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845CF52C-D744-4BA2-BE10-664C6B8DE453}">
          <p14:sldIdLst>
            <p14:sldId id="260"/>
            <p14:sldId id="288"/>
            <p14:sldId id="270"/>
          </p14:sldIdLst>
        </p14:section>
        <p14:section name="Free contents" id="{B0180080-0F08-4370-AD0D-26556FE7DE54}">
          <p14:sldIdLst>
            <p14:sldId id="261"/>
            <p14:sldId id="256"/>
            <p14:sldId id="339"/>
          </p14:sldIdLst>
        </p14:section>
        <p14:section name="Paid Content｜Pulmonary Sounds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Paid Content｜Heart Sounds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57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2343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5609" userDrawn="1">
          <p15:clr>
            <a:srgbClr val="A4A3A4"/>
          </p15:clr>
        </p15:guide>
        <p15:guide id="9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5782" autoAdjust="0"/>
  </p:normalViewPr>
  <p:slideViewPr>
    <p:cSldViewPr>
      <p:cViewPr varScale="1">
        <p:scale>
          <a:sx n="67" d="100"/>
          <a:sy n="67" d="100"/>
        </p:scale>
        <p:origin x="72" y="966"/>
      </p:cViewPr>
      <p:guideLst>
        <p:guide orient="horz" pos="1888"/>
        <p:guide pos="3840"/>
        <p:guide orient="horz" pos="1389"/>
        <p:guide pos="574"/>
        <p:guide orient="horz" pos="3294"/>
        <p:guide pos="2343"/>
        <p:guide orient="horz" pos="436"/>
        <p:guide pos="5609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1CFA2F0E-1475-42C4-BED7-4409D97A9617}"/>
    <pc:docChg chg="undo custSel addSld delSld modSld modSection">
      <pc:chgData name="テレメディカ Fujiki" userId="71a61da2d8b78357" providerId="LiveId" clId="{1CFA2F0E-1475-42C4-BED7-4409D97A9617}" dt="2024-11-26T03:16:17.859" v="3541" actId="17846"/>
      <pc:docMkLst>
        <pc:docMk/>
      </pc:docMkLst>
      <pc:sldChg chg="addSp delSp modSp mod">
        <pc:chgData name="テレメディカ Fujiki" userId="71a61da2d8b78357" providerId="LiveId" clId="{1CFA2F0E-1475-42C4-BED7-4409D97A9617}" dt="2024-11-25T08:48:41.828" v="504" actId="478"/>
        <pc:sldMkLst>
          <pc:docMk/>
          <pc:sldMk cId="265159361" sldId="256"/>
        </pc:sldMkLst>
      </pc:sldChg>
      <pc:sldChg chg="addSp delSp modSp mod">
        <pc:chgData name="テレメディカ Fujiki" userId="71a61da2d8b78357" providerId="LiveId" clId="{1CFA2F0E-1475-42C4-BED7-4409D97A9617}" dt="2024-11-26T03:08:21.971" v="3515" actId="1036"/>
        <pc:sldMkLst>
          <pc:docMk/>
          <pc:sldMk cId="4087451207" sldId="257"/>
        </pc:sldMkLst>
      </pc:sldChg>
      <pc:sldChg chg="addSp delSp modSp mod">
        <pc:chgData name="テレメディカ Fujiki" userId="71a61da2d8b78357" providerId="LiveId" clId="{1CFA2F0E-1475-42C4-BED7-4409D97A9617}" dt="2024-11-25T10:23:16.866" v="2488"/>
        <pc:sldMkLst>
          <pc:docMk/>
          <pc:sldMk cId="1209814435" sldId="259"/>
        </pc:sldMkLst>
      </pc:sldChg>
      <pc:sldChg chg="addSp delSp modSp mod">
        <pc:chgData name="テレメディカ Fujiki" userId="71a61da2d8b78357" providerId="LiveId" clId="{1CFA2F0E-1475-42C4-BED7-4409D97A9617}" dt="2024-11-25T10:12:55.842" v="2376" actId="2"/>
        <pc:sldMkLst>
          <pc:docMk/>
          <pc:sldMk cId="481370521" sldId="260"/>
        </pc:sldMkLst>
      </pc:sldChg>
      <pc:sldChg chg="addSp delSp modSp mod">
        <pc:chgData name="テレメディカ Fujiki" userId="71a61da2d8b78357" providerId="LiveId" clId="{1CFA2F0E-1475-42C4-BED7-4409D97A9617}" dt="2024-11-25T08:45:59.994" v="472" actId="1076"/>
        <pc:sldMkLst>
          <pc:docMk/>
          <pc:sldMk cId="3373020154" sldId="261"/>
        </pc:sldMkLst>
      </pc:sldChg>
      <pc:sldChg chg="addSp delSp modSp mod">
        <pc:chgData name="テレメディカ Fujiki" userId="71a61da2d8b78357" providerId="LiveId" clId="{1CFA2F0E-1475-42C4-BED7-4409D97A9617}" dt="2024-11-26T03:07:50.515" v="3482" actId="1035"/>
        <pc:sldMkLst>
          <pc:docMk/>
          <pc:sldMk cId="23454207" sldId="262"/>
        </pc:sldMkLst>
      </pc:sldChg>
      <pc:sldChg chg="addSp delSp modSp mod">
        <pc:chgData name="テレメディカ Fujiki" userId="71a61da2d8b78357" providerId="LiveId" clId="{1CFA2F0E-1475-42C4-BED7-4409D97A9617}" dt="2024-11-26T03:08:37.834" v="3536" actId="1035"/>
        <pc:sldMkLst>
          <pc:docMk/>
          <pc:sldMk cId="2068579243" sldId="263"/>
        </pc:sldMkLst>
      </pc:sldChg>
      <pc:sldChg chg="addSp delSp modSp mod">
        <pc:chgData name="テレメディカ Fujiki" userId="71a61da2d8b78357" providerId="LiveId" clId="{1CFA2F0E-1475-42C4-BED7-4409D97A9617}" dt="2024-11-26T03:07:09.654" v="3438" actId="1038"/>
        <pc:sldMkLst>
          <pc:docMk/>
          <pc:sldMk cId="2862671114" sldId="264"/>
        </pc:sldMkLst>
      </pc:sldChg>
      <pc:sldChg chg="addSp delSp modSp mod">
        <pc:chgData name="テレメディカ Fujiki" userId="71a61da2d8b78357" providerId="LiveId" clId="{1CFA2F0E-1475-42C4-BED7-4409D97A9617}" dt="2024-11-26T03:06:37.727" v="3418" actId="1038"/>
        <pc:sldMkLst>
          <pc:docMk/>
          <pc:sldMk cId="1366082314" sldId="265"/>
        </pc:sldMkLst>
      </pc:sldChg>
      <pc:sldChg chg="addSp delSp modSp mod">
        <pc:chgData name="テレメディカ Fujiki" userId="71a61da2d8b78357" providerId="LiveId" clId="{1CFA2F0E-1475-42C4-BED7-4409D97A9617}" dt="2024-11-26T03:06:55.954" v="3431" actId="1038"/>
        <pc:sldMkLst>
          <pc:docMk/>
          <pc:sldMk cId="288312325" sldId="266"/>
        </pc:sldMkLst>
      </pc:sldChg>
      <pc:sldChg chg="addSp delSp modSp mod">
        <pc:chgData name="テレメディカ Fujiki" userId="71a61da2d8b78357" providerId="LiveId" clId="{1CFA2F0E-1475-42C4-BED7-4409D97A9617}" dt="2024-11-26T03:06:49.878" v="3428" actId="1038"/>
        <pc:sldMkLst>
          <pc:docMk/>
          <pc:sldMk cId="158439684" sldId="267"/>
        </pc:sldMkLst>
      </pc:sldChg>
      <pc:sldChg chg="addSp delSp modSp mod">
        <pc:chgData name="テレメディカ Fujiki" userId="71a61da2d8b78357" providerId="LiveId" clId="{1CFA2F0E-1475-42C4-BED7-4409D97A9617}" dt="2024-11-26T03:06:44.748" v="3423" actId="1037"/>
        <pc:sldMkLst>
          <pc:docMk/>
          <pc:sldMk cId="943009693" sldId="268"/>
        </pc:sldMkLst>
      </pc:sldChg>
      <pc:sldChg chg="addSp delSp modSp mod">
        <pc:chgData name="テレメディカ Fujiki" userId="71a61da2d8b78357" providerId="LiveId" clId="{1CFA2F0E-1475-42C4-BED7-4409D97A9617}" dt="2024-11-25T09:09:46.103" v="863"/>
        <pc:sldMkLst>
          <pc:docMk/>
          <pc:sldMk cId="1782899486" sldId="269"/>
        </pc:sldMkLst>
      </pc:sldChg>
      <pc:sldChg chg="addSp delSp modSp mod">
        <pc:chgData name="テレメディカ Fujiki" userId="71a61da2d8b78357" providerId="LiveId" clId="{1CFA2F0E-1475-42C4-BED7-4409D97A9617}" dt="2024-11-25T10:12:32.740" v="2375" actId="1076"/>
        <pc:sldMkLst>
          <pc:docMk/>
          <pc:sldMk cId="1002276627" sldId="270"/>
        </pc:sldMkLst>
      </pc:sldChg>
      <pc:sldChg chg="addSp delSp modSp mod">
        <pc:chgData name="テレメディカ Fujiki" userId="71a61da2d8b78357" providerId="LiveId" clId="{1CFA2F0E-1475-42C4-BED7-4409D97A9617}" dt="2024-11-25T09:11:11.049" v="902" actId="167"/>
        <pc:sldMkLst>
          <pc:docMk/>
          <pc:sldMk cId="3116668545" sldId="271"/>
        </pc:sldMkLst>
      </pc:sldChg>
      <pc:sldChg chg="addSp delSp modSp mod">
        <pc:chgData name="テレメディカ Fujiki" userId="71a61da2d8b78357" providerId="LiveId" clId="{1CFA2F0E-1475-42C4-BED7-4409D97A9617}" dt="2024-11-25T09:13:53.898" v="945" actId="20577"/>
        <pc:sldMkLst>
          <pc:docMk/>
          <pc:sldMk cId="4121586718" sldId="272"/>
        </pc:sldMkLst>
      </pc:sldChg>
      <pc:sldChg chg="addSp delSp modSp mod">
        <pc:chgData name="テレメディカ Fujiki" userId="71a61da2d8b78357" providerId="LiveId" clId="{1CFA2F0E-1475-42C4-BED7-4409D97A9617}" dt="2024-11-25T09:17:44.555" v="1064" actId="1036"/>
        <pc:sldMkLst>
          <pc:docMk/>
          <pc:sldMk cId="2781109790" sldId="273"/>
        </pc:sldMkLst>
      </pc:sldChg>
      <pc:sldChg chg="addSp delSp modSp mod">
        <pc:chgData name="テレメディカ Fujiki" userId="71a61da2d8b78357" providerId="LiveId" clId="{1CFA2F0E-1475-42C4-BED7-4409D97A9617}" dt="2024-11-25T09:19:55.674" v="1124" actId="167"/>
        <pc:sldMkLst>
          <pc:docMk/>
          <pc:sldMk cId="3897927750" sldId="274"/>
        </pc:sldMkLst>
      </pc:sldChg>
      <pc:sldChg chg="addSp delSp modSp add del mod">
        <pc:chgData name="テレメディカ Fujiki" userId="71a61da2d8b78357" providerId="LiveId" clId="{1CFA2F0E-1475-42C4-BED7-4409D97A9617}" dt="2024-11-25T09:22:09.006" v="1171" actId="167"/>
        <pc:sldMkLst>
          <pc:docMk/>
          <pc:sldMk cId="285371369" sldId="275"/>
        </pc:sldMkLst>
      </pc:sldChg>
      <pc:sldChg chg="addSp delSp modSp mod">
        <pc:chgData name="テレメディカ Fujiki" userId="71a61da2d8b78357" providerId="LiveId" clId="{1CFA2F0E-1475-42C4-BED7-4409D97A9617}" dt="2024-11-25T09:23:50.327" v="1220" actId="167"/>
        <pc:sldMkLst>
          <pc:docMk/>
          <pc:sldMk cId="4144384980" sldId="276"/>
        </pc:sldMkLst>
      </pc:sldChg>
      <pc:sldChg chg="addSp delSp modSp mod">
        <pc:chgData name="テレメディカ Fujiki" userId="71a61da2d8b78357" providerId="LiveId" clId="{1CFA2F0E-1475-42C4-BED7-4409D97A9617}" dt="2024-11-25T09:25:58.419" v="1279" actId="167"/>
        <pc:sldMkLst>
          <pc:docMk/>
          <pc:sldMk cId="3282296625" sldId="277"/>
        </pc:sldMkLst>
      </pc:sldChg>
      <pc:sldChg chg="addSp delSp modSp mod">
        <pc:chgData name="テレメディカ Fujiki" userId="71a61da2d8b78357" providerId="LiveId" clId="{1CFA2F0E-1475-42C4-BED7-4409D97A9617}" dt="2024-11-25T09:27:43.673" v="1331" actId="167"/>
        <pc:sldMkLst>
          <pc:docMk/>
          <pc:sldMk cId="2572897470" sldId="278"/>
        </pc:sldMkLst>
      </pc:sldChg>
      <pc:sldChg chg="addSp delSp modSp mod">
        <pc:chgData name="テレメディカ Fujiki" userId="71a61da2d8b78357" providerId="LiveId" clId="{1CFA2F0E-1475-42C4-BED7-4409D97A9617}" dt="2024-11-25T09:29:18.454" v="1396" actId="122"/>
        <pc:sldMkLst>
          <pc:docMk/>
          <pc:sldMk cId="3053343505" sldId="279"/>
        </pc:sldMkLst>
      </pc:sldChg>
      <pc:sldChg chg="addSp delSp modSp mod">
        <pc:chgData name="テレメディカ Fujiki" userId="71a61da2d8b78357" providerId="LiveId" clId="{1CFA2F0E-1475-42C4-BED7-4409D97A9617}" dt="2024-11-25T09:30:51.230" v="1451" actId="167"/>
        <pc:sldMkLst>
          <pc:docMk/>
          <pc:sldMk cId="894823418" sldId="280"/>
        </pc:sldMkLst>
      </pc:sldChg>
      <pc:sldChg chg="addSp delSp modSp mod">
        <pc:chgData name="テレメディカ Fujiki" userId="71a61da2d8b78357" providerId="LiveId" clId="{1CFA2F0E-1475-42C4-BED7-4409D97A9617}" dt="2024-11-25T09:33:19.797" v="1519" actId="14100"/>
        <pc:sldMkLst>
          <pc:docMk/>
          <pc:sldMk cId="1134930522" sldId="281"/>
        </pc:sldMkLst>
      </pc:sldChg>
      <pc:sldChg chg="addSp delSp modSp mod">
        <pc:chgData name="テレメディカ Fujiki" userId="71a61da2d8b78357" providerId="LiveId" clId="{1CFA2F0E-1475-42C4-BED7-4409D97A9617}" dt="2024-11-25T09:37:03.239" v="1637" actId="1038"/>
        <pc:sldMkLst>
          <pc:docMk/>
          <pc:sldMk cId="1724638009" sldId="282"/>
        </pc:sldMkLst>
      </pc:sldChg>
      <pc:sldChg chg="addSp delSp modSp mod">
        <pc:chgData name="テレメディカ Fujiki" userId="71a61da2d8b78357" providerId="LiveId" clId="{1CFA2F0E-1475-42C4-BED7-4409D97A9617}" dt="2024-11-25T09:38:52.330" v="1694" actId="167"/>
        <pc:sldMkLst>
          <pc:docMk/>
          <pc:sldMk cId="3717734902" sldId="283"/>
        </pc:sldMkLst>
      </pc:sldChg>
      <pc:sldChg chg="addSp delSp modSp mod">
        <pc:chgData name="テレメディカ Fujiki" userId="71a61da2d8b78357" providerId="LiveId" clId="{1CFA2F0E-1475-42C4-BED7-4409D97A9617}" dt="2024-11-25T09:40:43.233" v="1781" actId="1036"/>
        <pc:sldMkLst>
          <pc:docMk/>
          <pc:sldMk cId="4025201944" sldId="284"/>
        </pc:sldMkLst>
      </pc:sldChg>
      <pc:sldChg chg="addSp delSp modSp mod">
        <pc:chgData name="テレメディカ Fujiki" userId="71a61da2d8b78357" providerId="LiveId" clId="{1CFA2F0E-1475-42C4-BED7-4409D97A9617}" dt="2024-11-25T09:42:45.632" v="1866" actId="1035"/>
        <pc:sldMkLst>
          <pc:docMk/>
          <pc:sldMk cId="2905330278" sldId="285"/>
        </pc:sldMkLst>
      </pc:sldChg>
      <pc:sldChg chg="addSp delSp modSp mod">
        <pc:chgData name="テレメディカ Fujiki" userId="71a61da2d8b78357" providerId="LiveId" clId="{1CFA2F0E-1475-42C4-BED7-4409D97A9617}" dt="2024-11-25T09:44:47.369" v="1946" actId="1036"/>
        <pc:sldMkLst>
          <pc:docMk/>
          <pc:sldMk cId="1922995238" sldId="286"/>
        </pc:sldMkLst>
      </pc:sldChg>
      <pc:sldChg chg="addSp delSp modSp mod">
        <pc:chgData name="テレメディカ Fujiki" userId="71a61da2d8b78357" providerId="LiveId" clId="{1CFA2F0E-1475-42C4-BED7-4409D97A9617}" dt="2024-11-25T09:46:33.797" v="2012" actId="14100"/>
        <pc:sldMkLst>
          <pc:docMk/>
          <pc:sldMk cId="2383336554" sldId="287"/>
        </pc:sldMkLst>
      </pc:sldChg>
      <pc:sldChg chg="addSp delSp modSp mod">
        <pc:chgData name="テレメディカ Fujiki" userId="71a61da2d8b78357" providerId="LiveId" clId="{1CFA2F0E-1475-42C4-BED7-4409D97A9617}" dt="2024-11-25T10:24:14.593" v="2506" actId="1035"/>
        <pc:sldMkLst>
          <pc:docMk/>
          <pc:sldMk cId="227311801" sldId="288"/>
        </pc:sldMkLst>
      </pc:sldChg>
      <pc:sldChg chg="addSp delSp modSp mod">
        <pc:chgData name="テレメディカ Fujiki" userId="71a61da2d8b78357" providerId="LiveId" clId="{1CFA2F0E-1475-42C4-BED7-4409D97A9617}" dt="2024-11-25T09:48:15.374" v="2076" actId="1036"/>
        <pc:sldMkLst>
          <pc:docMk/>
          <pc:sldMk cId="3535503035" sldId="289"/>
        </pc:sldMkLst>
      </pc:sldChg>
      <pc:sldChg chg="addSp delSp modSp mod">
        <pc:chgData name="テレメディカ Fujiki" userId="71a61da2d8b78357" providerId="LiveId" clId="{1CFA2F0E-1475-42C4-BED7-4409D97A9617}" dt="2024-11-25T09:49:46.337" v="2151" actId="1036"/>
        <pc:sldMkLst>
          <pc:docMk/>
          <pc:sldMk cId="4268038764" sldId="290"/>
        </pc:sldMkLst>
      </pc:sldChg>
      <pc:sldChg chg="addSp delSp modSp mod">
        <pc:chgData name="テレメディカ Fujiki" userId="71a61da2d8b78357" providerId="LiveId" clId="{1CFA2F0E-1475-42C4-BED7-4409D97A9617}" dt="2024-11-25T09:51:18.379" v="2188" actId="167"/>
        <pc:sldMkLst>
          <pc:docMk/>
          <pc:sldMk cId="3176436691" sldId="291"/>
        </pc:sldMkLst>
      </pc:sldChg>
      <pc:sldChg chg="addSp delSp modSp mod">
        <pc:chgData name="テレメディカ Fujiki" userId="71a61da2d8b78357" providerId="LiveId" clId="{1CFA2F0E-1475-42C4-BED7-4409D97A9617}" dt="2024-11-25T09:53:22.442" v="2231" actId="1038"/>
        <pc:sldMkLst>
          <pc:docMk/>
          <pc:sldMk cId="457057959" sldId="292"/>
        </pc:sldMkLst>
      </pc:sldChg>
      <pc:sldChg chg="addSp delSp modSp mod">
        <pc:chgData name="テレメディカ Fujiki" userId="71a61da2d8b78357" providerId="LiveId" clId="{1CFA2F0E-1475-42C4-BED7-4409D97A9617}" dt="2024-11-25T09:54:32.834" v="2266" actId="167"/>
        <pc:sldMkLst>
          <pc:docMk/>
          <pc:sldMk cId="3377032677" sldId="293"/>
        </pc:sldMkLst>
      </pc:sldChg>
      <pc:sldChg chg="addSp delSp modSp mod">
        <pc:chgData name="テレメディカ Fujiki" userId="71a61da2d8b78357" providerId="LiveId" clId="{1CFA2F0E-1475-42C4-BED7-4409D97A9617}" dt="2024-11-25T09:55:53.930" v="2332" actId="1037"/>
        <pc:sldMkLst>
          <pc:docMk/>
          <pc:sldMk cId="3833553186" sldId="294"/>
        </pc:sldMkLst>
      </pc:sldChg>
      <pc:sldChg chg="addSp delSp modSp mod">
        <pc:chgData name="テレメディカ Fujiki" userId="71a61da2d8b78357" providerId="LiveId" clId="{1CFA2F0E-1475-42C4-BED7-4409D97A9617}" dt="2024-11-26T02:20:35.449" v="2694" actId="1036"/>
        <pc:sldMkLst>
          <pc:docMk/>
          <pc:sldMk cId="2689364846" sldId="318"/>
        </pc:sldMkLst>
      </pc:sldChg>
      <pc:sldChg chg="addSp delSp modSp mod">
        <pc:chgData name="テレメディカ Fujiki" userId="71a61da2d8b78357" providerId="LiveId" clId="{1CFA2F0E-1475-42C4-BED7-4409D97A9617}" dt="2024-11-26T02:21:45.088" v="2731" actId="1036"/>
        <pc:sldMkLst>
          <pc:docMk/>
          <pc:sldMk cId="2050805894" sldId="319"/>
        </pc:sldMkLst>
      </pc:sldChg>
      <pc:sldChg chg="addSp delSp modSp mod">
        <pc:chgData name="テレメディカ Fujiki" userId="71a61da2d8b78357" providerId="LiveId" clId="{1CFA2F0E-1475-42C4-BED7-4409D97A9617}" dt="2024-11-26T02:24:24.538" v="2793" actId="1035"/>
        <pc:sldMkLst>
          <pc:docMk/>
          <pc:sldMk cId="2087871677" sldId="320"/>
        </pc:sldMkLst>
      </pc:sldChg>
      <pc:sldChg chg="addSp delSp modSp mod">
        <pc:chgData name="テレメディカ Fujiki" userId="71a61da2d8b78357" providerId="LiveId" clId="{1CFA2F0E-1475-42C4-BED7-4409D97A9617}" dt="2024-11-26T02:27:55.336" v="2854" actId="1035"/>
        <pc:sldMkLst>
          <pc:docMk/>
          <pc:sldMk cId="3755295736" sldId="323"/>
        </pc:sldMkLst>
      </pc:sldChg>
      <pc:sldChg chg="addSp delSp modSp mod">
        <pc:chgData name="テレメディカ Fujiki" userId="71a61da2d8b78357" providerId="LiveId" clId="{1CFA2F0E-1475-42C4-BED7-4409D97A9617}" dt="2024-11-26T02:31:28.440" v="2911" actId="1035"/>
        <pc:sldMkLst>
          <pc:docMk/>
          <pc:sldMk cId="476196552" sldId="325"/>
        </pc:sldMkLst>
      </pc:sldChg>
      <pc:sldChg chg="addSp delSp modSp mod">
        <pc:chgData name="テレメディカ Fujiki" userId="71a61da2d8b78357" providerId="LiveId" clId="{1CFA2F0E-1475-42C4-BED7-4409D97A9617}" dt="2024-11-26T02:34:59.587" v="2986" actId="1036"/>
        <pc:sldMkLst>
          <pc:docMk/>
          <pc:sldMk cId="120986895" sldId="327"/>
        </pc:sldMkLst>
      </pc:sldChg>
      <pc:sldChg chg="addSp delSp modSp mod">
        <pc:chgData name="テレメディカ Fujiki" userId="71a61da2d8b78357" providerId="LiveId" clId="{1CFA2F0E-1475-42C4-BED7-4409D97A9617}" dt="2024-11-26T02:38:10.258" v="3052" actId="1036"/>
        <pc:sldMkLst>
          <pc:docMk/>
          <pc:sldMk cId="3929148055" sldId="329"/>
        </pc:sldMkLst>
      </pc:sldChg>
      <pc:sldChg chg="addSp delSp modSp mod">
        <pc:chgData name="テレメディカ Fujiki" userId="71a61da2d8b78357" providerId="LiveId" clId="{1CFA2F0E-1475-42C4-BED7-4409D97A9617}" dt="2024-11-26T02:41:09.476" v="3119" actId="1036"/>
        <pc:sldMkLst>
          <pc:docMk/>
          <pc:sldMk cId="1288468163" sldId="331"/>
        </pc:sldMkLst>
      </pc:sldChg>
      <pc:sldChg chg="addSp delSp modSp mod">
        <pc:chgData name="テレメディカ Fujiki" userId="71a61da2d8b78357" providerId="LiveId" clId="{1CFA2F0E-1475-42C4-BED7-4409D97A9617}" dt="2024-11-26T02:45:28.711" v="3174" actId="1036"/>
        <pc:sldMkLst>
          <pc:docMk/>
          <pc:sldMk cId="1163256655" sldId="333"/>
        </pc:sldMkLst>
      </pc:sldChg>
      <pc:sldChg chg="addSp delSp modSp mod">
        <pc:chgData name="テレメディカ Fujiki" userId="71a61da2d8b78357" providerId="LiveId" clId="{1CFA2F0E-1475-42C4-BED7-4409D97A9617}" dt="2024-11-26T02:48:43.895" v="3249" actId="554"/>
        <pc:sldMkLst>
          <pc:docMk/>
          <pc:sldMk cId="2852791200" sldId="335"/>
        </pc:sldMkLst>
      </pc:sldChg>
      <pc:sldChg chg="addSp delSp modSp mod">
        <pc:chgData name="テレメディカ Fujiki" userId="71a61da2d8b78357" providerId="LiveId" clId="{1CFA2F0E-1475-42C4-BED7-4409D97A9617}" dt="2024-11-26T02:55:11.645" v="3322"/>
        <pc:sldMkLst>
          <pc:docMk/>
          <pc:sldMk cId="268261965" sldId="337"/>
        </pc:sldMkLst>
      </pc:sldChg>
      <pc:sldChg chg="addSp delSp modSp mod">
        <pc:chgData name="テレメディカ Fujiki" userId="71a61da2d8b78357" providerId="LiveId" clId="{1CFA2F0E-1475-42C4-BED7-4409D97A9617}" dt="2024-11-25T08:50:33.419" v="516" actId="1076"/>
        <pc:sldMkLst>
          <pc:docMk/>
          <pc:sldMk cId="3397101420" sldId="339"/>
        </pc:sldMkLst>
      </pc:sldChg>
    </pc:docChg>
  </pc:docChgLst>
  <pc:docChgLst>
    <pc:chgData name="テレメディカ Fujiki" userId="71a61da2d8b78357" providerId="LiveId" clId="{1A0FBDB6-73AA-4FFC-91F1-61387C787941}"/>
    <pc:docChg chg="custSel delSld modSld delSection modSection">
      <pc:chgData name="テレメディカ Fujiki" userId="71a61da2d8b78357" providerId="LiveId" clId="{1A0FBDB6-73AA-4FFC-91F1-61387C787941}" dt="2024-11-25T05:28:22.570" v="1779" actId="1076"/>
      <pc:docMkLst>
        <pc:docMk/>
      </pc:docMkLst>
      <pc:sldChg chg="addSp modSp mod">
        <pc:chgData name="テレメディカ Fujiki" userId="71a61da2d8b78357" providerId="LiveId" clId="{1A0FBDB6-73AA-4FFC-91F1-61387C787941}" dt="2024-11-25T04:41:06.051" v="1123" actId="1036"/>
        <pc:sldMkLst>
          <pc:docMk/>
          <pc:sldMk cId="265159361" sldId="256"/>
        </pc:sldMkLst>
      </pc:sldChg>
      <pc:sldChg chg="modSp mod">
        <pc:chgData name="テレメディカ Fujiki" userId="71a61da2d8b78357" providerId="LiveId" clId="{1A0FBDB6-73AA-4FFC-91F1-61387C787941}" dt="2024-11-25T05:28:22.570" v="1779" actId="1076"/>
        <pc:sldMkLst>
          <pc:docMk/>
          <pc:sldMk cId="481370521" sldId="260"/>
        </pc:sldMkLst>
      </pc:sldChg>
      <pc:sldChg chg="addSp delSp modSp mod">
        <pc:chgData name="テレメディカ Fujiki" userId="71a61da2d8b78357" providerId="LiveId" clId="{1A0FBDB6-73AA-4FFC-91F1-61387C787941}" dt="2024-11-25T04:30:28.577" v="927"/>
        <pc:sldMkLst>
          <pc:docMk/>
          <pc:sldMk cId="1002276627" sldId="270"/>
        </pc:sldMkLst>
      </pc:sldChg>
      <pc:sldChg chg="delSp mod">
        <pc:chgData name="テレメディカ Fujiki" userId="71a61da2d8b78357" providerId="LiveId" clId="{1A0FBDB6-73AA-4FFC-91F1-61387C787941}" dt="2024-11-25T04:40:14.279" v="1107" actId="21"/>
        <pc:sldMkLst>
          <pc:docMk/>
          <pc:sldMk cId="3116668545" sldId="271"/>
        </pc:sldMkLst>
      </pc:sldChg>
      <pc:sldChg chg="addSp delSp modSp mod">
        <pc:chgData name="テレメディカ Fujiki" userId="71a61da2d8b78357" providerId="LiveId" clId="{1A0FBDB6-73AA-4FFC-91F1-61387C787941}" dt="2024-11-25T04:46:31.407" v="1274" actId="1582"/>
        <pc:sldMkLst>
          <pc:docMk/>
          <pc:sldMk cId="4121586718" sldId="272"/>
        </pc:sldMkLst>
      </pc:sldChg>
      <pc:sldChg chg="addSp modSp mod">
        <pc:chgData name="テレメディカ Fujiki" userId="71a61da2d8b78357" providerId="LiveId" clId="{1A0FBDB6-73AA-4FFC-91F1-61387C787941}" dt="2024-11-25T04:47:38.731" v="1448" actId="20577"/>
        <pc:sldMkLst>
          <pc:docMk/>
          <pc:sldMk cId="2781109790" sldId="273"/>
        </pc:sldMkLst>
      </pc:sldChg>
      <pc:sldChg chg="addSp modSp mod">
        <pc:chgData name="テレメディカ Fujiki" userId="71a61da2d8b78357" providerId="LiveId" clId="{1A0FBDB6-73AA-4FFC-91F1-61387C787941}" dt="2024-11-25T04:48:28.097" v="1452" actId="20577"/>
        <pc:sldMkLst>
          <pc:docMk/>
          <pc:sldMk cId="3897927750" sldId="274"/>
        </pc:sldMkLst>
      </pc:sldChg>
      <pc:sldChg chg="addSp modSp mod">
        <pc:chgData name="テレメディカ Fujiki" userId="71a61da2d8b78357" providerId="LiveId" clId="{1A0FBDB6-73AA-4FFC-91F1-61387C787941}" dt="2024-11-25T04:52:51.012" v="1552" actId="1035"/>
        <pc:sldMkLst>
          <pc:docMk/>
          <pc:sldMk cId="1134930522" sldId="281"/>
        </pc:sldMkLst>
      </pc:sldChg>
      <pc:sldChg chg="addSp delSp modSp mod">
        <pc:chgData name="テレメディカ Fujiki" userId="71a61da2d8b78357" providerId="LiveId" clId="{1A0FBDB6-73AA-4FFC-91F1-61387C787941}" dt="2024-11-25T04:54:30.215" v="1558" actId="478"/>
        <pc:sldMkLst>
          <pc:docMk/>
          <pc:sldMk cId="1724638009" sldId="282"/>
        </pc:sldMkLst>
      </pc:sldChg>
      <pc:sldChg chg="addSp delSp modSp mod">
        <pc:chgData name="テレメディカ Fujiki" userId="71a61da2d8b78357" providerId="LiveId" clId="{1A0FBDB6-73AA-4FFC-91F1-61387C787941}" dt="2024-11-25T04:54:27.628" v="1557" actId="478"/>
        <pc:sldMkLst>
          <pc:docMk/>
          <pc:sldMk cId="3717734902" sldId="283"/>
        </pc:sldMkLst>
      </pc:sldChg>
      <pc:sldChg chg="addSp delSp modSp mod">
        <pc:chgData name="テレメディカ Fujiki" userId="71a61da2d8b78357" providerId="LiveId" clId="{1A0FBDB6-73AA-4FFC-91F1-61387C787941}" dt="2024-11-25T04:54:24.929" v="1556" actId="478"/>
        <pc:sldMkLst>
          <pc:docMk/>
          <pc:sldMk cId="4025201944" sldId="28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90434176" sldId="29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46143156" sldId="29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348494966" sldId="29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70982005" sldId="29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4268376226" sldId="29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546922604" sldId="30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634497684" sldId="30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645570437" sldId="30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293863711" sldId="30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799366937" sldId="30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31861263" sldId="30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561736085" sldId="30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724484633" sldId="30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99401842" sldId="30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90830040" sldId="30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5150965" sldId="31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842309510" sldId="31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178579520" sldId="31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34996025" sldId="31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968404951" sldId="31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13377116" sldId="31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137527133" sldId="316"/>
        </pc:sldMkLst>
      </pc:sldChg>
      <pc:sldChg chg="modSp mod">
        <pc:chgData name="テレメディカ Fujiki" userId="71a61da2d8b78357" providerId="LiveId" clId="{1A0FBDB6-73AA-4FFC-91F1-61387C787941}" dt="2024-11-25T05:02:06.009" v="1564" actId="20577"/>
        <pc:sldMkLst>
          <pc:docMk/>
          <pc:sldMk cId="2050805894" sldId="319"/>
        </pc:sldMkLst>
      </pc:sldChg>
      <pc:sldChg chg="modSp mod">
        <pc:chgData name="テレメディカ Fujiki" userId="71a61da2d8b78357" providerId="LiveId" clId="{1A0FBDB6-73AA-4FFC-91F1-61387C787941}" dt="2024-11-25T05:10:46.645" v="1572" actId="6549"/>
        <pc:sldMkLst>
          <pc:docMk/>
          <pc:sldMk cId="2852791200" sldId="335"/>
        </pc:sldMkLst>
      </pc:sldChg>
      <pc:sldChg chg="addSp modSp mod">
        <pc:chgData name="テレメディカ Fujiki" userId="71a61da2d8b78357" providerId="LiveId" clId="{1A0FBDB6-73AA-4FFC-91F1-61387C787941}" dt="2024-11-25T05:23:35.104" v="1777" actId="6549"/>
        <pc:sldMkLst>
          <pc:docMk/>
          <pc:sldMk cId="268261965" sldId="337"/>
        </pc:sldMkLst>
      </pc:sldChg>
      <pc:sldChg chg="modSp mod">
        <pc:chgData name="テレメディカ Fujiki" userId="71a61da2d8b78357" providerId="LiveId" clId="{1A0FBDB6-73AA-4FFC-91F1-61387C787941}" dt="2024-11-25T04:15:44.557" v="29" actId="208"/>
        <pc:sldMkLst>
          <pc:docMk/>
          <pc:sldMk cId="3397101420" sldId="339"/>
        </pc:sldMkLst>
      </pc:sldChg>
    </pc:docChg>
  </pc:docChgLst>
  <pc:docChgLst>
    <pc:chgData name="テレメディカ Fujiki" userId="71a61da2d8b78357" providerId="LiveId" clId="{B12BCF69-C5A0-4650-8E8A-E0A5DF17CE0A}"/>
    <pc:docChg chg="modSld">
      <pc:chgData name="テレメディカ Fujiki" userId="71a61da2d8b78357" providerId="LiveId" clId="{B12BCF69-C5A0-4650-8E8A-E0A5DF17CE0A}" dt="2025-02-21T09:32:21.668" v="19" actId="1076"/>
      <pc:docMkLst>
        <pc:docMk/>
      </pc:docMkLst>
      <pc:sldChg chg="modSp mod">
        <pc:chgData name="テレメディカ Fujiki" userId="71a61da2d8b78357" providerId="LiveId" clId="{B12BCF69-C5A0-4650-8E8A-E0A5DF17CE0A}" dt="2025-02-21T09:32:21.668" v="19" actId="1076"/>
        <pc:sldMkLst>
          <pc:docMk/>
          <pc:sldMk cId="894823418" sldId="280"/>
        </pc:sldMkLst>
      </pc:sldChg>
      <pc:sldChg chg="modSp">
        <pc:chgData name="テレメディカ Fujiki" userId="71a61da2d8b78357" providerId="LiveId" clId="{B12BCF69-C5A0-4650-8E8A-E0A5DF17CE0A}" dt="2025-02-21T05:34:01.769" v="1" actId="20578"/>
        <pc:sldMkLst>
          <pc:docMk/>
          <pc:sldMk cId="1288468163" sldId="331"/>
        </pc:sldMkLst>
      </pc:sldChg>
    </pc:docChg>
  </pc:docChgLst>
  <pc:docChgLst>
    <pc:chgData name="テレメディカ Fujiki" userId="71a61da2d8b78357" providerId="LiveId" clId="{AB77D0DC-114B-4EF0-9F5C-A157FB3AA4B5}"/>
    <pc:docChg chg="custSel addSld delSld modSld sldOrd modSection">
      <pc:chgData name="テレメディカ Fujiki" userId="71a61da2d8b78357" providerId="LiveId" clId="{AB77D0DC-114B-4EF0-9F5C-A157FB3AA4B5}" dt="2024-11-25T08:08:31.091" v="83" actId="47"/>
      <pc:docMkLst>
        <pc:docMk/>
      </pc:docMkLst>
      <pc:sldChg chg="modSp mod">
        <pc:chgData name="テレメディカ Fujiki" userId="71a61da2d8b78357" providerId="LiveId" clId="{AB77D0DC-114B-4EF0-9F5C-A157FB3AA4B5}" dt="2024-11-25T06:03:41.406" v="7" actId="1076"/>
        <pc:sldMkLst>
          <pc:docMk/>
          <pc:sldMk cId="265159361" sldId="25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087451207" sldId="257"/>
        </pc:sldMkLst>
      </pc:sldChg>
      <pc:sldChg chg="addSp delSp modSp mod ord">
        <pc:chgData name="テレメディカ Fujiki" userId="71a61da2d8b78357" providerId="LiveId" clId="{AB77D0DC-114B-4EF0-9F5C-A157FB3AA4B5}" dt="2024-11-25T06:03:51.281" v="10"/>
        <pc:sldMkLst>
          <pc:docMk/>
          <pc:sldMk cId="3373020154" sldId="26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3454207" sldId="262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68579243" sldId="26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62671114" sldId="264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366082314" sldId="26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8312325" sldId="26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58439684" sldId="26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943009693" sldId="26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9364846" sldId="31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50805894" sldId="31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87871677" sldId="320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755295736" sldId="32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76196552" sldId="32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0986895" sldId="32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929148055" sldId="32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88468163" sldId="33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163256655" sldId="33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52791200" sldId="33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261965" sldId="337"/>
        </pc:sldMkLst>
      </pc:sldChg>
      <pc:sldChg chg="addSp modSp">
        <pc:chgData name="テレメディカ Fujiki" userId="71a61da2d8b78357" providerId="LiveId" clId="{AB77D0DC-114B-4EF0-9F5C-A157FB3AA4B5}" dt="2024-11-25T06:03:46.219" v="8"/>
        <pc:sldMkLst>
          <pc:docMk/>
          <pc:sldMk cId="3397101420" sldId="339"/>
        </pc:sldMkLst>
      </pc:sldChg>
      <pc:sldChg chg="addSp delSp modSp add del mod modShow">
        <pc:chgData name="テレメディカ Fujiki" userId="71a61da2d8b78357" providerId="LiveId" clId="{AB77D0DC-114B-4EF0-9F5C-A157FB3AA4B5}" dt="2024-11-25T08:08:31.091" v="83" actId="47"/>
        <pc:sldMkLst>
          <pc:docMk/>
          <pc:sldMk cId="1369058995" sldId="340"/>
        </pc:sldMkLst>
      </pc:sldChg>
      <pc:sldChg chg="delSp add del mod">
        <pc:chgData name="テレメディカ Fujiki" userId="71a61da2d8b78357" providerId="LiveId" clId="{AB77D0DC-114B-4EF0-9F5C-A157FB3AA4B5}" dt="2024-11-25T08:08:27.420" v="82" actId="47"/>
        <pc:sldMkLst>
          <pc:docMk/>
          <pc:sldMk cId="894088327" sldId="341"/>
        </pc:sldMkLst>
      </pc:sldChg>
    </pc:docChg>
  </pc:docChgLst>
  <pc:docChgLst>
    <pc:chgData name="テレメディカ 藤木" userId="71a61da2d8b78357" providerId="LiveId" clId="{63A37EF0-10E1-4830-B272-E3F9EC76D00E}"/>
    <pc:docChg chg="custSel modSld">
      <pc:chgData name="テレメディカ 藤木" userId="71a61da2d8b78357" providerId="LiveId" clId="{63A37EF0-10E1-4830-B272-E3F9EC76D00E}" dt="2025-10-09T07:28:10.848" v="1" actId="478"/>
      <pc:docMkLst>
        <pc:docMk/>
      </pc:docMkLst>
      <pc:sldChg chg="delSp mod">
        <pc:chgData name="テレメディカ 藤木" userId="71a61da2d8b78357" providerId="LiveId" clId="{63A37EF0-10E1-4830-B272-E3F9EC76D00E}" dt="2025-10-09T07:28:04.900" v="0" actId="478"/>
        <pc:sldMkLst>
          <pc:docMk/>
          <pc:sldMk cId="265159361" sldId="256"/>
        </pc:sldMkLst>
        <pc:spChg chg="del">
          <ac:chgData name="テレメディカ 藤木" userId="71a61da2d8b78357" providerId="LiveId" clId="{63A37EF0-10E1-4830-B272-E3F9EC76D00E}" dt="2025-10-09T07:28:04.900" v="0" actId="478"/>
          <ac:spMkLst>
            <pc:docMk/>
            <pc:sldMk cId="265159361" sldId="256"/>
            <ac:spMk id="5" creationId="{F48DBCF1-BDA8-BC05-4AFF-ED60FDD5CD9F}"/>
          </ac:spMkLst>
        </pc:spChg>
      </pc:sldChg>
      <pc:sldChg chg="delSp mod">
        <pc:chgData name="テレメディカ 藤木" userId="71a61da2d8b78357" providerId="LiveId" clId="{63A37EF0-10E1-4830-B272-E3F9EC76D00E}" dt="2025-10-09T07:28:10.848" v="1" actId="478"/>
        <pc:sldMkLst>
          <pc:docMk/>
          <pc:sldMk cId="943009693" sldId="268"/>
        </pc:sldMkLst>
        <pc:spChg chg="del">
          <ac:chgData name="テレメディカ 藤木" userId="71a61da2d8b78357" providerId="LiveId" clId="{63A37EF0-10E1-4830-B272-E3F9EC76D00E}" dt="2025-10-09T07:28:10.848" v="1" actId="478"/>
          <ac:spMkLst>
            <pc:docMk/>
            <pc:sldMk cId="943009693" sldId="268"/>
            <ac:spMk id="3" creationId="{981AA12B-7E2C-935E-8B9A-E852D07AC2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hyperlink" Target="https://telemedica.site/en/ipax24lp-paypal-en7-features-of-ipax2b/" TargetMode="External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5?v=1730584572000&amp;asset_ver=1730584572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4?v=1730583499000&amp;asset_ver=173058349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3?v=1730582809000&amp;asset_ver=173058280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2?v=1730581909000&amp;asset_ver=173058190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1?v=1730498787000&amp;asset_ver=1730498787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40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2?v=1708793480000&amp;asset_ver=170879348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1?v=1708793428000&amp;asset_ver=1708793428000&amp;group_id=129&amp;groupAdminId=91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0?v=1711044856000&amp;asset_ver=171104485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8?v=1708793251000&amp;asset_ver=1708793251000&amp;group_id=129&amp;groupAdminId=91" TargetMode="Externa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3?v=1711055062000&amp;asset_ver=17110550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5?v=1708793851000&amp;asset_ver=1708793851000&amp;group_id=129&amp;groupAdminId=91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8?v=1711039338000&amp;asset_ver=171103933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9?v=1711041587000&amp;asset_ver=1711041587000&amp;group_id=129&amp;groupAdminId=91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4?v=1710976424000&amp;asset_ver=171097642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5?v=1710977366000&amp;asset_ver=1710977366000&amp;group_id=129&amp;groupAdminId=91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6?v=1708793907000&amp;asset_ver=170879390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12?v=1711044956000&amp;asset_ver=1711044956000&amp;group_id=129&amp;groupAdminId=91" TargetMode="Externa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4?v=1708793806000&amp;asset_ver=170879380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7?v=1708793966000&amp;asset_ver=1708793966000&amp;group_id=129&amp;groupAdminId=91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3?v=1708793522000&amp;asset_ver=170879352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7?v=1712090479000&amp;asset_ver=1712090479000&amp;group_id=129&amp;groupAdminId=91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36?v=1708793125000&amp;asset_ver=170879312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7?v=1708793201000&amp;asset_ver=1708793201000&amp;group_id=129&amp;groupAdminId=91" TargetMode="Externa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8?v=1712090637000&amp;asset_ver=171209063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141?v=1703961268000&amp;asset_ver=1703961268000&amp;group_id=129&amp;groupAdminId=91" TargetMode="Externa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5?v=1712090200000&amp;asset_ver=171209020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6?v=1712090289000&amp;asset_ver=1712090289000&amp;group_id=129&amp;groupAdminId=91" TargetMode="Externa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568?v=1730664949000&amp;asset_ver=1730664949000&amp;group_id=10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43.jpg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hyperlink" Target="https://telemedica.site/ipax-7feature-jp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567?v=1730664810000&amp;asset_ver=1730664810000&amp;group_id=10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hyperlink" Target="https://kikuzosound.com/home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telemedica.site/ipax-7feature-jp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66?v=1730664640000&amp;asset_ver=1730664640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hyperlink" Target="https://kikuzosound.com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565?v=1730664499000&amp;asset_ver=1730664499000&amp;group_id=10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kikuzosound.com/ter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7.jpg"/><Relationship Id="rId3" Type="http://schemas.openxmlformats.org/officeDocument/2006/relationships/hyperlink" Target="https://kikuzosound.com/ipax_url/2561?v=1730663834000&amp;asset_ver=1730663834000&amp;group_id=10&amp;groupAdminId=91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63?v=1730664190000&amp;asset_ver=1730664190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.jpg"/><Relationship Id="rId1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jp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62?v=1730664009000&amp;asset_ver=1730664009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ipax_url/2560?v=1730663507000&amp;asset_ver=1730663507000&amp;group_id=10&amp;groupAdminId=91" TargetMode="Externa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9?v=1730663154000&amp;asset_ver=1730663154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8?v=1730662865000&amp;asset_ver=173066286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7?v=1730662447000&amp;asset_ver=1730662447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56?v=1730661878000&amp;asset_ver=1730661878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hyperlink" Target="https://kikuzosound.com/ho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jpg"/><Relationship Id="rId5" Type="http://schemas.openxmlformats.org/officeDocument/2006/relationships/image" Target="../media/image8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5?v=1730661732000&amp;asset_ver=1730661732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53?v=1730661370000&amp;asset_ver=1730661370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hyperlink" Target="https://kikuzosound.com/hom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6.jpg"/><Relationship Id="rId7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552?v=1730660443000&amp;asset_ver=1730660443000&amp;group_id=10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87.jpg"/><Relationship Id="rId9" Type="http://schemas.openxmlformats.org/officeDocument/2006/relationships/hyperlink" Target="https://kikuzosound.com/term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jpg"/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ipax_url/2551?v=1730660090000&amp;asset_ver=1730660090000&amp;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50?v=1730659902000&amp;asset_ver=1730659902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g"/><Relationship Id="rId3" Type="http://schemas.openxmlformats.org/officeDocument/2006/relationships/hyperlink" Target="https://kikuzosound.com/ipax_url/2531?v=1730587408000&amp;asset_ver=1730587408000&amp;group_id=10&amp;groupAdminId=91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stetho_url/2592?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stetho_url/2591?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stetho_url/2590?group_id=10&amp;groupAdminId=91" TargetMode="External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jpg"/><Relationship Id="rId5" Type="http://schemas.openxmlformats.org/officeDocument/2006/relationships/image" Target="../media/image9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9?v=1730659705000&amp;asset_ver=173065970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jpg"/><Relationship Id="rId5" Type="http://schemas.openxmlformats.org/officeDocument/2006/relationships/image" Target="../media/image10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8?v=1730659189000&amp;asset_ver=1730659189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7?v=1730658653000&amp;asset_ver=1730658653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6?v=1730658458000&amp;asset_ver=1730658458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45?v=1730658144000&amp;asset_ver=1730658144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13.jpg"/><Relationship Id="rId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hyperlink" Target="https://kikuzosound.com/home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jpg"/><Relationship Id="rId5" Type="http://schemas.openxmlformats.org/officeDocument/2006/relationships/image" Target="../media/image11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4?v=1730657970000&amp;asset_ver=173065797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3?v=1730657460000&amp;asset_ver=173065746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jpg"/><Relationship Id="rId5" Type="http://schemas.openxmlformats.org/officeDocument/2006/relationships/image" Target="../media/image12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2?v=1730657197000&amp;asset_ver=1730657197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2.jpg"/><Relationship Id="rId7" Type="http://schemas.openxmlformats.org/officeDocument/2006/relationships/image" Target="../media/image2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1?v=1730656882000&amp;asset_ver=1730656882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jpg"/><Relationship Id="rId5" Type="http://schemas.openxmlformats.org/officeDocument/2006/relationships/image" Target="../media/image131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0?v=1730656515000&amp;asset_ver=173065651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12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ipax_url/2569?v=1730665092000&amp;asset_ver=1730665092000&amp;group_id=10&amp;groupAdminId=91" TargetMode="External"/><Relationship Id="rId9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jpg"/><Relationship Id="rId5" Type="http://schemas.openxmlformats.org/officeDocument/2006/relationships/image" Target="../media/image135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38?v=1730655050000&amp;asset_ver=173065505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kikuzosound.com/stetho_url/2593?group_id=10&amp;groupAdminId=91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8?v=1730586247000&amp;asset_ver=1730586247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7?v=1730585690000&amp;asset_ver=1730585690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6?v=1730585084000&amp;asset_ver=1730585084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5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3484256" cy="903635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Introduction.</a:t>
            </a:r>
            <a:endParaRPr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13" y="1235334"/>
            <a:ext cx="9512863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Free Cases</a:t>
            </a:r>
            <a:br>
              <a:rPr lang="en-US" altLang="ja-JP" dirty="0"/>
            </a:br>
            <a:r>
              <a:rPr lang="en-US" altLang="ja-JP" dirty="0"/>
              <a:t>Cases available on pages 4 to 6 of this file can be used</a:t>
            </a:r>
            <a:r>
              <a:rPr lang="en-US" altLang="ja-JP" dirty="0">
                <a:highlight>
                  <a:srgbClr val="FFFF00"/>
                </a:highlight>
              </a:rPr>
              <a:t> free of charge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Pressing the link button (in slideshow mode) will open the iPax content.</a:t>
            </a:r>
            <a:br>
              <a:rPr lang="en-US" altLang="ja-JP" dirty="0"/>
            </a:br>
            <a:r>
              <a:rPr lang="en-US" altLang="ja-JP" dirty="0"/>
              <a:t>Scanning the QR code will open the case for smartphones.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Paid Cases</a:t>
            </a:r>
            <a:br>
              <a:rPr lang="en-US" altLang="ja-JP" dirty="0"/>
            </a:br>
            <a:r>
              <a:rPr lang="en-US" altLang="ja-JP" dirty="0"/>
              <a:t>From page 7 onward, the content is paid and intended for educational institutions. A contract is required to use this content.</a:t>
            </a:r>
            <a:br>
              <a:rPr lang="en-US" altLang="ja-JP" dirty="0"/>
            </a:br>
            <a:r>
              <a:rPr lang="en-US" altLang="ja-JP" dirty="0"/>
              <a:t>Pressing the link button or scanning the QR code will open the login page.</a:t>
            </a:r>
            <a:br>
              <a:rPr lang="en-US" altLang="ja-JP" dirty="0"/>
            </a:br>
            <a:r>
              <a:rPr lang="en-US" altLang="ja-JP" dirty="0"/>
              <a:t>Please log in with your own ID to access the content. Once logged in, subsequent cases can be accessed without logging in again.</a:t>
            </a:r>
            <a:br>
              <a:rPr lang="en-US" altLang="ja-JP" dirty="0"/>
            </a:br>
            <a:r>
              <a:rPr lang="en-US" altLang="ja-JP" dirty="0"/>
              <a:t>The content is also available on a dedicated paid content website.</a:t>
            </a:r>
            <a:br>
              <a:rPr lang="en-US" altLang="ja-JP" dirty="0"/>
            </a:br>
            <a:r>
              <a:rPr lang="en-US" altLang="ja-JP" dirty="0"/>
              <a:t>If you wish to purchase a license, please visit the </a:t>
            </a:r>
            <a:r>
              <a:rPr lang="en-US" altLang="ja-JP" dirty="0">
                <a:hlinkClick r:id="rId3"/>
              </a:rPr>
              <a:t>iPax Information Page</a:t>
            </a:r>
            <a:r>
              <a:rPr lang="en-US" altLang="ja-JP" dirty="0"/>
              <a:t>. For invoice payment requests, please contact our company.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674471" y="546970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FCC24A-AB1F-0EAB-ACB6-BC7D7605E02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F6BB6-5A28-8547-FF9A-47555FCE27D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5EE352-3708-8DB1-E921-677F95C52BA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1CD8E04-1835-81B6-B7B4-80A9962D24FB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2076615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2C7939-7868-7FC6-15AA-7F9A767FCD74}"/>
              </a:ext>
            </a:extLst>
          </p:cNvPr>
          <p:cNvGrpSpPr/>
          <p:nvPr/>
        </p:nvGrpSpPr>
        <p:grpSpPr>
          <a:xfrm>
            <a:off x="8948056" y="373261"/>
            <a:ext cx="1080000" cy="1224516"/>
            <a:chOff x="9887808" y="447692"/>
            <a:chExt cx="1080000" cy="1224516"/>
          </a:xfrm>
        </p:grpSpPr>
        <p:pic>
          <p:nvPicPr>
            <p:cNvPr id="9" name="Picture 2" descr="qr code">
              <a:extLst>
                <a:ext uri="{FF2B5EF4-FFF2-40B4-BE49-F238E27FC236}">
                  <a16:creationId xmlns:a16="http://schemas.microsoft.com/office/drawing/2014/main" id="{8EE967BF-2435-CBFE-3109-1D146A40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76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5D37FE8-736D-F6D0-EB01-AF5E3107822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2525GA91</a:t>
              </a:r>
              <a:endParaRPr kumimoji="1" lang="ja-JP" altLang="en-US" sz="9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F649F-8527-FE89-3E2D-FE1A8B01B75C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63344C-5791-667E-714A-A50FAED712B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B73FE-5F3C-E173-1D8A-F8E151D593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94FBDC-D64D-1C6A-DC3F-E6F3A90B016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2E5A33BD-9D22-D449-3CE2-96C2342F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3989"/>
            <a:ext cx="6400000" cy="3600000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1313C93A-7736-5226-6E9A-DF7749E9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235BEF9-39E4-3590-509E-E6630F5347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1" y="1054720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4DF1D35A-F7AB-DA6B-A774-57EC76BE3895}"/>
              </a:ext>
            </a:extLst>
          </p:cNvPr>
          <p:cNvSpPr/>
          <p:nvPr/>
        </p:nvSpPr>
        <p:spPr>
          <a:xfrm>
            <a:off x="685153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2524GA91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2089678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51B5BAC-073C-4E25-266B-F3E6FD740B1C}"/>
              </a:ext>
            </a:extLst>
          </p:cNvPr>
          <p:cNvGrpSpPr/>
          <p:nvPr/>
        </p:nvGrpSpPr>
        <p:grpSpPr>
          <a:xfrm>
            <a:off x="8944421" y="380861"/>
            <a:ext cx="1080000" cy="1214262"/>
            <a:chOff x="9888735" y="486546"/>
            <a:chExt cx="1080000" cy="1214262"/>
          </a:xfrm>
        </p:grpSpPr>
        <p:pic>
          <p:nvPicPr>
            <p:cNvPr id="8194" name="Picture 2" descr="qr code">
              <a:extLst>
                <a:ext uri="{FF2B5EF4-FFF2-40B4-BE49-F238E27FC236}">
                  <a16:creationId xmlns:a16="http://schemas.microsoft.com/office/drawing/2014/main" id="{8E61C4FA-9FC2-518E-B0AE-A964DD303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8654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9027947-5D7B-2805-813D-C27FF5A1357A}"/>
                </a:ext>
              </a:extLst>
            </p:cNvPr>
            <p:cNvSpPr txBox="1"/>
            <p:nvPr/>
          </p:nvSpPr>
          <p:spPr>
            <a:xfrm>
              <a:off x="10064693" y="14699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2524GA91</a:t>
              </a:r>
              <a:endParaRPr kumimoji="1" lang="ja-JP" altLang="en-US" sz="90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E7956-19AF-B4DE-B4D7-4B717845A7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F40C6C-D7C0-B325-96C4-EB519D547A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07578-7839-BBDF-030A-D2807528FAB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7FD6B-DA4E-2C49-3C43-EE5529B8DCC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CC5262C-7DE8-F308-7363-CAA02E8F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8153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F3D67B9-985C-A95C-F0D2-755E14AD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D47C603-4E8E-93EA-4936-3E39594D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956EC285-6909-5D50-4E75-292EE2214467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885868" y="365475"/>
            <a:ext cx="370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7197FB-ACA5-6E05-7C9A-A06D908919D4}"/>
              </a:ext>
            </a:extLst>
          </p:cNvPr>
          <p:cNvGrpSpPr/>
          <p:nvPr/>
        </p:nvGrpSpPr>
        <p:grpSpPr>
          <a:xfrm>
            <a:off x="8944541" y="372006"/>
            <a:ext cx="1080000" cy="1214262"/>
            <a:chOff x="9984432" y="402127"/>
            <a:chExt cx="1080000" cy="1214262"/>
          </a:xfrm>
        </p:grpSpPr>
        <p:pic>
          <p:nvPicPr>
            <p:cNvPr id="9218" name="Picture 2" descr="qr code">
              <a:extLst>
                <a:ext uri="{FF2B5EF4-FFF2-40B4-BE49-F238E27FC236}">
                  <a16:creationId xmlns:a16="http://schemas.microsoft.com/office/drawing/2014/main" id="{D5AD495D-2B38-44A8-1DEE-6C237B4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0212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EA05BF1-185F-F1C3-8356-D7D76AFABAF9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2523GA91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76C579-E4A7-8378-1E78-ED6514FBD662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A5D0B-B1B8-5E0C-3AE7-1A9E54165FF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7CB9C-AD5B-4B54-280E-E2B8DD40938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91954C-EFCC-1BBA-5B09-11D49AB5775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E52802CC-E220-D319-A910-F99CCF55C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1" y="2001555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4BD5B994-0420-2A46-EC5D-5CF515A89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D0E79C00-E3E9-9444-A921-83CF244D1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6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0359618-92C7-A288-A01C-CC66D608A7E6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670692" y="372166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CFCC7D-009A-E22E-0194-34FB7EADE811}"/>
              </a:ext>
            </a:extLst>
          </p:cNvPr>
          <p:cNvGrpSpPr/>
          <p:nvPr/>
        </p:nvGrpSpPr>
        <p:grpSpPr>
          <a:xfrm>
            <a:off x="8944421" y="373217"/>
            <a:ext cx="1080000" cy="1221906"/>
            <a:chOff x="9984432" y="394483"/>
            <a:chExt cx="1080000" cy="1221906"/>
          </a:xfrm>
        </p:grpSpPr>
        <p:pic>
          <p:nvPicPr>
            <p:cNvPr id="10242" name="Picture 2" descr="qr code">
              <a:extLst>
                <a:ext uri="{FF2B5EF4-FFF2-40B4-BE49-F238E27FC236}">
                  <a16:creationId xmlns:a16="http://schemas.microsoft.com/office/drawing/2014/main" id="{08243F16-6C3D-3481-F3A3-EAD858404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3944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207F8A-AC82-5ACC-FC15-8C5D0B3526C6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B8FCF4-DBEE-EE21-074D-A5640DAB77D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CC5A5B-DE86-F10E-6C8C-2DBE5DE24A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9D8FC-EEFE-1EE8-24C8-1411C732DBC9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B1BB76-6884-E2D0-D74C-99549634520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DD709277-D889-9017-9159-FCC5332C9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9240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DDE4C470-B10D-2D29-BD08-D6C4AF39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6D96F29-A049-3FDA-9736-82F5981CE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8" y="1046107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D4F7B-C46C-0B20-1B89-0527330E36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6096B024-9A64-E48A-398F-05D8F3FB915F}"/>
              </a:ext>
            </a:extLst>
          </p:cNvPr>
          <p:cNvSpPr/>
          <p:nvPr/>
        </p:nvSpPr>
        <p:spPr>
          <a:xfrm>
            <a:off x="6888088" y="72353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22172" y="388534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Pleural friction rub</a:t>
            </a:r>
            <a:endParaRPr kumimoji="1" lang="ja-JP" altLang="en-US" sz="36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3D12862-BB19-3111-D2FA-4B277474BA6A}"/>
              </a:ext>
            </a:extLst>
          </p:cNvPr>
          <p:cNvGrpSpPr/>
          <p:nvPr/>
        </p:nvGrpSpPr>
        <p:grpSpPr>
          <a:xfrm>
            <a:off x="8948588" y="388809"/>
            <a:ext cx="1080000" cy="1195554"/>
            <a:chOff x="9984432" y="420835"/>
            <a:chExt cx="1080000" cy="1195554"/>
          </a:xfrm>
        </p:grpSpPr>
        <p:pic>
          <p:nvPicPr>
            <p:cNvPr id="11266" name="Picture 2" descr="qr code">
              <a:extLst>
                <a:ext uri="{FF2B5EF4-FFF2-40B4-BE49-F238E27FC236}">
                  <a16:creationId xmlns:a16="http://schemas.microsoft.com/office/drawing/2014/main" id="{1262B325-1672-6CA0-097F-E42BC30EE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2083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00781A-4E53-8A45-AFE8-413E9EC9A75C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>
                  <a:solidFill>
                    <a:srgbClr val="FF0000"/>
                  </a:solidFill>
                </a:rPr>
                <a:t>2521GA91</a:t>
              </a:r>
              <a:endParaRPr kumimoji="1" lang="ja-JP" alt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BD08B-7FDA-DE39-225F-B20A16C77D0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B272EF-7D05-EDF1-C137-9B53696AB77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7C5F0-877B-4E2E-100C-937E3C0DE9F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4C401608-D89B-A834-E3EA-F58A17746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89"/>
            <a:ext cx="6400000" cy="3600000"/>
          </a:xfrm>
          <a:prstGeom prst="rect">
            <a:avLst/>
          </a:prstGeom>
        </p:spPr>
      </p:pic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6E5DF342-4F7F-F792-DDF4-7FA2A90D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EB43B2EF-65DA-2929-C64A-4C22033A0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82" y="104951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01631-02E3-7F24-FBB4-B1261F2D9043}"/>
              </a:ext>
            </a:extLst>
          </p:cNvPr>
          <p:cNvSpPr txBox="1"/>
          <p:nvPr/>
        </p:nvSpPr>
        <p:spPr>
          <a:xfrm>
            <a:off x="1548286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450152" y="554968"/>
            <a:ext cx="34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Changes in Breath Sound</a:t>
            </a:r>
            <a:br>
              <a:rPr lang="en-US" altLang="ja-JP" sz="2000" b="1" dirty="0"/>
            </a:br>
            <a:r>
              <a:rPr lang="en-US" altLang="ja-JP" sz="2000" b="1" dirty="0"/>
              <a:t>Cavernous Breath Sound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916832"/>
            <a:ext cx="4293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pulmonary adenocarcinoma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3012192"/>
            <a:ext cx="4293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In the dorsal lower right lung field, "bronchial breath sounds replacing vesicular breath sounds" are observed. Fine crackles are heard in the dorsal lower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978108-96AA-BF0E-B401-B85DA0AAE537}"/>
              </a:ext>
            </a:extLst>
          </p:cNvPr>
          <p:cNvSpPr txBox="1"/>
          <p:nvPr/>
        </p:nvSpPr>
        <p:spPr>
          <a:xfrm>
            <a:off x="7553537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512301" y="412353"/>
            <a:ext cx="467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Decreased Bronchial Breath Sounds</a:t>
            </a:r>
            <a:br>
              <a:rPr lang="en-US" altLang="ja-JP" sz="2000" b="1" dirty="0"/>
            </a:br>
            <a:r>
              <a:rPr lang="en-US" altLang="ja-JP" sz="2000" b="1" dirty="0"/>
              <a:t>Airway narrowing caused by malignant lymphoma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92960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An 84-year-old woman with airway narrowing caused by malignant lymphoma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302496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Decreased breath sounds are observed in the left bronchial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BC2DDA-C2D2-BBE1-DE24-2D5ADB2DBA3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B1C258-6C50-621F-EDF9-579C9137446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AAC890-7D2B-1ECA-C540-4DB4C4BBDD9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16F137-A3F7-CA34-BBC7-BA46F99D7E59}"/>
              </a:ext>
            </a:extLst>
          </p:cNvPr>
          <p:cNvSpPr txBox="1"/>
          <p:nvPr/>
        </p:nvSpPr>
        <p:spPr>
          <a:xfrm>
            <a:off x="1512805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457380" y="560874"/>
            <a:ext cx="422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Acute Exacerbation of COPD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4" y="193800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acute exacerbation of COPD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3020759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Expiratory wheezes are heard during neck auscultation, with the expiratory phase prolonged to approximately a 1:3 ratio.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98BA73-DBA6-D314-8704-C8F1C9A2E9B4}"/>
              </a:ext>
            </a:extLst>
          </p:cNvPr>
          <p:cNvSpPr txBox="1"/>
          <p:nvPr/>
        </p:nvSpPr>
        <p:spPr>
          <a:xfrm>
            <a:off x="7553745" y="5530176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95212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2238GA91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16602" y="415712"/>
            <a:ext cx="452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Mucinous Adenocarcinoma of the Lung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940456"/>
            <a:ext cx="4947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70-year-old woman with a one-year history of productive cough and hemoptysis.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3013918"/>
            <a:ext cx="521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and rhonchi are heard in the right middle lung field.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FB813C-2A7E-C1C1-80FD-88B3AA5E32C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FF092B-35D9-0CA0-AA30-09596F97D81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42C43E-006A-E04E-5862-20404AB4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EBD8B-B5D4-3E01-9BC4-59F8E1812E55}"/>
              </a:ext>
            </a:extLst>
          </p:cNvPr>
          <p:cNvSpPr txBox="1"/>
          <p:nvPr/>
        </p:nvSpPr>
        <p:spPr>
          <a:xfrm>
            <a:off x="1510790" y="5543952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96590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457380" y="567229"/>
            <a:ext cx="377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A Case of Viral Infection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929606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presenting with cough and a fever of 38°C, diagnosed with a viral infection.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3020759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in the right anterior chest, and coarse crackles with slight rhonchi are noted in the left dorsal lung base.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D1F6DA-CE17-0004-CA11-2118741B7646}"/>
              </a:ext>
            </a:extLst>
          </p:cNvPr>
          <p:cNvSpPr txBox="1"/>
          <p:nvPr/>
        </p:nvSpPr>
        <p:spPr>
          <a:xfrm>
            <a:off x="7555458" y="553674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95869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2245GA91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02804" y="569803"/>
            <a:ext cx="318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Legionella Pneumonia</a:t>
            </a:r>
            <a:endParaRPr kumimoji="1" lang="ja-JP" altLang="en-US" sz="20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929606"/>
            <a:ext cx="4945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man with a fever in the 38°C range and a productive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3024966"/>
            <a:ext cx="5089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heard, more prominent in the right lung field than in the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282B04-9F11-4B6D-D11E-B6FA93E7401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28A2EB-23AA-5F99-AE3D-E87B6AD9AB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F8A40D-0E51-C7EA-77E2-7AE45EFEB8E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61969C-950E-E94B-31AB-9AA757F5BF25}"/>
              </a:ext>
            </a:extLst>
          </p:cNvPr>
          <p:cNvSpPr txBox="1"/>
          <p:nvPr/>
        </p:nvSpPr>
        <p:spPr>
          <a:xfrm>
            <a:off x="1509534" y="553650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95845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468243" y="404664"/>
            <a:ext cx="4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At Diagnosis</a:t>
            </a:r>
            <a:br>
              <a:rPr lang="en-US" altLang="ja-JP" sz="2000" b="1" dirty="0"/>
            </a:br>
            <a:r>
              <a:rPr lang="en-US" altLang="ja-JP" sz="2000" b="1" dirty="0"/>
              <a:t>Anti-MDA-5 Antibody-Positive Dermatomyositis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(at the time of diagnosis).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3022770"/>
            <a:ext cx="544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lung base. In interstitial pneumonia with anti-MDA5 antibody positivity, the sounds are perceived as lower-pitched (low-frequency) compared to those in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9F4A8-2E1C-ECE3-669F-FA86DC89D84F}"/>
              </a:ext>
            </a:extLst>
          </p:cNvPr>
          <p:cNvSpPr txBox="1"/>
          <p:nvPr/>
        </p:nvSpPr>
        <p:spPr>
          <a:xfrm>
            <a:off x="7549307" y="554814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97009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2309GA91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536160" y="415712"/>
            <a:ext cx="42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After Treatment</a:t>
            </a:r>
            <a:br>
              <a:rPr lang="en-US" altLang="ja-JP" sz="2000" b="1" dirty="0"/>
            </a:br>
            <a:r>
              <a:rPr lang="en-US" altLang="ja-JP" sz="2000" b="1" dirty="0"/>
              <a:t>Anti-MDA5 Antibody Positive Dermatomyositis</a:t>
            </a:r>
            <a:endParaRPr kumimoji="1" lang="ja-JP" altLang="en-US" sz="20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(after treatment).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3022770"/>
            <a:ext cx="508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fine crackles previously heard in the left lung base at the time of diagnosis are now minimal.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58E1D8-4DD1-E6CC-4064-934DE628CAB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7CC30-4884-897F-33F0-424BDD12BB7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CAB519-423B-1E26-1157-BA10B768B9E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3EA3F-1684-C78A-A9EC-E898F960B80D}"/>
              </a:ext>
            </a:extLst>
          </p:cNvPr>
          <p:cNvSpPr txBox="1"/>
          <p:nvPr/>
        </p:nvSpPr>
        <p:spPr>
          <a:xfrm>
            <a:off x="1522658" y="553845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96040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440919" y="569309"/>
            <a:ext cx="47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Forced Inspiration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93032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3020759"/>
            <a:ext cx="530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 during deep inspiration.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2ECC73-3F42-F358-B8C4-F29178CB32E2}"/>
              </a:ext>
            </a:extLst>
          </p:cNvPr>
          <p:cNvSpPr txBox="1"/>
          <p:nvPr/>
        </p:nvSpPr>
        <p:spPr>
          <a:xfrm>
            <a:off x="7552864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2305GA91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460429" y="569309"/>
            <a:ext cx="467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Resting Respiration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  <a:endParaRPr kumimoji="1" lang="ja-JP" altLang="en-US" sz="20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933813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302075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heard during forced inspiration are only faintly audible during resting respiration.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4652D-3375-210F-24C6-A0BF0C26C58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158E0-0F1B-E460-B97E-898776519BC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380EDD-571C-5FEC-03B1-D4733B7FF97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07D4A70-6AF3-C268-02FC-A15F6E42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2187216"/>
            <a:ext cx="6504319" cy="3392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227" y="222031"/>
            <a:ext cx="5041776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How to use iPax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120336" y="701249"/>
            <a:ext cx="2945959" cy="615950"/>
          </a:xfrm>
          <a:prstGeom prst="borderCallout1">
            <a:avLst>
              <a:gd name="adj1" fmla="val 64563"/>
              <a:gd name="adj2" fmla="val -2992"/>
              <a:gd name="adj3" fmla="val 268942"/>
              <a:gd name="adj4" fmla="val -3713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Scanning the QR code will launch the browser.</a:t>
            </a:r>
            <a:br>
              <a:rPr lang="en-US" altLang="ja-JP" sz="1200" dirty="0">
                <a:solidFill>
                  <a:schemeClr val="tx1"/>
                </a:solidFill>
              </a:rPr>
            </a:br>
            <a:r>
              <a:rPr lang="en-US" altLang="ja-JP" sz="1200" dirty="0">
                <a:solidFill>
                  <a:schemeClr val="tx1"/>
                </a:solidFill>
              </a:rPr>
              <a:t>Available for </a:t>
            </a:r>
            <a:r>
              <a:rPr lang="en-US" altLang="ja-JP" sz="1200" dirty="0">
                <a:solidFill>
                  <a:schemeClr val="tx1"/>
                </a:solidFill>
                <a:highlight>
                  <a:srgbClr val="FFFF00"/>
                </a:highlight>
              </a:rPr>
              <a:t>student license</a:t>
            </a:r>
            <a:r>
              <a:rPr lang="en-US" altLang="ja-JP" sz="1200" dirty="0">
                <a:solidFill>
                  <a:schemeClr val="tx1"/>
                </a:solidFill>
              </a:rPr>
              <a:t> holders.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24685" y="1534398"/>
            <a:ext cx="2883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268288" indent="-268288"/>
            <a:r>
              <a:rPr lang="ja-JP" altLang="en-US" sz="1200" dirty="0"/>
              <a:t>２．</a:t>
            </a:r>
            <a:r>
              <a:rPr lang="en-US" altLang="ja-JP" sz="1200" dirty="0"/>
              <a:t>After login is complete, iPax will be displayed.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</a:t>
            </a:r>
            <a:r>
              <a:rPr lang="en-US" altLang="ja-JP" sz="1200" dirty="0"/>
              <a:t>Press the OK button.</a:t>
            </a:r>
          </a:p>
          <a:p>
            <a:r>
              <a:rPr lang="ja-JP" altLang="en-US" sz="1200" dirty="0"/>
              <a:t>４．</a:t>
            </a:r>
            <a:r>
              <a:rPr lang="en-US" altLang="ja-JP" sz="1200" dirty="0"/>
              <a:t>Tap the area to auscultate.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pPr marL="185738" indent="-185738"/>
            <a:r>
              <a:rPr lang="ja-JP" altLang="en-US" sz="1200" dirty="0"/>
              <a:t>５．</a:t>
            </a:r>
            <a:r>
              <a:rPr lang="en-US" altLang="ja-JP" sz="1200" dirty="0"/>
              <a:t>Chest piece area sound playback</a:t>
            </a:r>
            <a:r>
              <a:rPr lang="ja-JP" altLang="en-US" sz="1200" dirty="0"/>
              <a:t>．</a:t>
            </a:r>
            <a:r>
              <a:rPr lang="en-US" altLang="ja-JP" sz="1200" dirty="0"/>
              <a:t>*When listening to sounds, please use external speakers or earphones. Without earphones, the sound may be barely audible.</a:t>
            </a:r>
            <a:endParaRPr lang="en-US" altLang="ja-JP" sz="1050" dirty="0"/>
          </a:p>
          <a:p>
            <a:pPr marL="185738" indent="-185738"/>
            <a:r>
              <a:rPr lang="ja-JP" altLang="en-US" sz="1200" dirty="0"/>
              <a:t>６．</a:t>
            </a:r>
            <a:r>
              <a:rPr lang="en-US" altLang="ja-JP" sz="1200" dirty="0"/>
              <a:t>Use the arrow icon at the top right to switch to the back.</a:t>
            </a:r>
          </a:p>
          <a:p>
            <a:pPr marL="185738" indent="-185738"/>
            <a:r>
              <a:rPr lang="ja-JP" altLang="en-US" sz="1200" dirty="0"/>
              <a:t>７．</a:t>
            </a:r>
            <a:r>
              <a:rPr lang="en-US" altLang="ja-JP" sz="1200" dirty="0"/>
              <a:t>To exit, press 'Finish' and close the browser.</a:t>
            </a:r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489697" y="1008679"/>
            <a:ext cx="2760456" cy="525719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</a:rPr>
              <a:t>Press here to launch the browser. Available for </a:t>
            </a:r>
            <a:r>
              <a:rPr kumimoji="1" lang="en-US" altLang="ja-JP" sz="1100" dirty="0">
                <a:solidFill>
                  <a:schemeClr val="tx1"/>
                </a:solidFill>
                <a:highlight>
                  <a:srgbClr val="FFFF00"/>
                </a:highlight>
              </a:rPr>
              <a:t>educational institution license</a:t>
            </a:r>
            <a:r>
              <a:rPr kumimoji="1" lang="en-US" altLang="ja-JP" sz="1100" dirty="0">
                <a:solidFill>
                  <a:schemeClr val="tx1"/>
                </a:solidFill>
              </a:rPr>
              <a:t> holders.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2338961"/>
            <a:ext cx="1303890" cy="1035815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3772321"/>
            <a:ext cx="1303891" cy="10358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185738" indent="-185738"/>
            <a:r>
              <a:rPr lang="ja-JP" altLang="en-US" sz="1200" dirty="0"/>
              <a:t>２．</a:t>
            </a:r>
            <a:r>
              <a:rPr lang="en-US" altLang="ja-JP" sz="1200" dirty="0"/>
              <a:t>After completing the login, iPax will be displayed.</a:t>
            </a:r>
          </a:p>
          <a:p>
            <a:pPr marL="185738" indent="-185738"/>
            <a:r>
              <a:rPr lang="ja-JP" altLang="en-US" sz="1200" dirty="0"/>
              <a:t>３．</a:t>
            </a:r>
            <a:r>
              <a:rPr lang="en-US" altLang="ja-JP" sz="1200" dirty="0"/>
              <a:t>Start auscultation.</a:t>
            </a:r>
          </a:p>
          <a:p>
            <a:pPr marL="185738" indent="-185738"/>
            <a:r>
              <a:rPr lang="en-US" altLang="ja-JP" sz="1200" dirty="0"/>
              <a:t>*When listening to sounds, please use earphones. Without earphones, the sound may be barely audible.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468546" y="3315647"/>
            <a:ext cx="26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The cases available for use with a student license vary depending on the terms of the contract.</a:t>
            </a:r>
            <a:endParaRPr kumimoji="1" lang="ja-JP" altLang="en-US" sz="12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EBB86-1C04-3818-77BB-DF5E188EE4EC}"/>
              </a:ext>
            </a:extLst>
          </p:cNvPr>
          <p:cNvSpPr txBox="1"/>
          <p:nvPr/>
        </p:nvSpPr>
        <p:spPr>
          <a:xfrm>
            <a:off x="5514593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40401C-16E2-7644-0F91-51FBC3B6D47B}"/>
              </a:ext>
            </a:extLst>
          </p:cNvPr>
          <p:cNvSpPr txBox="1"/>
          <p:nvPr/>
        </p:nvSpPr>
        <p:spPr>
          <a:xfrm>
            <a:off x="1487488" y="553287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95482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466793" y="404664"/>
            <a:ext cx="376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Drug-Induced Pneumonitis Caused by </a:t>
            </a:r>
            <a:r>
              <a:rPr lang="en-US" altLang="ja-JP" sz="2000" b="1" dirty="0" err="1"/>
              <a:t>Kampo</a:t>
            </a:r>
            <a:r>
              <a:rPr lang="en-US" altLang="ja-JP" sz="2000" b="1" dirty="0"/>
              <a:t> Medicine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23254" y="192417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75-year-old man with a cough lasting for several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715187"/>
            <a:ext cx="494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B996AF-43A9-5949-71FF-048C192E6F78}"/>
              </a:ext>
            </a:extLst>
          </p:cNvPr>
          <p:cNvSpPr txBox="1"/>
          <p:nvPr/>
        </p:nvSpPr>
        <p:spPr>
          <a:xfrm>
            <a:off x="7537828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2312GA91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5" y="420352"/>
            <a:ext cx="321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Cryptogenic Organizing Pneumonia (COP)</a:t>
            </a:r>
            <a:endParaRPr kumimoji="1" lang="ja-JP" altLang="en-US" sz="20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927191"/>
            <a:ext cx="520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no prior medical history or medications. She developed shortness of breath, cough, and low-grade fever one month ago. Vital signs are normal except for a fever of 37°C.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73114" y="3715187"/>
            <a:ext cx="480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885C73-E8D9-F02A-F984-2B7763E8514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F9478-4430-2200-8AB0-F3ED01505FE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7AD82-1B52-06E1-3D10-862F5B1065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3ED5C-E7D4-A1E9-FD54-59C533A0DF0F}"/>
              </a:ext>
            </a:extLst>
          </p:cNvPr>
          <p:cNvSpPr txBox="1"/>
          <p:nvPr/>
        </p:nvSpPr>
        <p:spPr>
          <a:xfrm>
            <a:off x="1487488" y="551579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9377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51105" y="404664"/>
            <a:ext cx="414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Pneumocystis Pneumonia in an HIV-Positive Patient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928707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50-year-old man with a one-month history of dry cough and low-grade fever.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225750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anterior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DE8C8-8725-0745-7031-315663AE5BA3}"/>
              </a:ext>
            </a:extLst>
          </p:cNvPr>
          <p:cNvSpPr txBox="1"/>
          <p:nvPr/>
        </p:nvSpPr>
        <p:spPr>
          <a:xfrm>
            <a:off x="7553886" y="55261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94812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19660" y="488064"/>
            <a:ext cx="264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Fine Crackles</a:t>
            </a:r>
            <a:br>
              <a:rPr lang="en-US" altLang="ja-JP" sz="2400" b="1" dirty="0"/>
            </a:br>
            <a:r>
              <a:rPr lang="en-US" altLang="ja-JP" sz="2400" b="1" dirty="0"/>
              <a:t>COVID-19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927527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31-year-old woman with a 5-day history of fatigue, fever in the 38°C range, sore throat, and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(lower lung fields) and the dorsal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0BB2BF-7D11-5D05-002D-4F92E6CAEA6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706E53-154C-C76E-5114-311A266E761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1C2B09-F656-BFE7-FE38-49DF17024FA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E4AA3-A8CE-7DC0-416F-B88E79DAF412}"/>
              </a:ext>
            </a:extLst>
          </p:cNvPr>
          <p:cNvSpPr txBox="1"/>
          <p:nvPr/>
        </p:nvSpPr>
        <p:spPr>
          <a:xfrm>
            <a:off x="150507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62785" y="236898"/>
            <a:ext cx="426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Pleural Friction Rub and Fine Crackles</a:t>
            </a:r>
            <a:br>
              <a:rPr lang="en-US" altLang="ja-JP" sz="2000" b="1" dirty="0"/>
            </a:br>
            <a:r>
              <a:rPr lang="en-US" altLang="ja-JP" sz="2000" b="1" dirty="0"/>
              <a:t>Pleuritis in a Patient with Rheumatoid Arthritis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92960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interstitial pneumonia associated with rheumatoid arthritis and COPD Stage II.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3008827"/>
            <a:ext cx="5161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Pleural friction rubs are heard in the right lung and the dorsal right lung base, while fine crackles are heard in the left lung and the dorsal left lung base.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88CD8B-B19A-CD9A-C8CB-DEA931D4FB10}"/>
              </a:ext>
            </a:extLst>
          </p:cNvPr>
          <p:cNvSpPr txBox="1"/>
          <p:nvPr/>
        </p:nvSpPr>
        <p:spPr>
          <a:xfrm>
            <a:off x="7538498" y="55370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9590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2377GA91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22044" y="404664"/>
            <a:ext cx="355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928707"/>
            <a:ext cx="509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3009726"/>
            <a:ext cx="509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bilateral lateral chest and bilateral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452F90-9FD7-6248-D0E9-4CDDC927FE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63514D-8BA4-B9C3-08AD-ED04BE13A23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AA2B4-AB8F-5DD4-6E22-1DD90176D5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297FB6-D731-3423-5AB9-60A7F74F8710}"/>
              </a:ext>
            </a:extLst>
          </p:cNvPr>
          <p:cNvSpPr txBox="1"/>
          <p:nvPr/>
        </p:nvSpPr>
        <p:spPr>
          <a:xfrm>
            <a:off x="1487488" y="553303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95498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21449" y="706175"/>
            <a:ext cx="427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Vocal Sound Auscultation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918573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dirty="0"/>
              <a:t>Auscultation is performed while asking the patient to say "ah" continuously.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25138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Vocal sounds are heard muffled in the left middle lung field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9EE1ED-882E-8C2F-18C0-5A185F4D7F31}"/>
              </a:ext>
            </a:extLst>
          </p:cNvPr>
          <p:cNvSpPr txBox="1"/>
          <p:nvPr/>
        </p:nvSpPr>
        <p:spPr>
          <a:xfrm>
            <a:off x="755541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497577" y="706175"/>
            <a:ext cx="36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Auscultatory Percussion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927164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Auscultatory percussion is a technique where percussion is performed near the sternal angle while auscultating along the midaxillary line. In areas with pleural effusion, the sound changes to dullness.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Percussion sounds change to dullness near the central area of the midaxillary line (blue line).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EDB0709-6EFB-740C-7462-2D08D006831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D2AE3E-5213-C1E9-F3D0-860F62B656F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02EBFB-D4B6-015A-A138-0AD32B93623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84AF1E-F253-3E31-7B49-230B892B0EC6}"/>
              </a:ext>
            </a:extLst>
          </p:cNvPr>
          <p:cNvSpPr txBox="1"/>
          <p:nvPr/>
        </p:nvSpPr>
        <p:spPr>
          <a:xfrm>
            <a:off x="1477289" y="58624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52844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62784" y="406180"/>
            <a:ext cx="4562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Carcinomatous Lymphangitis Caused by Lung Cancer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00808"/>
            <a:ext cx="5389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63-year-old woman with secondary pulmonary hypertension associated with carcinomatous lymphangitis.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2934015"/>
            <a:ext cx="53897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at the end of inspiration in the bilateral lower lung fields, and rhonchi are heard throughout all lung fields. Increased intensity of the second pulmonary sound (</a:t>
            </a:r>
            <a:r>
              <a:rPr lang="en-US" altLang="ja-JP" dirty="0" err="1"/>
              <a:t>Ⅱp</a:t>
            </a:r>
            <a:r>
              <a:rPr lang="en-US" altLang="ja-JP" dirty="0"/>
              <a:t>) is noted, associated with secondary pulmonary hypertension caused by carcinomatous lymphangitis.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8792E4-E803-6E93-4213-41F42BB132FF}"/>
              </a:ext>
            </a:extLst>
          </p:cNvPr>
          <p:cNvSpPr txBox="1"/>
          <p:nvPr/>
        </p:nvSpPr>
        <p:spPr>
          <a:xfrm>
            <a:off x="7552362" y="58619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52839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2141GA91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34751" y="554953"/>
            <a:ext cx="233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Atelectasis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00808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with airway narrowing caused by mediastinal lymph node metastasis of a tumor, resulting in complete obstruction of the right bronchus and subsequent atelectasis.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38079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Wheezes are heard in the right bronchial region (recorded along with the sound of Nasal High Flow therapy).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79311A-CFC0-CD9B-AB5C-89CF25B9FE6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C95DAF-9135-6E63-F141-704B51D4BC4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1B184A-85F7-6F3F-4E0B-C07F8B2BCE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4DC8AE-4CA0-B5A6-9A4D-4DAF1E545B26}"/>
              </a:ext>
            </a:extLst>
          </p:cNvPr>
          <p:cNvSpPr txBox="1"/>
          <p:nvPr/>
        </p:nvSpPr>
        <p:spPr>
          <a:xfrm>
            <a:off x="1507451" y="496628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Subcutaneous Crackling Sound | Subcutaneous Emphysema</a:t>
            </a:r>
            <a:br>
              <a:rPr lang="en-US" altLang="ja-JP" sz="2000" b="1" dirty="0"/>
            </a:br>
            <a:r>
              <a:rPr lang="en-US" altLang="ja-JP" sz="2000" b="1" dirty="0"/>
              <a:t>Auscultation at </a:t>
            </a:r>
            <a:r>
              <a:rPr lang="en-US" altLang="ja-JP" sz="2000" b="1" dirty="0">
                <a:solidFill>
                  <a:srgbClr val="FF0000"/>
                </a:solidFill>
              </a:rPr>
              <a:t>Normal Pressure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at normal pressure).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A crackling sound of air is heard in the left anterior chest.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9ED91F-498D-3181-4928-EE7B34284759}"/>
              </a:ext>
            </a:extLst>
          </p:cNvPr>
          <p:cNvSpPr txBox="1"/>
          <p:nvPr/>
        </p:nvSpPr>
        <p:spPr>
          <a:xfrm>
            <a:off x="7535279" y="49739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2376GA91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514991" y="308148"/>
            <a:ext cx="430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Subcutaneous Crackling Sound | Subcutaneous Emphysema</a:t>
            </a:r>
            <a:br>
              <a:rPr lang="en-US" altLang="ja-JP" b="1" dirty="0"/>
            </a:br>
            <a:r>
              <a:rPr lang="en-US" altLang="ja-JP" b="1" dirty="0"/>
              <a:t>Auscultation with </a:t>
            </a:r>
            <a:r>
              <a:rPr lang="en-US" altLang="ja-JP" b="1" dirty="0">
                <a:solidFill>
                  <a:schemeClr val="accent4"/>
                </a:solidFill>
              </a:rPr>
              <a:t>the Stethoscope Pressed Firmly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with the stethoscope pressed firmly).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225750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stethoscope is pressed firmly against the left anterior chest during auscultation.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On a Kikuzo Silicone Surface (at maximum volume), a palpable crackling sensation of air can be felt.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BA7F36-80E0-7D43-81FB-F5F47EF8F81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FE268-2EF2-E31E-DA3C-1074A6B0085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E31C-B51A-28A5-4405-FCC3350B1E7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自動的に生成された説明">
            <a:extLst>
              <a:ext uri="{FF2B5EF4-FFF2-40B4-BE49-F238E27FC236}">
                <a16:creationId xmlns:a16="http://schemas.microsoft.com/office/drawing/2014/main" id="{13FBF546-A771-1E3D-C6ED-8EF74070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510698" y="216492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Respiratory S2 split</a:t>
            </a:r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783F2A-C637-1E99-47D9-F0557FD6A7F3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D58619-B8D2-543C-05EB-513A97470EEE}"/>
              </a:ext>
            </a:extLst>
          </p:cNvPr>
          <p:cNvGrpSpPr/>
          <p:nvPr/>
        </p:nvGrpSpPr>
        <p:grpSpPr>
          <a:xfrm>
            <a:off x="8954659" y="455526"/>
            <a:ext cx="1080000" cy="1216682"/>
            <a:chOff x="8954659" y="455526"/>
            <a:chExt cx="1080000" cy="1216682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A6A468B5-B52E-7B2C-CD16-ABDA00F47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659" y="45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0DC526-DEE9-7E75-3FF1-5F6E0B0F77A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2568GA91</a:t>
              </a:r>
              <a:endParaRPr kumimoji="1" lang="ja-JP" altLang="en-US" sz="900" dirty="0"/>
            </a:p>
          </p:txBody>
        </p:sp>
      </p:grp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E9BC37-2C88-38D5-7823-BE39D9F95FA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1A3149-0756-1A97-8A6C-15C1ABC7E47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0E8F83E-AEBA-D5D3-C1C9-CABBB4A81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424281"/>
            <a:ext cx="6400000" cy="360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95BDD-CF20-029A-C906-D8384F73850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F17FE954-2CFB-75D7-0399-68C416C0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5339" y="232796"/>
            <a:ext cx="429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Abnormal </a:t>
            </a:r>
            <a:r>
              <a:rPr kumimoji="1" lang="en-US" altLang="ja-JP" sz="3600" b="1" dirty="0"/>
              <a:t>S2 </a:t>
            </a:r>
            <a:r>
              <a:rPr lang="en-US" altLang="ja-JP" sz="3600" b="1" dirty="0"/>
              <a:t>split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BA362-EF16-A5CB-E584-6836BDF3289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88F3D98-D952-C1D0-97F7-A01661232B38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86D8402-557D-7CFE-736F-7D284312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121E26-0CDD-3FB3-4885-60F1FBB65FB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2567GA91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BD9E23-5FC0-EC2A-2387-4053F0E96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B1C7E0-7DB5-9524-4B05-2608FCB95A2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649D6-1B84-6077-5EB3-F9D738F7389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E7409E-16B3-25D2-6128-77F061259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242128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BFB8ABC2-5383-2951-8BEE-B90338A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7718" y="19792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</a:t>
            </a:r>
            <a:r>
              <a:rPr kumimoji="1" lang="ja-JP" altLang="en-US" sz="3600" b="1" dirty="0"/>
              <a:t>１</a:t>
            </a:r>
            <a:r>
              <a:rPr kumimoji="1" lang="en-US" altLang="ja-JP" sz="3600" b="1" dirty="0"/>
              <a:t> split</a:t>
            </a:r>
          </a:p>
          <a:p>
            <a:pPr algn="ctr"/>
            <a:r>
              <a:rPr kumimoji="1"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D5667-5917-46BE-9C83-25E592ACCC9D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2566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2FD3F7F-7F9E-5897-1D7A-F8C10B6D4848}"/>
              </a:ext>
            </a:extLst>
          </p:cNvPr>
          <p:cNvGrpSpPr/>
          <p:nvPr/>
        </p:nvGrpSpPr>
        <p:grpSpPr>
          <a:xfrm>
            <a:off x="8941448" y="451203"/>
            <a:ext cx="1080000" cy="1221005"/>
            <a:chOff x="8941448" y="451203"/>
            <a:chExt cx="1080000" cy="1221005"/>
          </a:xfrm>
        </p:grpSpPr>
        <p:pic>
          <p:nvPicPr>
            <p:cNvPr id="19" name="Picture 2" descr="qr code">
              <a:extLst>
                <a:ext uri="{FF2B5EF4-FFF2-40B4-BE49-F238E27FC236}">
                  <a16:creationId xmlns:a16="http://schemas.microsoft.com/office/drawing/2014/main" id="{2E26C30A-8565-41BC-18AF-242D79F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448" y="4512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E769811-3CA4-5BED-0FAA-50FFF584491A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2566GA91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456991-7E0B-789C-50C9-D2EA22E32C7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9C108-7AC2-D571-F9B8-BF16B4A30F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F16A38-5F47-24F3-B11C-E7538200C7A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14F52E72-C481-5E16-45C2-203A890A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76EB666-8D7F-BEAA-9D84-C735FAF2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073BED8-5D30-6B4A-D1AA-C87FD6D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97523"/>
            <a:ext cx="6400000" cy="3600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76D7A6-2C02-C5DC-5B8E-C25CE0C05B97}"/>
              </a:ext>
            </a:extLst>
          </p:cNvPr>
          <p:cNvSpPr/>
          <p:nvPr/>
        </p:nvSpPr>
        <p:spPr>
          <a:xfrm>
            <a:off x="5745220" y="167220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ysClr val="windowText" lastClr="000000"/>
                </a:solidFill>
              </a:rPr>
              <a:t>The lung sounds in this case are set with adventitious sounds.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506056" y="20958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Loud </a:t>
            </a:r>
            <a:r>
              <a:rPr kumimoji="1" lang="en-US" altLang="ja-JP" sz="3600" b="1" dirty="0" err="1"/>
              <a:t>Ⅱp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DC137A-1B3C-05BB-423D-10BF36EAC71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3977A7-33EA-1F4A-6E98-8E2284615696}"/>
              </a:ext>
            </a:extLst>
          </p:cNvPr>
          <p:cNvGrpSpPr/>
          <p:nvPr/>
        </p:nvGrpSpPr>
        <p:grpSpPr>
          <a:xfrm>
            <a:off x="8946210" y="437158"/>
            <a:ext cx="1080000" cy="1235050"/>
            <a:chOff x="8946210" y="437158"/>
            <a:chExt cx="1080000" cy="1235050"/>
          </a:xfrm>
        </p:grpSpPr>
        <p:pic>
          <p:nvPicPr>
            <p:cNvPr id="15" name="Picture 2" descr="qr code">
              <a:extLst>
                <a:ext uri="{FF2B5EF4-FFF2-40B4-BE49-F238E27FC236}">
                  <a16:creationId xmlns:a16="http://schemas.microsoft.com/office/drawing/2014/main" id="{69464499-07E2-BB3A-E33F-FE52EF44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210" y="43715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3FD14B8-FD37-CD7A-4E7F-09DE1C031704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2565GA91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66523-33BE-97D3-A2C2-9CDB7541600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FEA41-5046-44D7-7DD0-F339F37ADAB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49F4BA-5282-0D24-9142-4BC0B2F407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524335" y="1313468"/>
            <a:ext cx="10009112" cy="438581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ja-JP" sz="2000" b="1" dirty="0"/>
              <a:t>Prohibited Actions</a:t>
            </a:r>
            <a:br>
              <a:rPr lang="en-US" altLang="ja-JP" sz="1800" dirty="0"/>
            </a:br>
            <a:r>
              <a:rPr lang="en-US" altLang="ja-JP" sz="1800" b="0" dirty="0"/>
              <a:t>Screen captures, recordings via online meeting systems, and all forms of recording or audio recording are strictly prohibited. Please adhere to </a:t>
            </a:r>
            <a:r>
              <a:rPr lang="en-US" altLang="ja-JP" sz="1800" b="0" dirty="0">
                <a:hlinkClick r:id="rId4"/>
              </a:rPr>
              <a:t>the terms of use </a:t>
            </a:r>
            <a:r>
              <a:rPr lang="en-US" altLang="ja-JP" sz="1800" b="0" dirty="0"/>
              <a:t>when utilizing this service.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Device Usage</a:t>
            </a:r>
            <a:br>
              <a:rPr lang="en-US" altLang="ja-JP" sz="1800" dirty="0"/>
            </a:br>
            <a:r>
              <a:rPr lang="en-US" altLang="ja-JP" sz="1800" b="0" dirty="0"/>
              <a:t>Avoid using low-spec computers or older smartphone models, as they may result in slow performance or an inability to use certain functions.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Listening Environment</a:t>
            </a:r>
            <a:br>
              <a:rPr lang="en-US" altLang="ja-JP" sz="2000" dirty="0"/>
            </a:br>
            <a:r>
              <a:rPr lang="en-US" altLang="ja-JP" sz="1800" b="0" dirty="0"/>
              <a:t>When listening to sounds, please use external speakers or canal-type earphones. The built-in speakers of devices may produce minimal sound. It is recommended to use the service in a quiet environment.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ja-JP" sz="2000" b="1" dirty="0"/>
              <a:t>Recommended Browsers</a:t>
            </a:r>
            <a:br>
              <a:rPr lang="en-US" altLang="ja-JP" sz="1800" dirty="0"/>
            </a:br>
            <a:r>
              <a:rPr lang="en-US" altLang="ja-JP" sz="1800" b="0" dirty="0"/>
              <a:t>Chrome and Safari (latest versions)</a:t>
            </a:r>
            <a:endParaRPr lang="en-US" altLang="ja-JP" b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A81511-64D7-FAFF-7C90-CB4CA7D17658}"/>
              </a:ext>
            </a:extLst>
          </p:cNvPr>
          <p:cNvSpPr txBox="1"/>
          <p:nvPr/>
        </p:nvSpPr>
        <p:spPr>
          <a:xfrm flipH="1">
            <a:off x="5438015" y="599426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C2691-7EF1-8CA8-1BBC-D1F7EF8D085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5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3CA072-29E8-2628-F551-23A1615CFD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S3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7282C1-4C84-331D-1E19-A6510D3F6BA4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2561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qr code">
            <a:extLst>
              <a:ext uri="{FF2B5EF4-FFF2-40B4-BE49-F238E27FC236}">
                <a16:creationId xmlns:a16="http://schemas.microsoft.com/office/drawing/2014/main" id="{6717C3BB-C0DC-C60C-5863-DD59942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0" y="4371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S3 volume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DCE9834-1D97-9E25-C9BE-E771AA84E3A9}"/>
              </a:ext>
            </a:extLst>
          </p:cNvPr>
          <p:cNvGrpSpPr/>
          <p:nvPr/>
        </p:nvGrpSpPr>
        <p:grpSpPr>
          <a:xfrm>
            <a:off x="4552704" y="4797272"/>
            <a:ext cx="1080000" cy="1178364"/>
            <a:chOff x="8945192" y="1556912"/>
            <a:chExt cx="1080000" cy="1178364"/>
          </a:xfrm>
        </p:grpSpPr>
        <p:pic>
          <p:nvPicPr>
            <p:cNvPr id="17410" name="Picture 2" descr="qr code">
              <a:extLst>
                <a:ext uri="{FF2B5EF4-FFF2-40B4-BE49-F238E27FC236}">
                  <a16:creationId xmlns:a16="http://schemas.microsoft.com/office/drawing/2014/main" id="{6EC79A66-EF50-BCE2-B322-04A953C7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155691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9122714" y="250444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2563GA91</a:t>
              </a:r>
              <a:endParaRPr kumimoji="1" lang="ja-JP" altLang="en-US" sz="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721F5B-78DD-F874-F860-448491A10ECC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7412" name="Picture 4" descr="qr code">
              <a:extLst>
                <a:ext uri="{FF2B5EF4-FFF2-40B4-BE49-F238E27FC236}">
                  <a16:creationId xmlns:a16="http://schemas.microsoft.com/office/drawing/2014/main" id="{A78B2BA4-4B8C-77B6-B4EA-904184E43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B56AFA-47E9-2ED4-662A-7BF71AD4E91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2561GA91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S3 volume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8C1399-DBE4-EF98-E40E-C0C7F50631F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CC87C-8213-3B4B-D8E1-524B7617F97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4D909-CBDF-1D20-13A4-E8C7BC9A631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1F60FB5-7FA2-65D7-EF3B-BB622897A2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56" y="1999888"/>
            <a:ext cx="6400000" cy="3600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S3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1C975CA5-7DCF-BC8C-9056-6F0E73425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光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2B45FBDD-3E4A-2F0E-2706-6BC07EF3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108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 </a:t>
            </a:r>
            <a:r>
              <a:rPr lang="en-US" altLang="ja-JP" sz="3600" b="1" dirty="0"/>
              <a:t>gallop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034724-4776-3650-D674-29274224A96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79BEA-A67F-F6B6-A3B9-FB1E662151C8}"/>
              </a:ext>
            </a:extLst>
          </p:cNvPr>
          <p:cNvGrpSpPr/>
          <p:nvPr/>
        </p:nvGrpSpPr>
        <p:grpSpPr>
          <a:xfrm>
            <a:off x="4542055" y="4785604"/>
            <a:ext cx="1080000" cy="1190032"/>
            <a:chOff x="4542055" y="4785604"/>
            <a:chExt cx="1080000" cy="1190032"/>
          </a:xfrm>
        </p:grpSpPr>
        <p:pic>
          <p:nvPicPr>
            <p:cNvPr id="21" name="Picture 2" descr="qr code">
              <a:extLst>
                <a:ext uri="{FF2B5EF4-FFF2-40B4-BE49-F238E27FC236}">
                  <a16:creationId xmlns:a16="http://schemas.microsoft.com/office/drawing/2014/main" id="{6DAB52AE-866D-1C1F-5028-D146314F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55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2562GA91</a:t>
              </a:r>
              <a:endParaRPr kumimoji="1" lang="ja-JP" altLang="en-US" sz="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B617D23-37BB-D36E-A45B-024419560B6E}"/>
              </a:ext>
            </a:extLst>
          </p:cNvPr>
          <p:cNvGrpSpPr/>
          <p:nvPr/>
        </p:nvGrpSpPr>
        <p:grpSpPr>
          <a:xfrm>
            <a:off x="8948468" y="441075"/>
            <a:ext cx="1080000" cy="1231133"/>
            <a:chOff x="8948468" y="441075"/>
            <a:chExt cx="1080000" cy="1231133"/>
          </a:xfrm>
        </p:grpSpPr>
        <p:pic>
          <p:nvPicPr>
            <p:cNvPr id="30" name="Picture 4" descr="qr code">
              <a:extLst>
                <a:ext uri="{FF2B5EF4-FFF2-40B4-BE49-F238E27FC236}">
                  <a16:creationId xmlns:a16="http://schemas.microsoft.com/office/drawing/2014/main" id="{5E809CC3-4F98-9E7D-1BA6-4D0D4324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C76F9A-A3F0-5E87-1F7C-48276F7EA7C6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2560GA91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3D05C-36E0-FCB8-5E37-6B5EF14C603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6ADA-D5E7-281F-7689-71062C0E842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CB6F1C-0963-62AF-444D-C7287A0333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4248C-42B4-FCCA-59A4-4B8ABC8E568F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S4 volume</a:t>
            </a:r>
            <a:endParaRPr kumimoji="1" lang="ja-JP" altLang="en-US" sz="11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B06241-B14B-5B5E-5ECC-CBF30F84CD35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S4 volume</a:t>
            </a:r>
            <a:endParaRPr kumimoji="1" lang="ja-JP" altLang="en-US" sz="1100" b="1" dirty="0"/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A242FF15-3930-907B-A771-7E4A0622D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3" y="1988840"/>
            <a:ext cx="6400000" cy="360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8F52B1-B7E5-CAA7-DADB-FC85825B6802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S4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96B2FFA2-BDE8-D7A4-0294-E216ABF3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6" y="3774233"/>
            <a:ext cx="2169743" cy="3068637"/>
          </a:xfrm>
          <a:prstGeom prst="rect">
            <a:avLst/>
          </a:prstGeom>
        </p:spPr>
      </p:pic>
      <p:pic>
        <p:nvPicPr>
          <p:cNvPr id="19" name="図 18" descr="グラフ, 箱ひげ図&#10;&#10;自動的に生成された説明">
            <a:extLst>
              <a:ext uri="{FF2B5EF4-FFF2-40B4-BE49-F238E27FC236}">
                <a16:creationId xmlns:a16="http://schemas.microsoft.com/office/drawing/2014/main" id="{55704932-7E86-2984-5747-0AFD8F5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</a:t>
            </a:r>
            <a:r>
              <a:rPr kumimoji="1" lang="en-US" altLang="ja-JP" sz="3600" b="1" dirty="0"/>
              <a:t>+S3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A5D22B-AAE5-CD50-53C2-3CD0E60A924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520F2A-B9A3-CAD3-6FAE-84227D99AF5A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9458" name="Picture 2" descr="qr code">
              <a:extLst>
                <a:ext uri="{FF2B5EF4-FFF2-40B4-BE49-F238E27FC236}">
                  <a16:creationId xmlns:a16="http://schemas.microsoft.com/office/drawing/2014/main" id="{F43BF8C1-536D-1785-C989-10A3C5A3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31AA2E-4520-CC66-3FC8-712703FEC3E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59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55B8BA-1732-21B2-C585-67FF0CA48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F66FE-6258-6824-3FF7-C3C0280A87D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3D605-827C-BBB7-AA88-60A87EE658C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54BCAB1-8C9C-F331-5313-D870529A4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5" y="199894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pic>
        <p:nvPicPr>
          <p:cNvPr id="12" name="図 11" descr="グラフ, 箱ひげ図&#10;&#10;自動的に生成された説明">
            <a:extLst>
              <a:ext uri="{FF2B5EF4-FFF2-40B4-BE49-F238E27FC236}">
                <a16:creationId xmlns:a16="http://schemas.microsoft.com/office/drawing/2014/main" id="{B485B6DE-48E1-9B92-F834-2B24D97D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135062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4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Summation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82CA7-680C-85CC-A601-C72A76C85336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FBFCF8F-59E5-3CC3-9791-5B323F986C9F}"/>
              </a:ext>
            </a:extLst>
          </p:cNvPr>
          <p:cNvGrpSpPr/>
          <p:nvPr/>
        </p:nvGrpSpPr>
        <p:grpSpPr>
          <a:xfrm>
            <a:off x="8949834" y="441075"/>
            <a:ext cx="1080000" cy="1231133"/>
            <a:chOff x="8949834" y="441075"/>
            <a:chExt cx="1080000" cy="1231133"/>
          </a:xfrm>
        </p:grpSpPr>
        <p:pic>
          <p:nvPicPr>
            <p:cNvPr id="22" name="Picture 2" descr="qr code">
              <a:extLst>
                <a:ext uri="{FF2B5EF4-FFF2-40B4-BE49-F238E27FC236}">
                  <a16:creationId xmlns:a16="http://schemas.microsoft.com/office/drawing/2014/main" id="{1DB3988D-619F-6360-8C55-AD98C508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834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2025DDA-41A6-8931-898C-ACF97DBD350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BA77E7-4C19-69F8-C85E-74F53647476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40A24-AD36-0C3D-BE44-7A315337E4C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3064F-AF84-B9DD-4ABC-B368B9C5861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E488E55-28A4-A9AE-DCC5-876A5BFC7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pic>
        <p:nvPicPr>
          <p:cNvPr id="14" name="図 13" descr="グラフ, 箱ひげ図&#10;&#10;自動的に生成された説明">
            <a:extLst>
              <a:ext uri="{FF2B5EF4-FFF2-40B4-BE49-F238E27FC236}">
                <a16:creationId xmlns:a16="http://schemas.microsoft.com/office/drawing/2014/main" id="{10FCFD96-1F37-7632-4F70-94339226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353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343472" y="263550"/>
            <a:ext cx="523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ejection sound</a:t>
            </a:r>
          </a:p>
          <a:p>
            <a:pPr algn="ctr"/>
            <a:r>
              <a:rPr lang="en-US" altLang="ja-JP" sz="3200" b="1" dirty="0"/>
              <a:t>2LSB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3C61-FD7C-5E86-0431-E06BE5986AB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949A24-E245-DED7-42AB-52B3A3219867}"/>
              </a:ext>
            </a:extLst>
          </p:cNvPr>
          <p:cNvGrpSpPr/>
          <p:nvPr/>
        </p:nvGrpSpPr>
        <p:grpSpPr>
          <a:xfrm>
            <a:off x="8948468" y="441800"/>
            <a:ext cx="1080000" cy="1230408"/>
            <a:chOff x="8948468" y="441800"/>
            <a:chExt cx="1080000" cy="1230408"/>
          </a:xfrm>
        </p:grpSpPr>
        <p:pic>
          <p:nvPicPr>
            <p:cNvPr id="21506" name="Picture 2" descr="qr code">
              <a:extLst>
                <a:ext uri="{FF2B5EF4-FFF2-40B4-BE49-F238E27FC236}">
                  <a16:creationId xmlns:a16="http://schemas.microsoft.com/office/drawing/2014/main" id="{64B2EED7-9996-34CE-6C76-EE8AC75B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8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8A09030-E869-9731-0C01-E8FECB34825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57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B3607-30CD-FE6A-8539-55A91D0228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D5C4B2-A9C2-0985-E8FF-AA009CEB41B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6EDD9-3FF2-39C6-541D-8CA8319803C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81BB452-E26C-3C7A-80EE-190C3E480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319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C7EFA6C1-C436-5C51-C909-1A009F91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510698" y="209586"/>
            <a:ext cx="321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Click sound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C3AEA9-084B-F818-53CB-74367C79AD6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54FAC4D-C0DD-8E2A-89CC-634ED0ACF254}"/>
              </a:ext>
            </a:extLst>
          </p:cNvPr>
          <p:cNvGrpSpPr/>
          <p:nvPr/>
        </p:nvGrpSpPr>
        <p:grpSpPr>
          <a:xfrm>
            <a:off x="8945192" y="441075"/>
            <a:ext cx="1080000" cy="1231133"/>
            <a:chOff x="8945192" y="441075"/>
            <a:chExt cx="1080000" cy="1231133"/>
          </a:xfrm>
        </p:grpSpPr>
        <p:pic>
          <p:nvPicPr>
            <p:cNvPr id="22530" name="Picture 2" descr="qr code">
              <a:extLst>
                <a:ext uri="{FF2B5EF4-FFF2-40B4-BE49-F238E27FC236}">
                  <a16:creationId xmlns:a16="http://schemas.microsoft.com/office/drawing/2014/main" id="{A2E65A87-94EC-97DF-3A99-5D5CC36A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CE58CD9-6474-256D-29F6-F5735D0C0AD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CFD2E-0897-8E4E-1679-5EF3357F90B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0398C-1AC5-25B5-1AA5-48778149508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F6A8E-FEBA-9B2F-2B51-79EF89793A0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C967A84-DB38-AE15-1153-81726E811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9C48066C-B5E6-1DB3-10AD-116A8DC4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211608" y="209586"/>
            <a:ext cx="596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Click + Regurgitant murmur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E7102-3694-DB62-0609-E47F621FB50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A72737-957A-9993-7152-980AB60CF1EC}"/>
              </a:ext>
            </a:extLst>
          </p:cNvPr>
          <p:cNvGrpSpPr/>
          <p:nvPr/>
        </p:nvGrpSpPr>
        <p:grpSpPr>
          <a:xfrm>
            <a:off x="8943826" y="441075"/>
            <a:ext cx="1080000" cy="1231133"/>
            <a:chOff x="8943826" y="441075"/>
            <a:chExt cx="1080000" cy="1231133"/>
          </a:xfrm>
        </p:grpSpPr>
        <p:pic>
          <p:nvPicPr>
            <p:cNvPr id="12" name="Picture 2" descr="qr code">
              <a:extLst>
                <a:ext uri="{FF2B5EF4-FFF2-40B4-BE49-F238E27FC236}">
                  <a16:creationId xmlns:a16="http://schemas.microsoft.com/office/drawing/2014/main" id="{8A962A72-08EE-CD10-54EF-F2B4D997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826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2949192-15E4-126B-66BA-7590113DA11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55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84C4C2-92AA-81E5-E713-165318B3B84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25895-9652-E1E4-38BF-9375EF6803D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ECF71F-DD89-7F65-9AB4-989D302A01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B5C467E7-78F7-D186-E11A-F116899C9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26" y="195033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, 箱ひげ図&#10;&#10;自動的に生成された説明">
            <a:extLst>
              <a:ext uri="{FF2B5EF4-FFF2-40B4-BE49-F238E27FC236}">
                <a16:creationId xmlns:a16="http://schemas.microsoft.com/office/drawing/2014/main" id="{5C91BEC5-4392-8038-522B-929F6C6B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3404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68212" y="192519"/>
            <a:ext cx="432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Innocent murmur</a:t>
            </a:r>
          </a:p>
          <a:p>
            <a:pPr algn="ctr"/>
            <a:r>
              <a:rPr kumimoji="1" lang="en-US" altLang="ja-JP" sz="3600" b="1" dirty="0"/>
              <a:t>2LSB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A4FAC-AD3D-9921-C6A5-96A92FA7BA08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64AD2D-3970-9842-6424-569A50C33F3C}"/>
              </a:ext>
            </a:extLst>
          </p:cNvPr>
          <p:cNvGrpSpPr/>
          <p:nvPr/>
        </p:nvGrpSpPr>
        <p:grpSpPr>
          <a:xfrm>
            <a:off x="8948588" y="444178"/>
            <a:ext cx="1080000" cy="1228030"/>
            <a:chOff x="8948588" y="444178"/>
            <a:chExt cx="1080000" cy="1228030"/>
          </a:xfrm>
        </p:grpSpPr>
        <p:pic>
          <p:nvPicPr>
            <p:cNvPr id="24578" name="Picture 2" descr="qr code">
              <a:extLst>
                <a:ext uri="{FF2B5EF4-FFF2-40B4-BE49-F238E27FC236}">
                  <a16:creationId xmlns:a16="http://schemas.microsoft.com/office/drawing/2014/main" id="{1D369177-0545-FCF0-980F-5AAFDFDE9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588" y="4441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4CE138-FAFC-ABAF-3734-1B33F4A61812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40A81-9DF2-CF00-5CC3-08FFFE42347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63BBD-7EBD-76D6-9777-F29E4A761F75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759F3C-637A-3E08-4504-3609F31CCA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268A930B-2200-9C1B-2354-1A4B66F5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地図が表示されている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249D4636-88C6-B9AB-33DD-18468A7F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0" y="1341088"/>
            <a:ext cx="5120000" cy="2880000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F11C78D9-2F3C-2985-C0C2-816D86E10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9363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325779" y="4230300"/>
            <a:ext cx="2808312" cy="2151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8" y="209586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stenosis</a:t>
            </a:r>
          </a:p>
          <a:p>
            <a:pPr algn="ctr"/>
            <a:r>
              <a:rPr kumimoji="1" lang="en-US" altLang="ja-JP" sz="3600" b="1" dirty="0"/>
              <a:t>2RSB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4ADED1-5438-511C-F70D-35F0AEEFC0C9}"/>
              </a:ext>
            </a:extLst>
          </p:cNvPr>
          <p:cNvSpPr txBox="1"/>
          <p:nvPr/>
        </p:nvSpPr>
        <p:spPr>
          <a:xfrm>
            <a:off x="6604713" y="131423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B8617DB-E705-7AC1-DE6A-7241775930FD}"/>
              </a:ext>
            </a:extLst>
          </p:cNvPr>
          <p:cNvGrpSpPr/>
          <p:nvPr/>
        </p:nvGrpSpPr>
        <p:grpSpPr>
          <a:xfrm>
            <a:off x="8940550" y="410882"/>
            <a:ext cx="1080000" cy="1244334"/>
            <a:chOff x="8940550" y="100328"/>
            <a:chExt cx="1080000" cy="1244334"/>
          </a:xfrm>
        </p:grpSpPr>
        <p:pic>
          <p:nvPicPr>
            <p:cNvPr id="25602" name="Picture 2" descr="qr code">
              <a:extLst>
                <a:ext uri="{FF2B5EF4-FFF2-40B4-BE49-F238E27FC236}">
                  <a16:creationId xmlns:a16="http://schemas.microsoft.com/office/drawing/2014/main" id="{698F1A8A-E8A4-F039-33CD-CBFE2F18D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1003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99BAE04-C3AA-7C99-33D9-7738616E1280}"/>
                </a:ext>
              </a:extLst>
            </p:cNvPr>
            <p:cNvSpPr txBox="1"/>
            <p:nvPr/>
          </p:nvSpPr>
          <p:spPr>
            <a:xfrm>
              <a:off x="9122579" y="111383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52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5754528" y="1628800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By connecting the Kikuzo and maximizing the volume, you can feel the thrill using the Kikuzo.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288C5-BCE3-E859-4202-3388A34879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35DC4-0EF7-0551-ED25-257E7CD8615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1FC14-E9C5-F788-CAE7-AD84BC76C62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ダイアグラム&#10;&#10;自動的に生成された説明">
            <a:extLst>
              <a:ext uri="{FF2B5EF4-FFF2-40B4-BE49-F238E27FC236}">
                <a16:creationId xmlns:a16="http://schemas.microsoft.com/office/drawing/2014/main" id="{CD46DD0A-9914-341B-DEDD-4F677C93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CD599C30-4F17-A95C-9612-B23D5799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4353862"/>
            <a:ext cx="3287880" cy="183212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06D170-4794-48CE-34F4-A16FFDFAC8B1}"/>
              </a:ext>
            </a:extLst>
          </p:cNvPr>
          <p:cNvGrpSpPr/>
          <p:nvPr/>
        </p:nvGrpSpPr>
        <p:grpSpPr>
          <a:xfrm>
            <a:off x="4564780" y="4800773"/>
            <a:ext cx="1080000" cy="1174863"/>
            <a:chOff x="4564780" y="4800773"/>
            <a:chExt cx="1080000" cy="1174863"/>
          </a:xfrm>
        </p:grpSpPr>
        <p:pic>
          <p:nvPicPr>
            <p:cNvPr id="19" name="Picture 4" descr="qr code">
              <a:extLst>
                <a:ext uri="{FF2B5EF4-FFF2-40B4-BE49-F238E27FC236}">
                  <a16:creationId xmlns:a16="http://schemas.microsoft.com/office/drawing/2014/main" id="{86C6CC27-94FD-43E6-D7AC-17EB06A6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80" y="480077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0009" y="307122"/>
            <a:ext cx="489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Tricuspid regurgitation</a:t>
            </a:r>
          </a:p>
          <a:p>
            <a:pPr algn="ctr"/>
            <a:r>
              <a:rPr lang="ja-JP" altLang="en-US" sz="3200" b="1" dirty="0"/>
              <a:t>４</a:t>
            </a:r>
            <a:r>
              <a:rPr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4C10C9-BF1B-DB0E-B1B9-E2A91ABF55CF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921324" y="4653136"/>
            <a:ext cx="159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/>
              <a:t>Enhanced</a:t>
            </a:r>
          </a:p>
          <a:p>
            <a:pPr algn="ctr"/>
            <a:r>
              <a:rPr kumimoji="1" lang="en-US" altLang="ja-JP" sz="1100" b="1" dirty="0"/>
              <a:t> </a:t>
            </a:r>
            <a:r>
              <a:rPr kumimoji="1" lang="en-US" altLang="ja-JP" sz="1100" b="1" dirty="0" err="1"/>
              <a:t>Rivelo-Carvallo</a:t>
            </a:r>
            <a:r>
              <a:rPr kumimoji="1" lang="en-US" altLang="ja-JP" sz="1100" b="1" dirty="0"/>
              <a:t> sign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269878-1E2C-88F5-8FD5-3224DAFE6ED8}"/>
              </a:ext>
            </a:extLst>
          </p:cNvPr>
          <p:cNvGrpSpPr/>
          <p:nvPr/>
        </p:nvGrpSpPr>
        <p:grpSpPr>
          <a:xfrm>
            <a:off x="8945313" y="438125"/>
            <a:ext cx="1080000" cy="1234083"/>
            <a:chOff x="8945313" y="438125"/>
            <a:chExt cx="1080000" cy="1234083"/>
          </a:xfrm>
        </p:grpSpPr>
        <p:pic>
          <p:nvPicPr>
            <p:cNvPr id="26626" name="Picture 2" descr="qr code">
              <a:extLst>
                <a:ext uri="{FF2B5EF4-FFF2-40B4-BE49-F238E27FC236}">
                  <a16:creationId xmlns:a16="http://schemas.microsoft.com/office/drawing/2014/main" id="{D31DCA19-64EE-62D4-72B6-8A66378F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313" y="43812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DA8B28-A4FF-6667-6B9F-4EE8F6C60961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50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191FA-74C6-13E4-6D34-7A40970C7B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5CAE4-B21C-1A34-F7CA-97A19C78BA0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9883E-8819-5759-482B-CC2355DE1DC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6625" name="図 26624" descr="ダイアグラム&#10;&#10;自動的に生成された説明">
            <a:extLst>
              <a:ext uri="{FF2B5EF4-FFF2-40B4-BE49-F238E27FC236}">
                <a16:creationId xmlns:a16="http://schemas.microsoft.com/office/drawing/2014/main" id="{BB9D7789-520B-0764-C7F9-EFBD6292E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11" name="四角形: 角を丸くする 10">
            <a:hlinkClick r:id="rId3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2531GA91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四角形: 角を丸くする 15">
            <a:hlinkClick r:id="rId4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/>
              <a:t>Tracheal Breath Sound Video</a:t>
            </a:r>
          </a:p>
          <a:p>
            <a:pPr algn="ctr"/>
            <a:r>
              <a:rPr lang="en-US" altLang="ja-JP" sz="1000" b="1" dirty="0"/>
              <a:t>2590GA91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5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Bronchial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2591GA91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6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Vesicular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2592GA91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75839" y="4212755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mp4.</a:t>
            </a:r>
            <a:endParaRPr kumimoji="1" lang="ja-JP" altLang="en-US" sz="9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243571-6B4E-E5DD-5A9B-BC2A01C98CF6}"/>
              </a:ext>
            </a:extLst>
          </p:cNvPr>
          <p:cNvGrpSpPr/>
          <p:nvPr/>
        </p:nvGrpSpPr>
        <p:grpSpPr>
          <a:xfrm>
            <a:off x="8944421" y="371532"/>
            <a:ext cx="1080000" cy="1226245"/>
            <a:chOff x="9888735" y="445963"/>
            <a:chExt cx="1080000" cy="1226245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ED7A478-996E-9C33-D76F-F0E127C0E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459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7713270-F61C-9BED-5A10-26BD0D72D87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2531GA91</a:t>
              </a:r>
              <a:endParaRPr kumimoji="1" lang="ja-JP" altLang="en-US" sz="9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63618-065A-695D-E650-648FCC9F5555}"/>
              </a:ext>
            </a:extLst>
          </p:cNvPr>
          <p:cNvSpPr txBox="1"/>
          <p:nvPr/>
        </p:nvSpPr>
        <p:spPr>
          <a:xfrm>
            <a:off x="1487488" y="487142"/>
            <a:ext cx="47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Normal lung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7EF9FF-EA5A-A260-DFA5-5A65B1EBAC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BAD660-BB55-B3DD-A301-2B97494B54E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69BACF-F1FD-3F2E-060B-70145ED10D34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5" name="図 24" descr="ダイアグラム&#10;&#10;自動的に生成された説明">
            <a:extLst>
              <a:ext uri="{FF2B5EF4-FFF2-40B4-BE49-F238E27FC236}">
                <a16:creationId xmlns:a16="http://schemas.microsoft.com/office/drawing/2014/main" id="{D6F26C57-36F9-ABBF-38C4-A8888A5A8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964066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, 箱ひげ図&#10;&#10;自動的に生成された説明">
            <a:extLst>
              <a:ext uri="{FF2B5EF4-FFF2-40B4-BE49-F238E27FC236}">
                <a16:creationId xmlns:a16="http://schemas.microsoft.com/office/drawing/2014/main" id="{3040F084-5BD8-8DCA-B392-8E98A057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7" y="209586"/>
            <a:ext cx="48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regurgitation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A8DBB-A551-6C47-1D61-803A9FB2486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599A4C-3BF1-B7C9-B888-946526B5FC47}"/>
              </a:ext>
            </a:extLst>
          </p:cNvPr>
          <p:cNvGrpSpPr/>
          <p:nvPr/>
        </p:nvGrpSpPr>
        <p:grpSpPr>
          <a:xfrm>
            <a:off x="8947742" y="458489"/>
            <a:ext cx="1080000" cy="1218460"/>
            <a:chOff x="8947742" y="458489"/>
            <a:chExt cx="1080000" cy="1218460"/>
          </a:xfrm>
        </p:grpSpPr>
        <p:pic>
          <p:nvPicPr>
            <p:cNvPr id="27650" name="Picture 2" descr="qr code">
              <a:extLst>
                <a:ext uri="{FF2B5EF4-FFF2-40B4-BE49-F238E27FC236}">
                  <a16:creationId xmlns:a16="http://schemas.microsoft.com/office/drawing/2014/main" id="{192DF0AA-A6F4-0AF1-23C6-E5FAD553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584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ED578D-BDE4-3CC2-50D7-EA767B1D94B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2549GA91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CD50E-3319-3F2A-5465-8FA69CC6452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449E0B-6B5D-285C-CE25-3003B81ED5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351AC-3950-ED8B-4AD7-72B95493C66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C6BEBE8-F671-724A-43BE-FB2031A5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47A4BA3B-302D-44D0-21BA-E2417063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" y="1343222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271464" y="271371"/>
            <a:ext cx="50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Mitral valvular prolapse</a:t>
            </a:r>
          </a:p>
          <a:p>
            <a:pPr algn="ctr"/>
            <a:r>
              <a:rPr kumimoji="1"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DD8698-7B81-B3F9-0C25-142D46A90C0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577A04D-D3D1-3F90-9EE4-8D0C26E9C0AA}"/>
              </a:ext>
            </a:extLst>
          </p:cNvPr>
          <p:cNvGrpSpPr/>
          <p:nvPr/>
        </p:nvGrpSpPr>
        <p:grpSpPr>
          <a:xfrm>
            <a:off x="8942416" y="443451"/>
            <a:ext cx="1080000" cy="1233498"/>
            <a:chOff x="8942416" y="443451"/>
            <a:chExt cx="1080000" cy="1233498"/>
          </a:xfrm>
        </p:grpSpPr>
        <p:pic>
          <p:nvPicPr>
            <p:cNvPr id="28674" name="Picture 2" descr="qr code">
              <a:extLst>
                <a:ext uri="{FF2B5EF4-FFF2-40B4-BE49-F238E27FC236}">
                  <a16:creationId xmlns:a16="http://schemas.microsoft.com/office/drawing/2014/main" id="{A2E8AA44-E40B-0ABE-CE1C-66B2E44E3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16" y="4434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DBC961D-DAB5-5664-4B96-30797C9ECA80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DC5610-E4DB-7D5E-DFAB-C21E4820D3A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67027-5D02-47C7-EA10-B9C1A7D46CE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6EA87-9065-28CE-7EEB-8FE96561C83B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FA94FB5-E48A-C5E9-53A5-37DB45F5A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2" y="19990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741518" y="4218125"/>
            <a:ext cx="4141787" cy="2118044"/>
          </a:xfrm>
          <a:prstGeom prst="rect">
            <a:avLst/>
          </a:prstGeom>
        </p:spPr>
      </p:pic>
      <p:pic>
        <p:nvPicPr>
          <p:cNvPr id="18" name="図 17" descr="ダイアグラム, 概略図&#10;&#10;自動的に生成された説明">
            <a:extLst>
              <a:ext uri="{FF2B5EF4-FFF2-40B4-BE49-F238E27FC236}">
                <a16:creationId xmlns:a16="http://schemas.microsoft.com/office/drawing/2014/main" id="{AA0B8E5C-A7C7-785C-9B4E-559D79AC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4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49186" y="332656"/>
            <a:ext cx="546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Hypertrophic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cardiomyopathy</a:t>
            </a:r>
          </a:p>
          <a:p>
            <a:pPr algn="ctr"/>
            <a:r>
              <a:rPr kumimoji="1" lang="ja-JP" altLang="en-US" sz="2800" b="1" dirty="0"/>
              <a:t>４</a:t>
            </a:r>
            <a:r>
              <a:rPr kumimoji="1" lang="en-US" altLang="ja-JP" sz="2800" b="1" dirty="0"/>
              <a:t>LSB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7C56A-955A-DBEA-D8AA-DF5DBB1F0020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547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9A7A11-250D-2AD2-4151-C6B3E323B64C}"/>
              </a:ext>
            </a:extLst>
          </p:cNvPr>
          <p:cNvGrpSpPr/>
          <p:nvPr/>
        </p:nvGrpSpPr>
        <p:grpSpPr>
          <a:xfrm>
            <a:off x="8940550" y="441075"/>
            <a:ext cx="1080000" cy="1235874"/>
            <a:chOff x="8940550" y="441075"/>
            <a:chExt cx="1080000" cy="1235874"/>
          </a:xfrm>
        </p:grpSpPr>
        <p:pic>
          <p:nvPicPr>
            <p:cNvPr id="29698" name="Picture 2" descr="qr code">
              <a:extLst>
                <a:ext uri="{FF2B5EF4-FFF2-40B4-BE49-F238E27FC236}">
                  <a16:creationId xmlns:a16="http://schemas.microsoft.com/office/drawing/2014/main" id="{F932FC28-5D99-333F-E463-8FEAF80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9BF2051-5DB0-28A0-4636-A7BEBA281FC6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2547GA91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E45CD-2E5C-9AC0-DD91-8D9B314B7B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0F10F-E72C-D350-4235-71837E53C9E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4E4080-0898-0A5F-A218-D8E60AE4A47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483CD9D3-EE06-C9DC-082D-F84AF8E7C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2" y="198727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9219C456-8A9A-5E07-DE69-9C60949B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" y="1342232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695400" y="4222233"/>
            <a:ext cx="4176464" cy="20882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271464" y="287934"/>
            <a:ext cx="509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Dilated cardiomyopathy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11088-31DC-D1A0-50E8-CA85F94FD21D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D18F9A-22F9-23A4-0EDC-B83E92EDE3A5}"/>
              </a:ext>
            </a:extLst>
          </p:cNvPr>
          <p:cNvGrpSpPr/>
          <p:nvPr/>
        </p:nvGrpSpPr>
        <p:grpSpPr>
          <a:xfrm>
            <a:off x="8942979" y="441075"/>
            <a:ext cx="1080000" cy="1235874"/>
            <a:chOff x="8942979" y="441075"/>
            <a:chExt cx="1080000" cy="1235874"/>
          </a:xfrm>
        </p:grpSpPr>
        <p:pic>
          <p:nvPicPr>
            <p:cNvPr id="30722" name="Picture 2" descr="qr code">
              <a:extLst>
                <a:ext uri="{FF2B5EF4-FFF2-40B4-BE49-F238E27FC236}">
                  <a16:creationId xmlns:a16="http://schemas.microsoft.com/office/drawing/2014/main" id="{51B0AF4D-A56A-4F6B-0686-F4D703D2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979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D297A50-E250-6F61-4533-9BE214F5F86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5188E-FD0A-FCAB-4487-2EC2E93BFC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3B7F-E8C8-17AF-BFCC-31322C753AD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92873-4686-7716-1EDD-52D3AB9EA09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ED936F06-C3E8-DC5F-770D-A7DBEECC9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3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ダイアグラム, 概略図&#10;&#10;自動的に生成された説明">
            <a:extLst>
              <a:ext uri="{FF2B5EF4-FFF2-40B4-BE49-F238E27FC236}">
                <a16:creationId xmlns:a16="http://schemas.microsoft.com/office/drawing/2014/main" id="{6A6D2898-42C8-7AE7-0A54-BB77665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regurgitation</a:t>
            </a:r>
          </a:p>
          <a:p>
            <a:pPr algn="ctr"/>
            <a:r>
              <a:rPr kumimoji="1" lang="ja-JP" altLang="en-US" sz="3600" b="1" dirty="0"/>
              <a:t>３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FA15C5-5E7C-89B1-68D6-2D39CB14DC9B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227BD0-7FA8-576F-D498-B3B52CA4B973}"/>
              </a:ext>
            </a:extLst>
          </p:cNvPr>
          <p:cNvGrpSpPr/>
          <p:nvPr/>
        </p:nvGrpSpPr>
        <p:grpSpPr>
          <a:xfrm>
            <a:off x="8947742" y="441074"/>
            <a:ext cx="1080000" cy="1235875"/>
            <a:chOff x="8947742" y="441074"/>
            <a:chExt cx="1080000" cy="1235875"/>
          </a:xfrm>
        </p:grpSpPr>
        <p:pic>
          <p:nvPicPr>
            <p:cNvPr id="31746" name="Picture 2" descr="qr code">
              <a:extLst>
                <a:ext uri="{FF2B5EF4-FFF2-40B4-BE49-F238E27FC236}">
                  <a16:creationId xmlns:a16="http://schemas.microsoft.com/office/drawing/2014/main" id="{D45E3949-9CDE-A111-9FCC-A8099463A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41074"/>
              <a:ext cx="1080000" cy="111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BCA7F3-FAA0-EDC9-94E0-B365593AC85E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2545GA91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D74430-D7F1-A4D6-DF2B-C1A04D541A8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5C9035-BDC5-0BF1-8D47-EB4ADDFD9CF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CF04F-7C24-ADA1-03AF-8DF6F5792F6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33F9AE48-684D-EFEE-BE70-B68E1F0BC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7" y="4073565"/>
            <a:ext cx="3997811" cy="2248769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F0A1EDC-E2C5-FA2A-8243-E02ABD8C0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DA70D6BE-CC22-40BD-741F-404C72EF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4090917"/>
            <a:ext cx="4282962" cy="2409166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AC32EAE-4F69-FDBD-EC06-84871630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271464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stenosis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4599C5-E460-DC75-DA92-AE59F4511B1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2544GA91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EB960B-96A8-D79A-4429-67918F4D5857}"/>
              </a:ext>
            </a:extLst>
          </p:cNvPr>
          <p:cNvGrpSpPr/>
          <p:nvPr/>
        </p:nvGrpSpPr>
        <p:grpSpPr>
          <a:xfrm>
            <a:off x="8953460" y="443785"/>
            <a:ext cx="1080000" cy="1233164"/>
            <a:chOff x="8953460" y="443785"/>
            <a:chExt cx="1080000" cy="123316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AE2E01C9-47DF-5389-8C05-2799203C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460" y="4437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95568DB-A41C-11DB-1062-55B2BB4EC86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2544GA91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E9DDD-156A-64E1-2283-BF7DE262D3E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F15E1A-CA44-2268-0EDE-12456CC9DF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8E5F5-94EB-C901-452B-444249792A3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7CF5F256-AB0B-1A07-3DC5-1295E3362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555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アンテナ, 屋内, 座る, 光 が含まれている画像&#10;&#10;自動的に生成された説明">
            <a:extLst>
              <a:ext uri="{FF2B5EF4-FFF2-40B4-BE49-F238E27FC236}">
                <a16:creationId xmlns:a16="http://schemas.microsoft.com/office/drawing/2014/main" id="{53D0BE6B-8192-EE24-1F4D-B16D26EF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366682" y="258354"/>
            <a:ext cx="552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valvular stenosis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42BE0-65FF-206F-E9F5-DEAAC89A43DA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543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BD3748E-5802-8324-F3FB-07B7BA13177D}"/>
              </a:ext>
            </a:extLst>
          </p:cNvPr>
          <p:cNvGrpSpPr/>
          <p:nvPr/>
        </p:nvGrpSpPr>
        <p:grpSpPr>
          <a:xfrm>
            <a:off x="8938602" y="446465"/>
            <a:ext cx="1080000" cy="1230484"/>
            <a:chOff x="8938602" y="446465"/>
            <a:chExt cx="1080000" cy="1230484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F50AD49-B9C1-B031-2B85-82617203B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64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21229AB-D614-2823-A433-D41AF802C46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7EB388-55BB-DEDF-EAD5-C46B5CCF28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4A8AC-CC6E-D485-07FA-087FE04227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369C30-74B2-8E56-7E8C-D3467F0317D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F553687-CCEB-3D62-8C13-8DD8C8DAE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C5BE000D-75BE-A8D4-247E-C3BE0598E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510698" y="209586"/>
            <a:ext cx="343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ASD + PH</a:t>
            </a:r>
            <a:endParaRPr lang="en-US" altLang="ja-JP" sz="3200" b="1" u="sng" dirty="0"/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LSB, 4LSB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C050C-214A-66BC-C47B-BE7422997781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E73814-BE10-5D18-1FBD-11DB3BD22E2F}"/>
              </a:ext>
            </a:extLst>
          </p:cNvPr>
          <p:cNvGrpSpPr/>
          <p:nvPr/>
        </p:nvGrpSpPr>
        <p:grpSpPr>
          <a:xfrm>
            <a:off x="8938602" y="443452"/>
            <a:ext cx="1080000" cy="1233497"/>
            <a:chOff x="8938602" y="443452"/>
            <a:chExt cx="1080000" cy="1233497"/>
          </a:xfrm>
        </p:grpSpPr>
        <p:pic>
          <p:nvPicPr>
            <p:cNvPr id="3074" name="Picture 2" descr="qr code">
              <a:extLst>
                <a:ext uri="{FF2B5EF4-FFF2-40B4-BE49-F238E27FC236}">
                  <a16:creationId xmlns:a16="http://schemas.microsoft.com/office/drawing/2014/main" id="{A5FB3686-9F89-6206-5489-2701C3FBF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34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03FEC58-1603-BF2C-F9B3-74C0D056292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2542GA91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5C9B05-A967-D93C-556B-861A3A98E13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E6243-11FE-D809-384F-2F72ADF30FF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1DFBA-7BD9-6EAC-6D5E-6F44C1BF845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3316775-4AFF-F8AC-AA30-065CB038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A2D896D-9E09-705E-7EDF-AAA3E328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34660"/>
            <a:ext cx="5120000" cy="288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623392" y="4224147"/>
            <a:ext cx="4048789" cy="20131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1691290" y="209586"/>
            <a:ext cx="22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ASD</a:t>
            </a:r>
            <a:endParaRPr lang="en-US" altLang="ja-JP" sz="36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14E6D-609B-E42D-1BCF-2BD9F086873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C41CB1-BB21-7432-384C-EEDE0A3366D5}"/>
              </a:ext>
            </a:extLst>
          </p:cNvPr>
          <p:cNvGrpSpPr/>
          <p:nvPr/>
        </p:nvGrpSpPr>
        <p:grpSpPr>
          <a:xfrm>
            <a:off x="8942030" y="443132"/>
            <a:ext cx="1080000" cy="1233817"/>
            <a:chOff x="8942030" y="443132"/>
            <a:chExt cx="1080000" cy="1233817"/>
          </a:xfrm>
        </p:grpSpPr>
        <p:pic>
          <p:nvPicPr>
            <p:cNvPr id="4098" name="Picture 2" descr="qr code">
              <a:extLst>
                <a:ext uri="{FF2B5EF4-FFF2-40B4-BE49-F238E27FC236}">
                  <a16:creationId xmlns:a16="http://schemas.microsoft.com/office/drawing/2014/main" id="{0DB45839-8257-2437-2C8C-974FBB7AC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006C403-5F2E-7975-25C5-56B79D75A7D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632AF-DB21-3B32-FDA3-120DC272341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0C47E9-3586-943E-DF17-40B019AB0A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77E828-18C9-7B54-C133-C75EF244D6E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3BA29999-5B9F-2869-0C45-376581A2A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>
          <a:xfrm>
            <a:off x="691211" y="4077073"/>
            <a:ext cx="4191015" cy="2160240"/>
          </a:xfrm>
          <a:prstGeom prst="rect">
            <a:avLst/>
          </a:prstGeom>
        </p:spPr>
      </p:pic>
      <p:pic>
        <p:nvPicPr>
          <p:cNvPr id="11" name="図 10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05A1A970-2320-898D-D831-1E9E9824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5181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449738" y="209586"/>
            <a:ext cx="26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VSD</a:t>
            </a:r>
          </a:p>
          <a:p>
            <a:pPr algn="ctr"/>
            <a:r>
              <a:rPr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F0F26E-9369-1604-E503-5A0B9F87AD9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365F9EE-1D43-CD2A-1F66-7E289FD52A6A}"/>
              </a:ext>
            </a:extLst>
          </p:cNvPr>
          <p:cNvGrpSpPr/>
          <p:nvPr/>
        </p:nvGrpSpPr>
        <p:grpSpPr>
          <a:xfrm>
            <a:off x="8942030" y="443340"/>
            <a:ext cx="1080000" cy="1233609"/>
            <a:chOff x="8942030" y="443340"/>
            <a:chExt cx="1080000" cy="1233609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63441664-B293-6F09-ADD8-4087CADF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3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BC2C680-2E50-8981-1B8F-C7C52F8C0C84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2540GA91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00B0F3-3B5C-B293-7E8B-51C8C9F9243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8DB615-29DB-FAFF-CF6D-10F2523841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66A2F4-F49F-8FCB-9AD2-C8D5DE3850B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DB5042BF-6552-39CF-8A2E-F47D08153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94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61B9D443-6F5A-89D9-E57A-F6853016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251" r="21650" b="22700"/>
          <a:stretch/>
        </p:blipFill>
        <p:spPr>
          <a:xfrm>
            <a:off x="334748" y="4291849"/>
            <a:ext cx="3399344" cy="2160000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18E7F6A2-E4EC-FAF2-F9F5-09B3CE2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3" y="134168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396395" y="511694"/>
            <a:ext cx="4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Normal Heart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867E3-E363-D3D0-6F17-CE84DF83CCAB}"/>
              </a:ext>
            </a:extLst>
          </p:cNvPr>
          <p:cNvSpPr txBox="1"/>
          <p:nvPr/>
        </p:nvSpPr>
        <p:spPr>
          <a:xfrm>
            <a:off x="6019374" y="13065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57957" y="447648"/>
            <a:ext cx="1447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Normal body illustration</a:t>
            </a:r>
            <a:endParaRPr kumimoji="1" lang="ja-JP" altLang="en-US" sz="9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DA8ACF-DD33-49A0-EB32-275282F29561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C1552-64A9-3346-74A1-13D0FC783674}"/>
              </a:ext>
            </a:extLst>
          </p:cNvPr>
          <p:cNvGrpSpPr/>
          <p:nvPr/>
        </p:nvGrpSpPr>
        <p:grpSpPr>
          <a:xfrm>
            <a:off x="8101786" y="447648"/>
            <a:ext cx="1080000" cy="1205174"/>
            <a:chOff x="8101786" y="447648"/>
            <a:chExt cx="1080000" cy="1205174"/>
          </a:xfrm>
        </p:grpSpPr>
        <p:pic>
          <p:nvPicPr>
            <p:cNvPr id="1030" name="Picture 6" descr="qr code">
              <a:extLst>
                <a:ext uri="{FF2B5EF4-FFF2-40B4-BE49-F238E27FC236}">
                  <a16:creationId xmlns:a16="http://schemas.microsoft.com/office/drawing/2014/main" id="{16E91609-6C85-45EC-1E02-2056262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86" y="4476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9908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2569GA91</a:t>
              </a:r>
              <a:endParaRPr kumimoji="1" lang="ja-JP" altLang="en-US" sz="9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CE08DC-5506-062C-FD46-A46695B9A98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FB0BC1-9BDE-648D-0F89-4A28CCA678A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300ED0-FFDE-5D3F-DD3B-D803F318B1E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63489327-D109-D5E4-3B77-7AC01D7C1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8" y="19893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94C47DAD-A7D5-C500-F975-92BC5808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355581" y="270546"/>
            <a:ext cx="518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Patent ductus arteriosus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CFD99-4903-8719-D69B-283846AED6AE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2538GA91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EDBCEF3-4820-1AD5-BADE-F44222AB4972}"/>
              </a:ext>
            </a:extLst>
          </p:cNvPr>
          <p:cNvGrpSpPr/>
          <p:nvPr/>
        </p:nvGrpSpPr>
        <p:grpSpPr>
          <a:xfrm>
            <a:off x="8942030" y="446589"/>
            <a:ext cx="1080000" cy="1230360"/>
            <a:chOff x="8942030" y="446589"/>
            <a:chExt cx="1080000" cy="1230360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6C12FDA-0896-FF5A-B335-ECB0F2BB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65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1652294-9F79-6C55-F630-77703F4F2B65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2538GA91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A128B-096C-126A-23D6-DF996870D42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20D1AD-9EF0-6A45-8604-FF8DFCCB5A6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73382-E57F-F04C-3AD4-1783C697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37C6DB95-2E0A-F818-398A-4DBDA5C39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487488" y="500643"/>
            <a:ext cx="37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err="1"/>
              <a:t>Korotkov</a:t>
            </a:r>
            <a:r>
              <a:rPr kumimoji="1" lang="en-US" altLang="ja-JP" sz="3600" b="1" dirty="0"/>
              <a:t> sound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4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1"/>
                </a:solidFill>
              </a:rPr>
              <a:t>Blood Pressure Video</a:t>
            </a:r>
            <a:endParaRPr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2593GA91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51915E-C529-6936-6CB8-0A27D9E7D18C}"/>
              </a:ext>
            </a:extLst>
          </p:cNvPr>
          <p:cNvGrpSpPr/>
          <p:nvPr/>
        </p:nvGrpSpPr>
        <p:grpSpPr>
          <a:xfrm>
            <a:off x="8070838" y="387964"/>
            <a:ext cx="1080000" cy="1216987"/>
            <a:chOff x="2783632" y="4184400"/>
            <a:chExt cx="1080000" cy="1216987"/>
          </a:xfrm>
        </p:grpSpPr>
        <p:pic>
          <p:nvPicPr>
            <p:cNvPr id="7170" name="Picture 2" descr="qr code">
              <a:extLst>
                <a:ext uri="{FF2B5EF4-FFF2-40B4-BE49-F238E27FC236}">
                  <a16:creationId xmlns:a16="http://schemas.microsoft.com/office/drawing/2014/main" id="{813CE183-448A-B042-3A45-32C495D99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41844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2958647" y="5170555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2593GA91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D664CC-E338-E5D9-4D2A-221B2B950C53}"/>
              </a:ext>
            </a:extLst>
          </p:cNvPr>
          <p:cNvSpPr txBox="1"/>
          <p:nvPr/>
        </p:nvSpPr>
        <p:spPr>
          <a:xfrm>
            <a:off x="5016211" y="128736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421483" y="5752512"/>
            <a:ext cx="1140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Paid content includes materials for blood pressure measurement palpation training, as well as bowel sounds and dialysis shunt sounds.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3EB84A-6CCD-29EA-6510-F6C35A72ADE3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8A9C5-8091-D7AF-8C6E-CC850798568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1BFDC7-A1F3-2BDD-43A2-EF581E6F168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4898F-4B66-AB83-8001-26DD630F3FB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D0B76396-797C-0319-70C2-491F17E0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4" y="1583525"/>
            <a:ext cx="7168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3B97D74-920B-6B74-50C6-98B3E67160AA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1794558" y="378538"/>
            <a:ext cx="388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762E1E-E6A0-4E81-538D-2837F72C4197}"/>
              </a:ext>
            </a:extLst>
          </p:cNvPr>
          <p:cNvGrpSpPr/>
          <p:nvPr/>
        </p:nvGrpSpPr>
        <p:grpSpPr>
          <a:xfrm>
            <a:off x="8946844" y="359734"/>
            <a:ext cx="1080000" cy="1238043"/>
            <a:chOff x="9880645" y="434165"/>
            <a:chExt cx="1080000" cy="1238043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8B2DE32-5D76-D17C-43BC-6C78A6AB7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645" y="4341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B17249A-390F-FDC7-649D-13C5D3632537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2528GA91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48FB0-9B64-1DA0-72A1-194AA3593041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7955B-A480-5CBC-24BD-656539AEA35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3A0D6-3F23-26F1-21B7-2A0BC61A5374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77E59-1F7C-275B-8555-7D7E7F0211B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21E2286-A2D4-AE2E-59B3-DEED4A07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1988231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F878F962-03E0-2D6F-C234-80E8D72A1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18CD6A8-5378-F980-B66A-1BAD866332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61" y="104426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15E9BBB-1DE8-8447-3293-9BCD06C6CB5F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163093" y="384908"/>
            <a:ext cx="51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monophonic</a:t>
            </a:r>
            <a:endParaRPr kumimoji="1" lang="ja-JP" altLang="en-US" sz="3600" b="1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0EB798E-4699-E503-3A88-3A4EBA201BB6}"/>
              </a:ext>
            </a:extLst>
          </p:cNvPr>
          <p:cNvGrpSpPr/>
          <p:nvPr/>
        </p:nvGrpSpPr>
        <p:grpSpPr>
          <a:xfrm>
            <a:off x="8946844" y="366644"/>
            <a:ext cx="1080000" cy="1231133"/>
            <a:chOff x="9887808" y="441075"/>
            <a:chExt cx="1080000" cy="1231133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DAF59E2-C344-6ED9-4995-2523A95D1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526953-2BFD-9E9C-0369-166783333446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2527GA91</a:t>
              </a:r>
              <a:endParaRPr kumimoji="1" lang="ja-JP" altLang="en-US" sz="900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67B453-8B45-E8A7-7676-6B215E699F9B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E2E6FF-CBB5-20AF-CFAC-7B40DB2C43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C0C1E8-9CA2-A653-7BEA-A6CC40C6EB1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C26763-D8A5-AB20-BC52-E6D913BF8E1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E409C725-9D2D-BF6C-C1E7-7BE3B2BB0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2001432"/>
            <a:ext cx="6400000" cy="360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8441842-B808-CECE-A9F3-5C8FF4576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BBDB326D-2F79-0E35-5A69-0DEC3C04C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4" y="1043118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200950E7-1239-4250-A38F-3C38C17B6BCA}"/>
              </a:ext>
            </a:extLst>
          </p:cNvPr>
          <p:cNvSpPr/>
          <p:nvPr/>
        </p:nvSpPr>
        <p:spPr>
          <a:xfrm>
            <a:off x="6851816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127448" y="373586"/>
            <a:ext cx="52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polyphonic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B0863D-6378-9360-94F3-B680EE43BAF9}"/>
              </a:ext>
            </a:extLst>
          </p:cNvPr>
          <p:cNvGrpSpPr/>
          <p:nvPr/>
        </p:nvGrpSpPr>
        <p:grpSpPr>
          <a:xfrm>
            <a:off x="8944421" y="358287"/>
            <a:ext cx="1080000" cy="1228857"/>
            <a:chOff x="9887808" y="443351"/>
            <a:chExt cx="1080000" cy="1228857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389DEF15-07DC-6F5C-B6AF-115B8DBB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33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06B13D6-1293-EB02-01F1-95298FA696C8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2526GA91</a:t>
              </a:r>
              <a:endParaRPr kumimoji="1" lang="ja-JP" altLang="en-US" sz="9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2F2510-C48F-B968-FDD6-AE4E6B998693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50C8AB-4177-9593-FDC0-C34030455B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8B967-C2FE-9B89-87CD-67ACA99534C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D148C-34CC-9CA8-B17A-A53D4DC6C5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EC51DA5-7879-A2A0-16AC-C9997C4A1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2004818"/>
            <a:ext cx="6400000" cy="3600000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EEBE00E8-7643-FBDC-4DAF-A58B474CD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64E3416B-485C-BBC1-70D1-DA51EB93D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5" y="1039673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5015</Words>
  <Application>Microsoft Office PowerPoint</Application>
  <PresentationFormat>ワイド画面</PresentationFormat>
  <Paragraphs>656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Introduction.</vt:lpstr>
      <vt:lpstr>How to use 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藤木</cp:lastModifiedBy>
  <cp:revision>8</cp:revision>
  <dcterms:created xsi:type="dcterms:W3CDTF">2024-09-12T01:04:36Z</dcterms:created>
  <dcterms:modified xsi:type="dcterms:W3CDTF">2025-10-09T07:28:18Z</dcterms:modified>
</cp:coreProperties>
</file>