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259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使用方法" id="{845CF52C-D744-4BA2-BE10-664C6B8DE453}">
          <p14:sldIdLst>
            <p14:sldId id="260"/>
            <p14:sldId id="288"/>
            <p14:sldId id="270"/>
          </p14:sldIdLst>
        </p14:section>
        <p14:section name="免费案例" id="{B0180080-0F08-4370-AD0D-26556FE7DE54}">
          <p14:sldIdLst>
            <p14:sldId id="261"/>
            <p14:sldId id="256"/>
            <p14:sldId id="339"/>
          </p14:sldIdLst>
        </p14:section>
        <p14:section name="付费内容｜肺音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</p14:sldIdLst>
        </p14:section>
        <p14:section name="付费内容｜心音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82" userDrawn="1">
          <p15:clr>
            <a:srgbClr val="A4A3A4"/>
          </p15:clr>
        </p15:guide>
        <p15:guide id="2" pos="3591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121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  <p15:guide id="6" pos="3364" userDrawn="1">
          <p15:clr>
            <a:srgbClr val="A4A3A4"/>
          </p15:clr>
        </p15:guide>
        <p15:guide id="7" orient="horz" pos="867" userDrawn="1">
          <p15:clr>
            <a:srgbClr val="A4A3A4"/>
          </p15:clr>
        </p15:guide>
        <p15:guide id="8" pos="5654" userDrawn="1">
          <p15:clr>
            <a:srgbClr val="A4A3A4"/>
          </p15:clr>
        </p15:guide>
        <p15:guide id="9" pos="76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D8446-883E-4C89-BEB8-342CDA7F2136}" v="510" dt="2025-02-25T02:20:37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65" autoAdjust="0"/>
  </p:normalViewPr>
  <p:slideViewPr>
    <p:cSldViewPr snapToGrid="0">
      <p:cViewPr>
        <p:scale>
          <a:sx n="76" d="100"/>
          <a:sy n="76" d="100"/>
        </p:scale>
        <p:origin x="272" y="36"/>
      </p:cViewPr>
      <p:guideLst>
        <p:guide orient="horz" pos="2682"/>
        <p:guide pos="3591"/>
        <p:guide orient="horz" pos="1525"/>
        <p:guide pos="121"/>
        <p:guide orient="horz" pos="3793"/>
        <p:guide pos="3364"/>
        <p:guide orient="horz" pos="867"/>
        <p:guide pos="5654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9514FCD2-636C-45F7-9AEA-F1BBD5B40ABE}"/>
    <pc:docChg chg="undo redo custSel addSld delSld modSld addSection modSection">
      <pc:chgData name="テレメディカ Fujiki" userId="71a61da2d8b78357" providerId="LiveId" clId="{9514FCD2-636C-45F7-9AEA-F1BBD5B40ABE}" dt="2025-02-13T08:49:23.859" v="1398" actId="47"/>
      <pc:docMkLst>
        <pc:docMk/>
      </pc:docMkLst>
      <pc:sldChg chg="addSp delSp modSp mod">
        <pc:chgData name="テレメディカ Fujiki" userId="71a61da2d8b78357" providerId="LiveId" clId="{9514FCD2-636C-45F7-9AEA-F1BBD5B40ABE}" dt="2025-02-13T04:38:31.339" v="361"/>
        <pc:sldMkLst>
          <pc:docMk/>
          <pc:sldMk cId="265159361" sldId="256"/>
        </pc:sldMkLst>
        <pc:spChg chg="mod">
          <ac:chgData name="テレメディカ Fujiki" userId="71a61da2d8b78357" providerId="LiveId" clId="{9514FCD2-636C-45F7-9AEA-F1BBD5B40ABE}" dt="2025-02-12T07:07:20.930" v="245" actId="20577"/>
          <ac:spMkLst>
            <pc:docMk/>
            <pc:sldMk cId="265159361" sldId="256"/>
            <ac:spMk id="2" creationId="{5A853450-6215-4314-9EBE-4CF71E4328D1}"/>
          </ac:spMkLst>
        </pc:spChg>
        <pc:spChg chg="mod topLvl">
          <ac:chgData name="テレメディカ Fujiki" userId="71a61da2d8b78357" providerId="LiveId" clId="{9514FCD2-636C-45F7-9AEA-F1BBD5B40ABE}" dt="2025-02-12T07:11:18.097" v="261" actId="164"/>
          <ac:spMkLst>
            <pc:docMk/>
            <pc:sldMk cId="265159361" sldId="256"/>
            <ac:spMk id="3" creationId="{8517106D-6038-5B79-68A5-AE566777D1B6}"/>
          </ac:spMkLst>
        </pc:spChg>
        <pc:spChg chg="mod">
          <ac:chgData name="テレメディカ Fujiki" userId="71a61da2d8b78357" providerId="LiveId" clId="{9514FCD2-636C-45F7-9AEA-F1BBD5B40ABE}" dt="2025-02-12T07:05:15.002" v="234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9514FCD2-636C-45F7-9AEA-F1BBD5B40ABE}" dt="2025-02-13T04:38:31.339" v="361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9514FCD2-636C-45F7-9AEA-F1BBD5B40ABE}" dt="2025-02-12T07:04:59.210" v="233"/>
          <ac:spMkLst>
            <pc:docMk/>
            <pc:sldMk cId="265159361" sldId="256"/>
            <ac:spMk id="14" creationId="{D6D70FA0-C89F-56C4-7781-20C30897A722}"/>
          </ac:spMkLst>
        </pc:spChg>
        <pc:spChg chg="add mod">
          <ac:chgData name="テレメディカ Fujiki" userId="71a61da2d8b78357" providerId="LiveId" clId="{9514FCD2-636C-45F7-9AEA-F1BBD5B40ABE}" dt="2025-02-12T07:00:55.974" v="192"/>
          <ac:spMkLst>
            <pc:docMk/>
            <pc:sldMk cId="265159361" sldId="256"/>
            <ac:spMk id="21" creationId="{3B5B7884-32E2-4A66-322F-D55D7DC95C14}"/>
          </ac:spMkLst>
        </pc:spChg>
        <pc:spChg chg="add mod">
          <ac:chgData name="テレメディカ Fujiki" userId="71a61da2d8b78357" providerId="LiveId" clId="{9514FCD2-636C-45F7-9AEA-F1BBD5B40ABE}" dt="2025-02-12T07:03:43.332" v="226"/>
          <ac:spMkLst>
            <pc:docMk/>
            <pc:sldMk cId="265159361" sldId="256"/>
            <ac:spMk id="28" creationId="{27C0FE1D-6D3F-56EE-C907-7B92F3E8AD55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29" creationId="{01196F89-A1CB-733C-CEFD-A7360D0A8D2D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30" creationId="{68F8260B-B095-287D-0BF2-D9EBE4D2EEAC}"/>
          </ac:spMkLst>
        </pc:spChg>
        <pc:spChg chg="add mod">
          <ac:chgData name="テレメディカ Fujiki" userId="71a61da2d8b78357" providerId="LiveId" clId="{9514FCD2-636C-45F7-9AEA-F1BBD5B40ABE}" dt="2025-02-12T07:04:18.742" v="232" actId="1076"/>
          <ac:spMkLst>
            <pc:docMk/>
            <pc:sldMk cId="265159361" sldId="256"/>
            <ac:spMk id="31" creationId="{205A7973-B921-8430-334B-D0447623DA5C}"/>
          </ac:spMkLst>
        </pc:spChg>
        <pc:grpChg chg="add mod">
          <ac:chgData name="テレメディカ Fujiki" userId="71a61da2d8b78357" providerId="LiveId" clId="{9514FCD2-636C-45F7-9AEA-F1BBD5B40ABE}" dt="2025-02-12T07:11:18.097" v="261" actId="164"/>
          <ac:grpSpMkLst>
            <pc:docMk/>
            <pc:sldMk cId="265159361" sldId="256"/>
            <ac:grpSpMk id="1026" creationId="{AFDC1582-CDC0-75FB-0259-3A6D1836F0DB}"/>
          </ac:grpSpMkLst>
        </pc:grpChg>
        <pc:picChg chg="add mod ord">
          <ac:chgData name="テレメディカ Fujiki" userId="71a61da2d8b78357" providerId="LiveId" clId="{9514FCD2-636C-45F7-9AEA-F1BBD5B40ABE}" dt="2025-02-12T07:02:18.104" v="201" actId="167"/>
          <ac:picMkLst>
            <pc:docMk/>
            <pc:sldMk cId="265159361" sldId="256"/>
            <ac:picMk id="23" creationId="{B7F55F70-2845-0BA8-C7DC-F5AE7278B652}"/>
          </ac:picMkLst>
        </pc:picChg>
        <pc:picChg chg="add mod ord modCrop">
          <ac:chgData name="テレメディカ Fujiki" userId="71a61da2d8b78357" providerId="LiveId" clId="{9514FCD2-636C-45F7-9AEA-F1BBD5B40ABE}" dt="2025-02-12T07:03:10.044" v="215" actId="167"/>
          <ac:picMkLst>
            <pc:docMk/>
            <pc:sldMk cId="265159361" sldId="256"/>
            <ac:picMk id="25" creationId="{AC74D206-71AB-1C29-CC9A-4FF3988B29CB}"/>
          </ac:picMkLst>
        </pc:picChg>
        <pc:picChg chg="add mod ord">
          <ac:chgData name="テレメディカ Fujiki" userId="71a61da2d8b78357" providerId="LiveId" clId="{9514FCD2-636C-45F7-9AEA-F1BBD5B40ABE}" dt="2025-02-12T07:03:31.629" v="223" actId="167"/>
          <ac:picMkLst>
            <pc:docMk/>
            <pc:sldMk cId="265159361" sldId="256"/>
            <ac:picMk id="27" creationId="{0347476B-BFD9-420F-1B4B-17CDDBFE8E6F}"/>
          </ac:picMkLst>
        </pc:picChg>
        <pc:picChg chg="add mod ord">
          <ac:chgData name="テレメディカ Fujiki" userId="71a61da2d8b78357" providerId="LiveId" clId="{9514FCD2-636C-45F7-9AEA-F1BBD5B40ABE}" dt="2025-02-12T07:11:18.097" v="261" actId="164"/>
          <ac:picMkLst>
            <pc:docMk/>
            <pc:sldMk cId="265159361" sldId="256"/>
            <ac:picMk id="1025" creationId="{32C4D106-F315-5638-6B5F-127D52414B3C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49.191" v="879" actId="164"/>
        <pc:sldMkLst>
          <pc:docMk/>
          <pc:sldMk cId="4087451207" sldId="257"/>
        </pc:sldMkLst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2" creationId="{72CDF7AA-B999-8D29-B4CD-B8204FF1DFDC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9" creationId="{F2B6C3CF-A478-F30B-E108-492CEE4ACF1E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10" creationId="{ED8643DE-12B8-9F5E-FD9F-AE8FB4BECF5E}"/>
          </ac:spMkLst>
        </pc:spChg>
        <pc:spChg chg="add mod">
          <ac:chgData name="テレメディカ Fujiki" userId="71a61da2d8b78357" providerId="LiveId" clId="{9514FCD2-636C-45F7-9AEA-F1BBD5B40ABE}" dt="2025-02-13T05:55:05.601" v="795"/>
          <ac:spMkLst>
            <pc:docMk/>
            <pc:sldMk cId="4087451207" sldId="257"/>
            <ac:spMk id="19" creationId="{C3B492CE-4270-60C4-365D-B4EFF230AD8A}"/>
          </ac:spMkLst>
        </pc:spChg>
        <pc:spChg chg="add mod">
          <ac:chgData name="テレメディカ Fujiki" userId="71a61da2d8b78357" providerId="LiveId" clId="{9514FCD2-636C-45F7-9AEA-F1BBD5B40ABE}" dt="2025-02-13T05:52:11.090" v="768" actId="1076"/>
          <ac:spMkLst>
            <pc:docMk/>
            <pc:sldMk cId="4087451207" sldId="257"/>
            <ac:spMk id="20" creationId="{935D1E16-4B8D-8AA4-248C-B236C0CD63EE}"/>
          </ac:spMkLst>
        </pc:spChg>
        <pc:spChg chg="add mod">
          <ac:chgData name="テレメディカ Fujiki" userId="71a61da2d8b78357" providerId="LiveId" clId="{9514FCD2-636C-45F7-9AEA-F1BBD5B40ABE}" dt="2025-02-13T06:07:49.191" v="879" actId="164"/>
          <ac:spMkLst>
            <pc:docMk/>
            <pc:sldMk cId="4087451207" sldId="257"/>
            <ac:spMk id="21" creationId="{3D1D1F01-3D14-94FF-C5C2-BEFAA4B138C3}"/>
          </ac:spMkLst>
        </pc:spChg>
        <pc:spChg chg="mod">
          <ac:chgData name="テレメディカ Fujiki" userId="71a61da2d8b78357" providerId="LiveId" clId="{9514FCD2-636C-45F7-9AEA-F1BBD5B40ABE}" dt="2025-02-13T05:34:47.015" v="734" actId="20577"/>
          <ac:spMkLst>
            <pc:docMk/>
            <pc:sldMk cId="4087451207" sldId="257"/>
            <ac:spMk id="30" creationId="{2AA1B792-2981-19D3-0EF3-DACE17F63467}"/>
          </ac:spMkLst>
        </pc:spChg>
        <pc:grpChg chg="add mod">
          <ac:chgData name="テレメディカ Fujiki" userId="71a61da2d8b78357" providerId="LiveId" clId="{9514FCD2-636C-45F7-9AEA-F1BBD5B40ABE}" dt="2025-02-13T06:07:49.191" v="879" actId="164"/>
          <ac:grpSpMkLst>
            <pc:docMk/>
            <pc:sldMk cId="4087451207" sldId="257"/>
            <ac:grpSpMk id="22" creationId="{07173DBB-C51B-8723-DC44-CBE8D4DEA265}"/>
          </ac:grpSpMkLst>
        </pc:grpChg>
        <pc:picChg chg="add mod">
          <ac:chgData name="テレメディカ Fujiki" userId="71a61da2d8b78357" providerId="LiveId" clId="{9514FCD2-636C-45F7-9AEA-F1BBD5B40ABE}" dt="2025-02-13T05:15:50.705" v="535"/>
          <ac:picMkLst>
            <pc:docMk/>
            <pc:sldMk cId="4087451207" sldId="257"/>
            <ac:picMk id="12" creationId="{2984E5BC-B9C9-52DB-8158-E3AA2AF8F067}"/>
          </ac:picMkLst>
        </pc:picChg>
        <pc:picChg chg="add mod">
          <ac:chgData name="テレメディカ Fujiki" userId="71a61da2d8b78357" providerId="LiveId" clId="{9514FCD2-636C-45F7-9AEA-F1BBD5B40ABE}" dt="2025-02-13T05:17:53.414" v="558" actId="1038"/>
          <ac:picMkLst>
            <pc:docMk/>
            <pc:sldMk cId="4087451207" sldId="257"/>
            <ac:picMk id="16" creationId="{50CDF11D-9077-21FB-A961-281EB6CDCD52}"/>
          </ac:picMkLst>
        </pc:picChg>
        <pc:picChg chg="add mod">
          <ac:chgData name="テレメディカ Fujiki" userId="71a61da2d8b78357" providerId="LiveId" clId="{9514FCD2-636C-45F7-9AEA-F1BBD5B40ABE}" dt="2025-02-13T05:27:48.252" v="651" actId="1076"/>
          <ac:picMkLst>
            <pc:docMk/>
            <pc:sldMk cId="4087451207" sldId="257"/>
            <ac:picMk id="18" creationId="{2784DFC2-D6EE-35DA-6A94-E1C6B0D31101}"/>
          </ac:picMkLst>
        </pc:picChg>
        <pc:picChg chg="add mod">
          <ac:chgData name="テレメディカ Fujiki" userId="71a61da2d8b78357" providerId="LiveId" clId="{9514FCD2-636C-45F7-9AEA-F1BBD5B40ABE}" dt="2025-02-13T06:07:49.191" v="879" actId="164"/>
          <ac:picMkLst>
            <pc:docMk/>
            <pc:sldMk cId="4087451207" sldId="257"/>
            <ac:picMk id="45058" creationId="{DCB7FD7A-C0D3-BFC9-02EE-96BA26C73039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09.962" v="434"/>
        <pc:sldMkLst>
          <pc:docMk/>
          <pc:sldMk cId="1209814435" sldId="259"/>
        </pc:sldMkLst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7" creationId="{2EDFFE41-F0F1-E9AE-A485-1EECE9E22102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0" creationId="{27F205B4-E298-8F46-54FE-E4A77C3F503F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5" creationId="{C6C4A7F3-717C-3148-A5E0-228CC47405AE}"/>
          </ac:spMkLst>
        </pc:spChg>
      </pc:sldChg>
      <pc:sldChg chg="addSp delSp modSp mod">
        <pc:chgData name="テレメディカ Fujiki" userId="71a61da2d8b78357" providerId="LiveId" clId="{9514FCD2-636C-45F7-9AEA-F1BBD5B40ABE}" dt="2025-02-12T07:03:54.335" v="227" actId="554"/>
        <pc:sldMkLst>
          <pc:docMk/>
          <pc:sldMk cId="3373020154" sldId="261"/>
        </pc:sldMkLst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5" creationId="{23E3EB71-F363-8F61-8544-5F53C238C781}"/>
          </ac:spMkLst>
        </pc:spChg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6" creationId="{43AA7D15-6B11-0E64-F543-50F43165E94F}"/>
          </ac:spMkLst>
        </pc:spChg>
        <pc:spChg chg="mod">
          <ac:chgData name="テレメディカ Fujiki" userId="71a61da2d8b78357" providerId="LiveId" clId="{9514FCD2-636C-45F7-9AEA-F1BBD5B40ABE}" dt="2025-02-12T06:51:44.994" v="159"/>
          <ac:spMkLst>
            <pc:docMk/>
            <pc:sldMk cId="3373020154" sldId="261"/>
            <ac:spMk id="8" creationId="{61CB2AAB-BB6A-F846-3950-D4718444F25B}"/>
          </ac:spMkLst>
        </pc:spChg>
        <pc:spChg chg="mod">
          <ac:chgData name="テレメディカ Fujiki" userId="71a61da2d8b78357" providerId="LiveId" clId="{9514FCD2-636C-45F7-9AEA-F1BBD5B40ABE}" dt="2025-02-12T06:57:39.197" v="190" actId="13926"/>
          <ac:spMkLst>
            <pc:docMk/>
            <pc:sldMk cId="3373020154" sldId="261"/>
            <ac:spMk id="9" creationId="{ED8517FB-4B3D-C4AC-C153-240571076A3C}"/>
          </ac:spMkLst>
        </pc:spChg>
        <pc:spChg chg="mod">
          <ac:chgData name="テレメディカ Fujiki" userId="71a61da2d8b78357" providerId="LiveId" clId="{9514FCD2-636C-45F7-9AEA-F1BBD5B40ABE}" dt="2025-02-12T06:19:43.160" v="94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9514FCD2-636C-45F7-9AEA-F1BBD5B40ABE}" dt="2025-02-12T06:20:20.983" v="102" actId="1076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9514FCD2-636C-45F7-9AEA-F1BBD5B40ABE}" dt="2025-02-12T06:50:58.085" v="158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9514FCD2-636C-45F7-9AEA-F1BBD5B40ABE}" dt="2025-02-12T06:50:39.926" v="154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9514FCD2-636C-45F7-9AEA-F1BBD5B40ABE}" dt="2025-02-12T06:50:26.560" v="151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9514FCD2-636C-45F7-9AEA-F1BBD5B40ABE}" dt="2025-02-12T06:21:01.134" v="104" actId="1076"/>
          <ac:spMkLst>
            <pc:docMk/>
            <pc:sldMk cId="3373020154" sldId="261"/>
            <ac:spMk id="19" creationId="{853C6648-1246-2A12-52FA-079147ED9DDB}"/>
          </ac:spMkLst>
        </pc:spChg>
        <pc:spChg chg="add mod">
          <ac:chgData name="テレメディカ Fujiki" userId="71a61da2d8b78357" providerId="LiveId" clId="{9514FCD2-636C-45F7-9AEA-F1BBD5B40ABE}" dt="2025-02-12T06:15:28.459" v="45" actId="164"/>
          <ac:spMkLst>
            <pc:docMk/>
            <pc:sldMk cId="3373020154" sldId="261"/>
            <ac:spMk id="24" creationId="{C1F8F099-2AA5-AFA5-45D5-DD0F3FE0C114}"/>
          </ac:spMkLst>
        </pc:spChg>
        <pc:spChg chg="add mod">
          <ac:chgData name="テレメディカ Fujiki" userId="71a61da2d8b78357" providerId="LiveId" clId="{9514FCD2-636C-45F7-9AEA-F1BBD5B40ABE}" dt="2025-02-12T06:18:53.888" v="90" actId="113"/>
          <ac:spMkLst>
            <pc:docMk/>
            <pc:sldMk cId="3373020154" sldId="261"/>
            <ac:spMk id="1024" creationId="{8AC51AA8-6C88-8D1C-BF30-0255E1E14916}"/>
          </ac:spMkLst>
        </pc:spChg>
        <pc:grpChg chg="add mod">
          <ac:chgData name="テレメディカ Fujiki" userId="71a61da2d8b78357" providerId="LiveId" clId="{9514FCD2-636C-45F7-9AEA-F1BBD5B40ABE}" dt="2025-02-12T06:15:28.459" v="45" actId="164"/>
          <ac:grpSpMkLst>
            <pc:docMk/>
            <pc:sldMk cId="3373020154" sldId="261"/>
            <ac:grpSpMk id="25" creationId="{9928ECD3-10F7-0E3A-C01F-0BCBA36B6145}"/>
          </ac:grpSpMkLst>
        </pc:grpChg>
        <pc:picChg chg="add mod">
          <ac:chgData name="テレメディカ Fujiki" userId="71a61da2d8b78357" providerId="LiveId" clId="{9514FCD2-636C-45F7-9AEA-F1BBD5B40ABE}" dt="2025-02-12T06:17:18.573" v="54" actId="14100"/>
          <ac:picMkLst>
            <pc:docMk/>
            <pc:sldMk cId="3373020154" sldId="261"/>
            <ac:picMk id="20" creationId="{70B09329-1033-7D30-9C11-501A12029A89}"/>
          </ac:picMkLst>
        </pc:picChg>
        <pc:picChg chg="add mod">
          <ac:chgData name="テレメディカ Fujiki" userId="71a61da2d8b78357" providerId="LiveId" clId="{9514FCD2-636C-45F7-9AEA-F1BBD5B40ABE}" dt="2025-02-12T06:18:44.910" v="81" actId="1076"/>
          <ac:picMkLst>
            <pc:docMk/>
            <pc:sldMk cId="3373020154" sldId="261"/>
            <ac:picMk id="28" creationId="{22506A63-5E98-94C2-79A8-0FFBA50A3EC8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9:15.755" v="888" actId="164"/>
        <pc:sldMkLst>
          <pc:docMk/>
          <pc:sldMk cId="23454207" sldId="262"/>
        </pc:sldMkLst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2" creationId="{0865D51B-D606-86EE-EEA0-A80CBA511CFB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2" creationId="{5F81C96B-D8A3-FDA6-47D2-08EB62947683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3" creationId="{B43FB842-FAD9-66E2-356E-4A2BB7BF4AAD}"/>
          </ac:spMkLst>
        </pc:spChg>
        <pc:spChg chg="add mod">
          <ac:chgData name="テレメディカ Fujiki" userId="71a61da2d8b78357" providerId="LiveId" clId="{9514FCD2-636C-45F7-9AEA-F1BBD5B40ABE}" dt="2025-02-13T05:55:35.714" v="800"/>
          <ac:spMkLst>
            <pc:docMk/>
            <pc:sldMk cId="23454207" sldId="262"/>
            <ac:spMk id="20" creationId="{D3D32AEB-BF03-0BFF-CDC6-08E36C618ED2}"/>
          </ac:spMkLst>
        </pc:spChg>
        <pc:spChg chg="add mod">
          <ac:chgData name="テレメディカ Fujiki" userId="71a61da2d8b78357" providerId="LiveId" clId="{9514FCD2-636C-45F7-9AEA-F1BBD5B40ABE}" dt="2025-02-13T05:52:20.710" v="772"/>
          <ac:spMkLst>
            <pc:docMk/>
            <pc:sldMk cId="23454207" sldId="262"/>
            <ac:spMk id="24" creationId="{E34B4C35-6816-0C4F-69AC-1BD069A7618D}"/>
          </ac:spMkLst>
        </pc:spChg>
        <pc:spChg chg="add mod">
          <ac:chgData name="テレメディカ Fujiki" userId="71a61da2d8b78357" providerId="LiveId" clId="{9514FCD2-636C-45F7-9AEA-F1BBD5B40ABE}" dt="2025-02-13T06:09:15.755" v="888" actId="164"/>
          <ac:spMkLst>
            <pc:docMk/>
            <pc:sldMk cId="23454207" sldId="262"/>
            <ac:spMk id="25" creationId="{9D2ECEC1-A727-A88F-68E4-D88E50D0504A}"/>
          </ac:spMkLst>
        </pc:spChg>
        <pc:spChg chg="mod">
          <ac:chgData name="テレメディカ Fujiki" userId="71a61da2d8b78357" providerId="LiveId" clId="{9514FCD2-636C-45F7-9AEA-F1BBD5B40ABE}" dt="2025-02-13T05:33:13.151" v="725" actId="1076"/>
          <ac:spMkLst>
            <pc:docMk/>
            <pc:sldMk cId="23454207" sldId="262"/>
            <ac:spMk id="30" creationId="{117A6CD3-CEF1-21A0-9732-84C742469637}"/>
          </ac:spMkLst>
        </pc:spChg>
        <pc:grpChg chg="add mod">
          <ac:chgData name="テレメディカ Fujiki" userId="71a61da2d8b78357" providerId="LiveId" clId="{9514FCD2-636C-45F7-9AEA-F1BBD5B40ABE}" dt="2025-02-13T06:09:15.755" v="888" actId="164"/>
          <ac:grpSpMkLst>
            <pc:docMk/>
            <pc:sldMk cId="23454207" sldId="262"/>
            <ac:grpSpMk id="26" creationId="{FF53C763-118F-8A1F-926A-857C2BA975D0}"/>
          </ac:grpSpMkLst>
        </pc:grpChg>
        <pc:picChg chg="add mod">
          <ac:chgData name="テレメディカ Fujiki" userId="71a61da2d8b78357" providerId="LiveId" clId="{9514FCD2-636C-45F7-9AEA-F1BBD5B40ABE}" dt="2025-02-13T05:15:53.022" v="536"/>
          <ac:picMkLst>
            <pc:docMk/>
            <pc:sldMk cId="23454207" sldId="262"/>
            <ac:picMk id="14" creationId="{9E76EFE9-CF9A-78A0-2B1C-8A38836813A9}"/>
          </ac:picMkLst>
        </pc:picChg>
        <pc:picChg chg="add mod">
          <ac:chgData name="テレメディカ Fujiki" userId="71a61da2d8b78357" providerId="LiveId" clId="{9514FCD2-636C-45F7-9AEA-F1BBD5B40ABE}" dt="2025-02-13T05:18:53.130" v="573" actId="1038"/>
          <ac:picMkLst>
            <pc:docMk/>
            <pc:sldMk cId="23454207" sldId="262"/>
            <ac:picMk id="16" creationId="{186832EE-F1A1-C622-A4D0-F5D933047325}"/>
          </ac:picMkLst>
        </pc:picChg>
        <pc:picChg chg="add mod">
          <ac:chgData name="テレメディカ Fujiki" userId="71a61da2d8b78357" providerId="LiveId" clId="{9514FCD2-636C-45F7-9AEA-F1BBD5B40ABE}" dt="2025-02-13T05:27:37.466" v="650" actId="1076"/>
          <ac:picMkLst>
            <pc:docMk/>
            <pc:sldMk cId="23454207" sldId="262"/>
            <ac:picMk id="19" creationId="{FF8F8207-D7D4-78FD-0F42-3184068B8664}"/>
          </ac:picMkLst>
        </pc:picChg>
        <pc:picChg chg="add mod">
          <ac:chgData name="テレメディカ Fujiki" userId="71a61da2d8b78357" providerId="LiveId" clId="{9514FCD2-636C-45F7-9AEA-F1BBD5B40ABE}" dt="2025-02-13T06:09:15.755" v="888" actId="164"/>
          <ac:picMkLst>
            <pc:docMk/>
            <pc:sldMk cId="23454207" sldId="262"/>
            <ac:picMk id="44034" creationId="{244087CB-E5E3-5BF6-E3E2-A9FF941221FE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56.412" v="880" actId="164"/>
        <pc:sldMkLst>
          <pc:docMk/>
          <pc:sldMk cId="2068579243" sldId="263"/>
        </pc:sldMkLst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2" creationId="{07E039E2-0220-BE7A-895F-8076C6B72468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7" creationId="{979640D5-BBDA-EA2C-82B5-F4EAB4907126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12" creationId="{2F497954-1FA9-ADCF-ACD2-808333DC2491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4" creationId="{318700B0-EFF4-6300-9853-0AB3F1B3BF6B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5" creationId="{710730EA-3467-5F35-062E-D6B62FF5038B}"/>
          </ac:spMkLst>
        </pc:spChg>
        <pc:spChg chg="add mod">
          <ac:chgData name="テレメディカ Fujiki" userId="71a61da2d8b78357" providerId="LiveId" clId="{9514FCD2-636C-45F7-9AEA-F1BBD5B40ABE}" dt="2025-02-13T06:07:56.412" v="880" actId="164"/>
          <ac:spMkLst>
            <pc:docMk/>
            <pc:sldMk cId="2068579243" sldId="263"/>
            <ac:spMk id="27" creationId="{393060DD-0EF6-BB42-0EFD-353A446F7E22}"/>
          </ac:spMkLst>
        </pc:spChg>
        <pc:spChg chg="mod">
          <ac:chgData name="テレメディカ Fujiki" userId="71a61da2d8b78357" providerId="LiveId" clId="{9514FCD2-636C-45F7-9AEA-F1BBD5B40ABE}" dt="2025-02-13T05:13:58.720" v="510" actId="1076"/>
          <ac:spMkLst>
            <pc:docMk/>
            <pc:sldMk cId="2068579243" sldId="263"/>
            <ac:spMk id="30" creationId="{AD540C60-355C-B53A-36A2-2FB13D428CDE}"/>
          </ac:spMkLst>
        </pc:spChg>
        <pc:grpChg chg="add mod">
          <ac:chgData name="テレメディカ Fujiki" userId="71a61da2d8b78357" providerId="LiveId" clId="{9514FCD2-636C-45F7-9AEA-F1BBD5B40ABE}" dt="2025-02-13T06:07:56.412" v="880" actId="164"/>
          <ac:grpSpMkLst>
            <pc:docMk/>
            <pc:sldMk cId="2068579243" sldId="263"/>
            <ac:grpSpMk id="28" creationId="{0A8B5CF8-20F8-EC9E-AC0F-C671303B0592}"/>
          </ac:grpSpMkLst>
        </pc:grpChg>
        <pc:picChg chg="add mod ord">
          <ac:chgData name="テレメディカ Fujiki" userId="71a61da2d8b78357" providerId="LiveId" clId="{9514FCD2-636C-45F7-9AEA-F1BBD5B40ABE}" dt="2025-02-13T05:15:09.333" v="527" actId="1076"/>
          <ac:picMkLst>
            <pc:docMk/>
            <pc:sldMk cId="2068579243" sldId="263"/>
            <ac:picMk id="14" creationId="{45381846-3F0C-245F-BF54-DF65CD927C11}"/>
          </ac:picMkLst>
        </pc:picChg>
        <pc:picChg chg="add mod">
          <ac:chgData name="テレメディカ Fujiki" userId="71a61da2d8b78357" providerId="LiveId" clId="{9514FCD2-636C-45F7-9AEA-F1BBD5B40ABE}" dt="2025-02-13T05:14:30.287" v="513" actId="1076"/>
          <ac:picMkLst>
            <pc:docMk/>
            <pc:sldMk cId="2068579243" sldId="263"/>
            <ac:picMk id="19" creationId="{0008057C-AFBB-F9FC-008B-B4F2B6B2F8F8}"/>
          </ac:picMkLst>
        </pc:picChg>
        <pc:picChg chg="add mod">
          <ac:chgData name="テレメディカ Fujiki" userId="71a61da2d8b78357" providerId="LiveId" clId="{9514FCD2-636C-45F7-9AEA-F1BBD5B40ABE}" dt="2025-02-13T05:17:17.144" v="547" actId="14100"/>
          <ac:picMkLst>
            <pc:docMk/>
            <pc:sldMk cId="2068579243" sldId="263"/>
            <ac:picMk id="22" creationId="{F15B4741-01A7-5861-BCD2-8D4FEA7633A8}"/>
          </ac:picMkLst>
        </pc:picChg>
        <pc:picChg chg="add mod">
          <ac:chgData name="テレメディカ Fujiki" userId="71a61da2d8b78357" providerId="LiveId" clId="{9514FCD2-636C-45F7-9AEA-F1BBD5B40ABE}" dt="2025-02-13T06:07:56.412" v="880" actId="164"/>
          <ac:picMkLst>
            <pc:docMk/>
            <pc:sldMk cId="2068579243" sldId="263"/>
            <ac:picMk id="46082" creationId="{447F886B-8FB1-3F90-36FC-6200FFA83D5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0:27.621" v="894" actId="164"/>
        <pc:sldMkLst>
          <pc:docMk/>
          <pc:sldMk cId="2862671114" sldId="264"/>
        </pc:sldMkLst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2" creationId="{A3BB4A03-AF7F-4F84-A010-DF16C6009AEB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2" creationId="{5E508E72-474F-AF2D-0A60-F8A06F829972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3" creationId="{87DDAAFF-C65E-B1DE-E5B1-222F577FC0BE}"/>
          </ac:spMkLst>
        </pc:spChg>
        <pc:spChg chg="add mod">
          <ac:chgData name="テレメディカ Fujiki" userId="71a61da2d8b78357" providerId="LiveId" clId="{9514FCD2-636C-45F7-9AEA-F1BBD5B40ABE}" dt="2025-02-13T05:56:10.657" v="805"/>
          <ac:spMkLst>
            <pc:docMk/>
            <pc:sldMk cId="2862671114" sldId="264"/>
            <ac:spMk id="23" creationId="{EF972264-FF7B-A22C-0C99-CD033EF04C9F}"/>
          </ac:spMkLst>
        </pc:spChg>
        <pc:spChg chg="add mod">
          <ac:chgData name="テレメディカ Fujiki" userId="71a61da2d8b78357" providerId="LiveId" clId="{9514FCD2-636C-45F7-9AEA-F1BBD5B40ABE}" dt="2025-02-13T05:52:24.581" v="774"/>
          <ac:spMkLst>
            <pc:docMk/>
            <pc:sldMk cId="2862671114" sldId="264"/>
            <ac:spMk id="24" creationId="{C9BFA8B0-F3F1-3AE2-FFB9-91A7D2E09D36}"/>
          </ac:spMkLst>
        </pc:spChg>
        <pc:spChg chg="add mod">
          <ac:chgData name="テレメディカ Fujiki" userId="71a61da2d8b78357" providerId="LiveId" clId="{9514FCD2-636C-45F7-9AEA-F1BBD5B40ABE}" dt="2025-02-13T06:10:27.621" v="894" actId="164"/>
          <ac:spMkLst>
            <pc:docMk/>
            <pc:sldMk cId="2862671114" sldId="264"/>
            <ac:spMk id="25" creationId="{A9709A40-1AEF-B43B-F56E-95061D36D0A8}"/>
          </ac:spMkLst>
        </pc:spChg>
        <pc:spChg chg="mod">
          <ac:chgData name="テレメディカ Fujiki" userId="71a61da2d8b78357" providerId="LiveId" clId="{9514FCD2-636C-45F7-9AEA-F1BBD5B40ABE}" dt="2025-02-13T05:34:58.887" v="735" actId="1076"/>
          <ac:spMkLst>
            <pc:docMk/>
            <pc:sldMk cId="2862671114" sldId="264"/>
            <ac:spMk id="30" creationId="{1B40D947-7D6E-5C8F-82D7-A6B8EE812338}"/>
          </ac:spMkLst>
        </pc:spChg>
        <pc:grpChg chg="add mod">
          <ac:chgData name="テレメディカ Fujiki" userId="71a61da2d8b78357" providerId="LiveId" clId="{9514FCD2-636C-45F7-9AEA-F1BBD5B40ABE}" dt="2025-02-13T06:10:27.621" v="894" actId="164"/>
          <ac:grpSpMkLst>
            <pc:docMk/>
            <pc:sldMk cId="2862671114" sldId="264"/>
            <ac:grpSpMk id="26" creationId="{17FC2AC6-6589-B182-8BF6-C2A1E4FFEA30}"/>
          </ac:grpSpMkLst>
        </pc:grpChg>
        <pc:picChg chg="add mod">
          <ac:chgData name="テレメディカ Fujiki" userId="71a61da2d8b78357" providerId="LiveId" clId="{9514FCD2-636C-45F7-9AEA-F1BBD5B40ABE}" dt="2025-02-13T05:15:54.597" v="537"/>
          <ac:picMkLst>
            <pc:docMk/>
            <pc:sldMk cId="2862671114" sldId="264"/>
            <ac:picMk id="14" creationId="{910003C8-7010-5B44-189A-D56BD16B99E4}"/>
          </ac:picMkLst>
        </pc:picChg>
        <pc:picChg chg="add mod">
          <ac:chgData name="テレメディカ Fujiki" userId="71a61da2d8b78357" providerId="LiveId" clId="{9514FCD2-636C-45F7-9AEA-F1BBD5B40ABE}" dt="2025-02-13T05:19:51.340" v="587" actId="1037"/>
          <ac:picMkLst>
            <pc:docMk/>
            <pc:sldMk cId="2862671114" sldId="264"/>
            <ac:picMk id="17" creationId="{817CED92-14BC-DE21-5B1D-67F419C9BD67}"/>
          </ac:picMkLst>
        </pc:picChg>
        <pc:picChg chg="add mod">
          <ac:chgData name="テレメディカ Fujiki" userId="71a61da2d8b78357" providerId="LiveId" clId="{9514FCD2-636C-45F7-9AEA-F1BBD5B40ABE}" dt="2025-02-13T05:28:25.496" v="663" actId="1037"/>
          <ac:picMkLst>
            <pc:docMk/>
            <pc:sldMk cId="2862671114" sldId="264"/>
            <ac:picMk id="19" creationId="{5C557605-3B7B-8756-4442-F28648F1BB6D}"/>
          </ac:picMkLst>
        </pc:picChg>
        <pc:picChg chg="add mod">
          <ac:chgData name="テレメディカ Fujiki" userId="71a61da2d8b78357" providerId="LiveId" clId="{9514FCD2-636C-45F7-9AEA-F1BBD5B40ABE}" dt="2025-02-13T06:10:27.621" v="894" actId="164"/>
          <ac:picMkLst>
            <pc:docMk/>
            <pc:sldMk cId="2862671114" sldId="264"/>
            <ac:picMk id="43010" creationId="{EDD60A75-94F5-E8DF-B67C-1F5A6DE39D61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1:33.565" v="900" actId="164"/>
        <pc:sldMkLst>
          <pc:docMk/>
          <pc:sldMk cId="1366082314" sldId="265"/>
        </pc:sldMkLst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2" creationId="{E2B74561-BD1E-D1A7-DFA4-40E44D90A46D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4" creationId="{D38607F2-ACC5-CDF8-0D20-4B2A8F44DB93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16" creationId="{9E7151B6-4925-4CE8-899C-8D87BA9F9B7E}"/>
          </ac:spMkLst>
        </pc:spChg>
        <pc:spChg chg="add mod">
          <ac:chgData name="テレメディカ Fujiki" userId="71a61da2d8b78357" providerId="LiveId" clId="{9514FCD2-636C-45F7-9AEA-F1BBD5B40ABE}" dt="2025-02-13T05:56:49.028" v="810"/>
          <ac:spMkLst>
            <pc:docMk/>
            <pc:sldMk cId="1366082314" sldId="265"/>
            <ac:spMk id="22" creationId="{8F29EF27-7096-3EAF-4CDA-FF1DA58BF225}"/>
          </ac:spMkLst>
        </pc:spChg>
        <pc:spChg chg="add mod">
          <ac:chgData name="テレメディカ Fujiki" userId="71a61da2d8b78357" providerId="LiveId" clId="{9514FCD2-636C-45F7-9AEA-F1BBD5B40ABE}" dt="2025-02-13T05:52:28.426" v="776"/>
          <ac:spMkLst>
            <pc:docMk/>
            <pc:sldMk cId="1366082314" sldId="265"/>
            <ac:spMk id="23" creationId="{B1C3F741-1F37-C7E3-6979-BB680E4EF04B}"/>
          </ac:spMkLst>
        </pc:spChg>
        <pc:spChg chg="add mod">
          <ac:chgData name="テレメディカ Fujiki" userId="71a61da2d8b78357" providerId="LiveId" clId="{9514FCD2-636C-45F7-9AEA-F1BBD5B40ABE}" dt="2025-02-13T06:11:33.565" v="900" actId="164"/>
          <ac:spMkLst>
            <pc:docMk/>
            <pc:sldMk cId="1366082314" sldId="265"/>
            <ac:spMk id="24" creationId="{3192F1CF-FA7F-337D-7107-AD8E3D834BC7}"/>
          </ac:spMkLst>
        </pc:spChg>
        <pc:spChg chg="mod">
          <ac:chgData name="テレメディカ Fujiki" userId="71a61da2d8b78357" providerId="LiveId" clId="{9514FCD2-636C-45F7-9AEA-F1BBD5B40ABE}" dt="2025-02-13T05:35:18.913" v="740" actId="1076"/>
          <ac:spMkLst>
            <pc:docMk/>
            <pc:sldMk cId="1366082314" sldId="265"/>
            <ac:spMk id="30" creationId="{40BAD13B-105B-9766-AC0B-8B8D70D5B520}"/>
          </ac:spMkLst>
        </pc:spChg>
        <pc:grpChg chg="add mod">
          <ac:chgData name="テレメディカ Fujiki" userId="71a61da2d8b78357" providerId="LiveId" clId="{9514FCD2-636C-45F7-9AEA-F1BBD5B40ABE}" dt="2025-02-13T06:11:33.565" v="900" actId="164"/>
          <ac:grpSpMkLst>
            <pc:docMk/>
            <pc:sldMk cId="1366082314" sldId="265"/>
            <ac:grpSpMk id="25" creationId="{53A532D1-B2E7-8C06-883B-340E75791787}"/>
          </ac:grpSpMkLst>
        </pc:grpChg>
        <pc:picChg chg="add mod">
          <ac:chgData name="テレメディカ Fujiki" userId="71a61da2d8b78357" providerId="LiveId" clId="{9514FCD2-636C-45F7-9AEA-F1BBD5B40ABE}" dt="2025-02-13T05:15:55.902" v="538"/>
          <ac:picMkLst>
            <pc:docMk/>
            <pc:sldMk cId="1366082314" sldId="265"/>
            <ac:picMk id="17" creationId="{98B05B3C-E535-FBAA-E447-BCE6A31B5952}"/>
          </ac:picMkLst>
        </pc:picChg>
        <pc:picChg chg="add mod">
          <ac:chgData name="テレメディカ Fujiki" userId="71a61da2d8b78357" providerId="LiveId" clId="{9514FCD2-636C-45F7-9AEA-F1BBD5B40ABE}" dt="2025-02-13T05:20:50.065" v="599" actId="1038"/>
          <ac:picMkLst>
            <pc:docMk/>
            <pc:sldMk cId="1366082314" sldId="265"/>
            <ac:picMk id="19" creationId="{778D2279-7773-3ACE-8C8C-9F799E52537E}"/>
          </ac:picMkLst>
        </pc:picChg>
        <pc:picChg chg="add mod">
          <ac:chgData name="テレメディカ Fujiki" userId="71a61da2d8b78357" providerId="LiveId" clId="{9514FCD2-636C-45F7-9AEA-F1BBD5B40ABE}" dt="2025-02-13T05:28:52.894" v="669" actId="1076"/>
          <ac:picMkLst>
            <pc:docMk/>
            <pc:sldMk cId="1366082314" sldId="265"/>
            <ac:picMk id="21" creationId="{EFA4B670-8F36-AC5E-A584-274AE9F4B228}"/>
          </ac:picMkLst>
        </pc:picChg>
        <pc:picChg chg="add mod">
          <ac:chgData name="テレメディカ Fujiki" userId="71a61da2d8b78357" providerId="LiveId" clId="{9514FCD2-636C-45F7-9AEA-F1BBD5B40ABE}" dt="2025-02-13T06:11:33.565" v="900" actId="164"/>
          <ac:picMkLst>
            <pc:docMk/>
            <pc:sldMk cId="1366082314" sldId="265"/>
            <ac:picMk id="41986" creationId="{820E4BC7-0CB2-929F-8422-5EC300D36A1F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2:33.797" v="907" actId="164"/>
        <pc:sldMkLst>
          <pc:docMk/>
          <pc:sldMk cId="288312325" sldId="266"/>
        </pc:sldMkLst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3" creationId="{BE95261C-DF4A-46C5-EAD9-94C7331EF324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2" creationId="{463531CF-9EF7-32C2-17E3-32707DCB05D7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6" creationId="{7C6E748C-73A3-6735-79C1-4DA557B0D2A5}"/>
          </ac:spMkLst>
        </pc:spChg>
        <pc:spChg chg="add mod">
          <ac:chgData name="テレメディカ Fujiki" userId="71a61da2d8b78357" providerId="LiveId" clId="{9514FCD2-636C-45F7-9AEA-F1BBD5B40ABE}" dt="2025-02-13T05:57:44.605" v="815"/>
          <ac:spMkLst>
            <pc:docMk/>
            <pc:sldMk cId="288312325" sldId="266"/>
            <ac:spMk id="22" creationId="{B0441555-6414-C7BC-89CA-598DE8D8E393}"/>
          </ac:spMkLst>
        </pc:spChg>
        <pc:spChg chg="add mod">
          <ac:chgData name="テレメディカ Fujiki" userId="71a61da2d8b78357" providerId="LiveId" clId="{9514FCD2-636C-45F7-9AEA-F1BBD5B40ABE}" dt="2025-02-13T05:52:32.815" v="778"/>
          <ac:spMkLst>
            <pc:docMk/>
            <pc:sldMk cId="288312325" sldId="266"/>
            <ac:spMk id="23" creationId="{1E0BEA8A-0EC1-E302-009D-F9FFA3523305}"/>
          </ac:spMkLst>
        </pc:spChg>
        <pc:spChg chg="add mod">
          <ac:chgData name="テレメディカ Fujiki" userId="71a61da2d8b78357" providerId="LiveId" clId="{9514FCD2-636C-45F7-9AEA-F1BBD5B40ABE}" dt="2025-02-13T06:12:33.797" v="907" actId="164"/>
          <ac:spMkLst>
            <pc:docMk/>
            <pc:sldMk cId="288312325" sldId="266"/>
            <ac:spMk id="24" creationId="{8EFC01A3-077C-D6AE-70AC-191EB5BC9B8E}"/>
          </ac:spMkLst>
        </pc:spChg>
        <pc:spChg chg="mod">
          <ac:chgData name="テレメディカ Fujiki" userId="71a61da2d8b78357" providerId="LiveId" clId="{9514FCD2-636C-45F7-9AEA-F1BBD5B40ABE}" dt="2025-02-13T05:35:31.328" v="745"/>
          <ac:spMkLst>
            <pc:docMk/>
            <pc:sldMk cId="288312325" sldId="266"/>
            <ac:spMk id="30" creationId="{8ABC7BB4-5D84-22DC-FC1D-51939EF405BD}"/>
          </ac:spMkLst>
        </pc:spChg>
        <pc:grpChg chg="add mod">
          <ac:chgData name="テレメディカ Fujiki" userId="71a61da2d8b78357" providerId="LiveId" clId="{9514FCD2-636C-45F7-9AEA-F1BBD5B40ABE}" dt="2025-02-13T06:12:33.797" v="907" actId="164"/>
          <ac:grpSpMkLst>
            <pc:docMk/>
            <pc:sldMk cId="288312325" sldId="266"/>
            <ac:grpSpMk id="25" creationId="{13D8105D-3DD0-7361-6B7C-7F63746BBD62}"/>
          </ac:grpSpMkLst>
        </pc:grpChg>
        <pc:picChg chg="add mod">
          <ac:chgData name="テレメディカ Fujiki" userId="71a61da2d8b78357" providerId="LiveId" clId="{9514FCD2-636C-45F7-9AEA-F1BBD5B40ABE}" dt="2025-02-13T05:15:57.210" v="539"/>
          <ac:picMkLst>
            <pc:docMk/>
            <pc:sldMk cId="288312325" sldId="266"/>
            <ac:picMk id="17" creationId="{FCB64902-356A-23BD-2D4F-345F583312AB}"/>
          </ac:picMkLst>
        </pc:picChg>
        <pc:picChg chg="add mod">
          <ac:chgData name="テレメディカ Fujiki" userId="71a61da2d8b78357" providerId="LiveId" clId="{9514FCD2-636C-45F7-9AEA-F1BBD5B40ABE}" dt="2025-02-13T05:21:56.486" v="610" actId="1036"/>
          <ac:picMkLst>
            <pc:docMk/>
            <pc:sldMk cId="288312325" sldId="266"/>
            <ac:picMk id="19" creationId="{AF7A3E8E-2498-2077-2C40-8B7A3B6E98F1}"/>
          </ac:picMkLst>
        </pc:picChg>
        <pc:picChg chg="add mod">
          <ac:chgData name="テレメディカ Fujiki" userId="71a61da2d8b78357" providerId="LiveId" clId="{9514FCD2-636C-45F7-9AEA-F1BBD5B40ABE}" dt="2025-02-13T05:29:25.434" v="675" actId="1076"/>
          <ac:picMkLst>
            <pc:docMk/>
            <pc:sldMk cId="288312325" sldId="266"/>
            <ac:picMk id="21" creationId="{E2BCF07E-1BDA-BDA8-DA7E-246548B701DF}"/>
          </ac:picMkLst>
        </pc:picChg>
        <pc:picChg chg="add mod">
          <ac:chgData name="テレメディカ Fujiki" userId="71a61da2d8b78357" providerId="LiveId" clId="{9514FCD2-636C-45F7-9AEA-F1BBD5B40ABE}" dt="2025-02-13T06:12:33.797" v="907" actId="164"/>
          <ac:picMkLst>
            <pc:docMk/>
            <pc:sldMk cId="288312325" sldId="266"/>
            <ac:picMk id="40962" creationId="{198D3B24-BD31-1B86-1F67-63B0A3CDB647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3:26.043" v="913" actId="164"/>
        <pc:sldMkLst>
          <pc:docMk/>
          <pc:sldMk cId="158439684" sldId="267"/>
        </pc:sldMkLst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2" creationId="{BFB310B5-02B1-908B-BE53-C02E1DA55AD4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3" creationId="{77DB7C37-4EE3-B241-3B3B-334FEEC67E1F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6" creationId="{23314EC6-B66C-B42C-F30C-BBF7A733E576}"/>
          </ac:spMkLst>
        </pc:spChg>
        <pc:spChg chg="add mod">
          <ac:chgData name="テレメディカ Fujiki" userId="71a61da2d8b78357" providerId="LiveId" clId="{9514FCD2-636C-45F7-9AEA-F1BBD5B40ABE}" dt="2025-02-13T05:58:22.759" v="822"/>
          <ac:spMkLst>
            <pc:docMk/>
            <pc:sldMk cId="158439684" sldId="267"/>
            <ac:spMk id="22" creationId="{22929ABF-D063-2DFE-FD3C-09E73E6BC1F5}"/>
          </ac:spMkLst>
        </pc:spChg>
        <pc:spChg chg="add mod">
          <ac:chgData name="テレメディカ Fujiki" userId="71a61da2d8b78357" providerId="LiveId" clId="{9514FCD2-636C-45F7-9AEA-F1BBD5B40ABE}" dt="2025-02-13T05:52:36.820" v="780"/>
          <ac:spMkLst>
            <pc:docMk/>
            <pc:sldMk cId="158439684" sldId="267"/>
            <ac:spMk id="23" creationId="{27938A59-6BEE-D997-5D74-342C1704B434}"/>
          </ac:spMkLst>
        </pc:spChg>
        <pc:spChg chg="add mod">
          <ac:chgData name="テレメディカ Fujiki" userId="71a61da2d8b78357" providerId="LiveId" clId="{9514FCD2-636C-45F7-9AEA-F1BBD5B40ABE}" dt="2025-02-13T06:13:26.043" v="913" actId="164"/>
          <ac:spMkLst>
            <pc:docMk/>
            <pc:sldMk cId="158439684" sldId="267"/>
            <ac:spMk id="24" creationId="{3E5E7530-637C-E440-FD46-B91B18C20BDC}"/>
          </ac:spMkLst>
        </pc:spChg>
        <pc:spChg chg="mod">
          <ac:chgData name="テレメディカ Fujiki" userId="71a61da2d8b78357" providerId="LiveId" clId="{9514FCD2-636C-45F7-9AEA-F1BBD5B40ABE}" dt="2025-02-13T05:35:42.486" v="748"/>
          <ac:spMkLst>
            <pc:docMk/>
            <pc:sldMk cId="158439684" sldId="267"/>
            <ac:spMk id="30" creationId="{8EB74BF5-847B-A01F-40F6-F9D9BE49B5E9}"/>
          </ac:spMkLst>
        </pc:spChg>
        <pc:grpChg chg="add mod">
          <ac:chgData name="テレメディカ Fujiki" userId="71a61da2d8b78357" providerId="LiveId" clId="{9514FCD2-636C-45F7-9AEA-F1BBD5B40ABE}" dt="2025-02-13T06:13:26.043" v="913" actId="164"/>
          <ac:grpSpMkLst>
            <pc:docMk/>
            <pc:sldMk cId="158439684" sldId="267"/>
            <ac:grpSpMk id="25" creationId="{EF99FC2F-E53C-9D4C-BC8A-8B00E656DEBC}"/>
          </ac:grpSpMkLst>
        </pc:grpChg>
        <pc:picChg chg="add mod">
          <ac:chgData name="テレメディカ Fujiki" userId="71a61da2d8b78357" providerId="LiveId" clId="{9514FCD2-636C-45F7-9AEA-F1BBD5B40ABE}" dt="2025-02-13T05:15:58.535" v="540"/>
          <ac:picMkLst>
            <pc:docMk/>
            <pc:sldMk cId="158439684" sldId="267"/>
            <ac:picMk id="17" creationId="{8ACBC910-01C4-F50D-6976-D3AE82373B93}"/>
          </ac:picMkLst>
        </pc:picChg>
        <pc:picChg chg="add mod">
          <ac:chgData name="テレメディカ Fujiki" userId="71a61da2d8b78357" providerId="LiveId" clId="{9514FCD2-636C-45F7-9AEA-F1BBD5B40ABE}" dt="2025-02-13T05:22:44.659" v="623" actId="1038"/>
          <ac:picMkLst>
            <pc:docMk/>
            <pc:sldMk cId="158439684" sldId="267"/>
            <ac:picMk id="19" creationId="{D613C0B3-A82C-DCBB-3759-5F90796C8CDC}"/>
          </ac:picMkLst>
        </pc:picChg>
        <pc:picChg chg="add mod">
          <ac:chgData name="テレメディカ Fujiki" userId="71a61da2d8b78357" providerId="LiveId" clId="{9514FCD2-636C-45F7-9AEA-F1BBD5B40ABE}" dt="2025-02-13T05:29:51.036" v="682" actId="1076"/>
          <ac:picMkLst>
            <pc:docMk/>
            <pc:sldMk cId="158439684" sldId="267"/>
            <ac:picMk id="21" creationId="{3895923B-3FCD-78D0-36FA-441B08A5DB45}"/>
          </ac:picMkLst>
        </pc:picChg>
        <pc:picChg chg="add mod">
          <ac:chgData name="テレメディカ Fujiki" userId="71a61da2d8b78357" providerId="LiveId" clId="{9514FCD2-636C-45F7-9AEA-F1BBD5B40ABE}" dt="2025-02-13T06:13:26.043" v="913" actId="164"/>
          <ac:picMkLst>
            <pc:docMk/>
            <pc:sldMk cId="158439684" sldId="267"/>
            <ac:picMk id="39938" creationId="{541C91E7-49D7-1945-7321-70ECD93E9E6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4:18.657" v="920" actId="164"/>
        <pc:sldMkLst>
          <pc:docMk/>
          <pc:sldMk cId="943009693" sldId="268"/>
        </pc:sldMkLst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2" creationId="{85A5481A-5A59-D5E2-EE8A-EA08A8D5EA4D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4" creationId="{167C6206-5762-9F63-DA7C-383C7133634E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5" creationId="{5AE19017-5D65-85D2-BDFD-3072BDCA6F68}"/>
          </ac:spMkLst>
        </pc:spChg>
        <pc:spChg chg="add mod">
          <ac:chgData name="テレメディカ Fujiki" userId="71a61da2d8b78357" providerId="LiveId" clId="{9514FCD2-636C-45F7-9AEA-F1BBD5B40ABE}" dt="2025-02-13T05:59:00.499" v="829"/>
          <ac:spMkLst>
            <pc:docMk/>
            <pc:sldMk cId="943009693" sldId="268"/>
            <ac:spMk id="22" creationId="{F66428DE-2A04-E772-F547-C908CEEAB3F2}"/>
          </ac:spMkLst>
        </pc:spChg>
        <pc:spChg chg="add mod">
          <ac:chgData name="テレメディカ Fujiki" userId="71a61da2d8b78357" providerId="LiveId" clId="{9514FCD2-636C-45F7-9AEA-F1BBD5B40ABE}" dt="2025-02-13T05:52:41.681" v="782"/>
          <ac:spMkLst>
            <pc:docMk/>
            <pc:sldMk cId="943009693" sldId="268"/>
            <ac:spMk id="23" creationId="{DE5E783A-0535-A046-CB2A-ADD9CE05E60A}"/>
          </ac:spMkLst>
        </pc:spChg>
        <pc:spChg chg="add mod">
          <ac:chgData name="テレメディカ Fujiki" userId="71a61da2d8b78357" providerId="LiveId" clId="{9514FCD2-636C-45F7-9AEA-F1BBD5B40ABE}" dt="2025-02-13T06:14:18.657" v="920" actId="164"/>
          <ac:spMkLst>
            <pc:docMk/>
            <pc:sldMk cId="943009693" sldId="268"/>
            <ac:spMk id="24" creationId="{64E6248D-59F5-BC9F-FBB4-6B69118F4434}"/>
          </ac:spMkLst>
        </pc:spChg>
        <pc:grpChg chg="add mod">
          <ac:chgData name="テレメディカ Fujiki" userId="71a61da2d8b78357" providerId="LiveId" clId="{9514FCD2-636C-45F7-9AEA-F1BBD5B40ABE}" dt="2025-02-13T06:14:18.657" v="920" actId="164"/>
          <ac:grpSpMkLst>
            <pc:docMk/>
            <pc:sldMk cId="943009693" sldId="268"/>
            <ac:grpSpMk id="25" creationId="{61938240-B3C2-7EFD-8849-92815940C415}"/>
          </ac:grpSpMkLst>
        </pc:grpChg>
        <pc:picChg chg="add mod">
          <ac:chgData name="テレメディカ Fujiki" userId="71a61da2d8b78357" providerId="LiveId" clId="{9514FCD2-636C-45F7-9AEA-F1BBD5B40ABE}" dt="2025-02-13T05:16:00.559" v="541"/>
          <ac:picMkLst>
            <pc:docMk/>
            <pc:sldMk cId="943009693" sldId="268"/>
            <ac:picMk id="16" creationId="{F68577F3-564F-D85E-34C9-E8F2814AED80}"/>
          </ac:picMkLst>
        </pc:picChg>
        <pc:picChg chg="add mod">
          <ac:chgData name="テレメディカ Fujiki" userId="71a61da2d8b78357" providerId="LiveId" clId="{9514FCD2-636C-45F7-9AEA-F1BBD5B40ABE}" dt="2025-02-13T05:23:29.390" v="637" actId="1035"/>
          <ac:picMkLst>
            <pc:docMk/>
            <pc:sldMk cId="943009693" sldId="268"/>
            <ac:picMk id="19" creationId="{B8106156-4E7D-E055-C529-BB0B692E9642}"/>
          </ac:picMkLst>
        </pc:picChg>
        <pc:picChg chg="add mod">
          <ac:chgData name="テレメディカ Fujiki" userId="71a61da2d8b78357" providerId="LiveId" clId="{9514FCD2-636C-45F7-9AEA-F1BBD5B40ABE}" dt="2025-02-13T05:30:31.004" v="688" actId="1076"/>
          <ac:picMkLst>
            <pc:docMk/>
            <pc:sldMk cId="943009693" sldId="268"/>
            <ac:picMk id="21" creationId="{2D8A3D02-E220-5535-BB78-DC1561DFBA47}"/>
          </ac:picMkLst>
        </pc:picChg>
        <pc:picChg chg="add mod">
          <ac:chgData name="テレメディカ Fujiki" userId="71a61da2d8b78357" providerId="LiveId" clId="{9514FCD2-636C-45F7-9AEA-F1BBD5B40ABE}" dt="2025-02-13T06:14:18.657" v="920" actId="164"/>
          <ac:picMkLst>
            <pc:docMk/>
            <pc:sldMk cId="943009693" sldId="268"/>
            <ac:picMk id="38914" creationId="{F7752ED0-3940-2E55-C62E-FB938B41C66B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15.498" v="436"/>
        <pc:sldMkLst>
          <pc:docMk/>
          <pc:sldMk cId="1782899486" sldId="269"/>
        </pc:sldMkLst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4" creationId="{2EFA4650-FE11-F7F0-DC87-C61FDB112E4A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5" creationId="{A7C6E253-DC7D-E306-870B-E6EA905032B7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6" creationId="{D2650D12-DC58-B15E-D205-9F54E922B00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0.110" v="438"/>
        <pc:sldMkLst>
          <pc:docMk/>
          <pc:sldMk cId="3116668545" sldId="271"/>
        </pc:sldMkLst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4" creationId="{4EB330EB-9ECA-AD0C-8D17-A575ED1414CB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5" creationId="{1BB23CD7-CE47-51F3-9597-2A8B4A1B21F1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7" creationId="{29AFAC4C-491D-119A-A69E-6D462C285ADE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4.272" v="440"/>
        <pc:sldMkLst>
          <pc:docMk/>
          <pc:sldMk cId="4121586718" sldId="272"/>
        </pc:sldMkLst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5" creationId="{130A5D24-A5E0-C80A-B5A0-6C86335CD673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9" creationId="{AC1EB8FE-A448-918E-4ABD-0A0717859AA1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10" creationId="{99F5AF69-B2C7-1BCB-65BF-B6FF29499160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9.425" v="442"/>
        <pc:sldMkLst>
          <pc:docMk/>
          <pc:sldMk cId="2781109790" sldId="273"/>
        </pc:sldMkLst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5" creationId="{0CC0CD3E-242A-2B93-C42A-A0C100B71E6E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6" creationId="{5A0181C9-EEA9-77EB-3ACC-16698AA5C859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7" creationId="{C1C02005-436F-039F-DFA4-04A5F1E8D3C5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36.130" v="444"/>
        <pc:sldMkLst>
          <pc:docMk/>
          <pc:sldMk cId="3897927750" sldId="274"/>
        </pc:sldMkLst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6" creationId="{FA3C7E0E-CD2D-7CF0-033F-748886A42EBD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7" creationId="{B478C4AD-C450-C4DA-B6A5-AB1DC4ED6807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9" creationId="{E3BAA87E-7889-EF31-0A94-C1D502D322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1.644" v="446"/>
        <pc:sldMkLst>
          <pc:docMk/>
          <pc:sldMk cId="285371369" sldId="275"/>
        </pc:sldMkLst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4" creationId="{8785C1F3-E492-CFF5-6173-39F7C59D97A8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5" creationId="{F1075C4A-F03B-3EFC-CA0D-DE106974BC3B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7" creationId="{CB110CAA-17F3-E378-8D63-0F07D5173227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6.051" v="448"/>
        <pc:sldMkLst>
          <pc:docMk/>
          <pc:sldMk cId="4144384980" sldId="276"/>
        </pc:sldMkLst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4" creationId="{50D78FB5-D46E-0A72-44E4-836453CCEF8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5" creationId="{82E3C869-F463-06B7-8B6E-8471388D254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6" creationId="{8105DB26-A9AE-A93F-1F70-8669B6796B1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0.890" v="450"/>
        <pc:sldMkLst>
          <pc:docMk/>
          <pc:sldMk cId="3282296625" sldId="277"/>
        </pc:sldMkLst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4" creationId="{058A2B48-5F7E-52D6-7220-9630CB5CD00D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6" creationId="{CBA0591B-9BB1-7587-4D60-D94D49E11218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7" creationId="{0B84911C-898B-431F-DD81-63EDA7022D8D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5.233" v="452"/>
        <pc:sldMkLst>
          <pc:docMk/>
          <pc:sldMk cId="2572897470" sldId="278"/>
        </pc:sldMkLst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4" creationId="{9E9BFB04-3D7F-8F8F-3158-2DD90A8FAFB7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5" creationId="{7DE9A1A6-6E5D-D25A-7A56-2C3FFBAEC2F1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6" creationId="{0C3683E3-0DD3-005E-0CD9-631326891DBA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9.755" v="454"/>
        <pc:sldMkLst>
          <pc:docMk/>
          <pc:sldMk cId="3053343505" sldId="279"/>
        </pc:sldMkLst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4" creationId="{858648DE-CB75-7711-D5AA-8CE440930496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6" creationId="{08C648DB-AD51-CC83-BE47-CB096556217B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9" creationId="{1E4988B8-1AEF-1BFA-9B72-FDF15626ACA5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04.842" v="456"/>
        <pc:sldMkLst>
          <pc:docMk/>
          <pc:sldMk cId="894823418" sldId="280"/>
        </pc:sldMkLst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4" creationId="{51EE8D46-9065-95DE-CE5B-C66F4A99D49C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5" creationId="{FF429851-4529-01A8-18E6-21C9D3B4D82A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7" creationId="{623157CD-73D5-F7B6-3FA0-84024DA5077D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0.421" v="458"/>
        <pc:sldMkLst>
          <pc:docMk/>
          <pc:sldMk cId="1134930522" sldId="281"/>
        </pc:sldMkLst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6" creationId="{82631911-7448-3125-9E06-BC78874463DD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7" creationId="{2D7959C0-8515-D4D9-EE34-0B2976B6D43F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9" creationId="{270CDCD4-993C-368C-793D-AD7518B7DE66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6.023" v="460"/>
        <pc:sldMkLst>
          <pc:docMk/>
          <pc:sldMk cId="1724638009" sldId="282"/>
        </pc:sldMkLst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4" creationId="{9F1853A8-4633-CF8A-9918-05993C1E0797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6" creationId="{88D88BCB-9F03-0A94-2EB4-0750E77DB4A2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9" creationId="{25D83044-85B1-B88F-16EE-E013E8BDED87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0.096" v="462"/>
        <pc:sldMkLst>
          <pc:docMk/>
          <pc:sldMk cId="3717734902" sldId="283"/>
        </pc:sldMkLst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4" creationId="{517A9963-EEFB-6570-F1F5-1AE0F5808D46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5" creationId="{27D40A57-2E82-9773-DBDA-655854152CA8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7" creationId="{8291464E-D6BB-7E8E-3A13-70BADFAF3C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5.518" v="464"/>
        <pc:sldMkLst>
          <pc:docMk/>
          <pc:sldMk cId="4025201944" sldId="284"/>
        </pc:sldMkLst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4" creationId="{FBFBCA8E-CE53-BB67-E28F-5E6F92198B35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6" creationId="{EA0F8A26-9C4A-1088-5632-DDC2C0031C93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7" creationId="{87138B4C-E382-13DE-FF74-6420DF5811AF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1.460" v="466"/>
        <pc:sldMkLst>
          <pc:docMk/>
          <pc:sldMk cId="2905330278" sldId="285"/>
        </pc:sldMkLst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4" creationId="{323DB8D1-C90D-CAAB-8802-3473B0BF4287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7" creationId="{3A8FEA36-7C95-7132-0DD9-75C5B9AB5FE9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9" creationId="{624B5E70-FCB0-6265-9F2F-BF386DD3B3E8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5.598" v="468"/>
        <pc:sldMkLst>
          <pc:docMk/>
          <pc:sldMk cId="1922995238" sldId="286"/>
        </pc:sldMkLst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4" creationId="{14E1CA5E-6D3D-2C09-EF7C-7854C5B294F0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5" creationId="{CB544B75-1EF7-2C63-AB23-2DEA9C095B6F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6" creationId="{24CCE1DB-6D67-6450-9897-0A2ECCC5792C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0.638" v="470"/>
        <pc:sldMkLst>
          <pc:docMk/>
          <pc:sldMk cId="2383336554" sldId="287"/>
        </pc:sldMkLst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4" creationId="{278AFD67-2920-11DD-F897-98F89F2621C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6" creationId="{E309167A-96D0-D248-FC6F-C55756E42E6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9" creationId="{72ED9C56-3455-A848-2ACD-5F0B43599D8A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4.890" v="472"/>
        <pc:sldMkLst>
          <pc:docMk/>
          <pc:sldMk cId="3535503035" sldId="289"/>
        </pc:sldMkLst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4" creationId="{5447D530-C474-7A18-D5F0-20CBD2810423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5" creationId="{9596CF8B-791F-0171-8717-AB51EE60129A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7" creationId="{9CDAC578-3BE3-32E2-6D44-909B2A174F5B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9.053" v="474"/>
        <pc:sldMkLst>
          <pc:docMk/>
          <pc:sldMk cId="4268038764" sldId="290"/>
        </pc:sldMkLst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4" creationId="{CD952CE2-6BDF-D8BA-3353-AE6F12F9AC0A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6" creationId="{366C8346-1271-1EDB-E9A9-CC5E779F58BB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7" creationId="{82AAAAF3-BED9-31AE-7673-A8C9CC89F000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53.735" v="476"/>
        <pc:sldMkLst>
          <pc:docMk/>
          <pc:sldMk cId="3176436691" sldId="291"/>
        </pc:sldMkLst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4" creationId="{DEAFF673-98FE-BB17-CDC5-590C8B3A0A2E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5" creationId="{F469BD71-76B7-8487-006A-F0D85E90EA0C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6" creationId="{5D2E3B17-88A4-6811-0F8D-1DADCA2275E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0.214" v="478"/>
        <pc:sldMkLst>
          <pc:docMk/>
          <pc:sldMk cId="457057959" sldId="292"/>
        </pc:sldMkLst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4" creationId="{407FE8E3-C4A5-D3AA-212B-434404F97D79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6" creationId="{ABBC6A30-CC1E-DF34-06EF-C4DAFE751697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7" creationId="{85B3E4EC-BFFB-F074-FC79-ED4AA90ABFCD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4.603" v="480"/>
        <pc:sldMkLst>
          <pc:docMk/>
          <pc:sldMk cId="3377032677" sldId="293"/>
        </pc:sldMkLst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4" creationId="{8D3AC695-6DC9-8EEB-B963-3A85F7437634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5" creationId="{E0975BFD-0EE2-0251-228E-956E1C90323C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6" creationId="{D11C59DE-5109-5003-A8D0-3FEFD24BD0B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8.831" v="482"/>
        <pc:sldMkLst>
          <pc:docMk/>
          <pc:sldMk cId="3833553186" sldId="294"/>
        </pc:sldMkLst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4" creationId="{C79C2E65-1B0F-6E2A-CABB-2FB21501A9DF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6" creationId="{79402053-B4B8-306A-A7DD-4301BC766F67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9" creationId="{26452402-7645-068C-2CFC-456FE0272B7E}"/>
          </ac:spMkLst>
        </pc:spChg>
      </pc:sldChg>
      <pc:sldChg chg="addSp delSp modSp mod">
        <pc:chgData name="テレメディカ Fujiki" userId="71a61da2d8b78357" providerId="LiveId" clId="{9514FCD2-636C-45F7-9AEA-F1BBD5B40ABE}" dt="2025-02-13T07:27:34.008" v="940" actId="20577"/>
        <pc:sldMkLst>
          <pc:docMk/>
          <pc:sldMk cId="2689364846" sldId="318"/>
        </pc:sldMkLst>
        <pc:spChg chg="mod">
          <ac:chgData name="テレメディカ Fujiki" userId="71a61da2d8b78357" providerId="LiveId" clId="{9514FCD2-636C-45F7-9AEA-F1BBD5B40ABE}" dt="2025-02-13T07:27:34.008" v="940" actId="20577"/>
          <ac:spMkLst>
            <pc:docMk/>
            <pc:sldMk cId="2689364846" sldId="318"/>
            <ac:spMk id="4" creationId="{F4A20F84-8FEA-27EF-56B9-D4AED3F2C654}"/>
          </ac:spMkLst>
        </pc:spChg>
        <pc:spChg chg="mod">
          <ac:chgData name="テレメディカ Fujiki" userId="71a61da2d8b78357" providerId="LiveId" clId="{9514FCD2-636C-45F7-9AEA-F1BBD5B40ABE}" dt="2025-02-13T07:25:57.497" v="937" actId="20577"/>
          <ac:spMkLst>
            <pc:docMk/>
            <pc:sldMk cId="2689364846" sldId="318"/>
            <ac:spMk id="11" creationId="{BE551797-3B64-045B-CC4F-CCEF5BC1BE45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0" creationId="{DA9D6435-09AC-DF0A-0CB3-144F73B0CBE3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1" creationId="{1AF290C7-4BA5-41C3-F36A-74271AB2C4BF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2" creationId="{7EA106A7-4852-E0C9-5A76-FBE8C8ACE8FB}"/>
          </ac:spMkLst>
        </pc:spChg>
        <pc:spChg chg="add mod">
          <ac:chgData name="テレメディカ Fujiki" userId="71a61da2d8b78357" providerId="LiveId" clId="{9514FCD2-636C-45F7-9AEA-F1BBD5B40ABE}" dt="2025-02-13T07:23:56.941" v="932" actId="1076"/>
          <ac:spMkLst>
            <pc:docMk/>
            <pc:sldMk cId="2689364846" sldId="318"/>
            <ac:spMk id="23" creationId="{B64F3964-6230-5D73-85C2-24D2900CE235}"/>
          </ac:spMkLst>
        </pc:spChg>
        <pc:spChg chg="add mod">
          <ac:chgData name="テレメディカ Fujiki" userId="71a61da2d8b78357" providerId="LiveId" clId="{9514FCD2-636C-45F7-9AEA-F1BBD5B40ABE}" dt="2025-02-13T07:24:01.952" v="934" actId="1076"/>
          <ac:spMkLst>
            <pc:docMk/>
            <pc:sldMk cId="2689364846" sldId="318"/>
            <ac:spMk id="24" creationId="{CCFDDE0E-4165-C229-820A-71EBF00E84B2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05.537" v="1011" actId="20577"/>
        <pc:sldMkLst>
          <pc:docMk/>
          <pc:sldMk cId="2050805894" sldId="319"/>
        </pc:sldMkLst>
        <pc:spChg chg="mod">
          <ac:chgData name="テレメディカ Fujiki" userId="71a61da2d8b78357" providerId="LiveId" clId="{9514FCD2-636C-45F7-9AEA-F1BBD5B40ABE}" dt="2025-02-13T07:32:05.537" v="1011" actId="20577"/>
          <ac:spMkLst>
            <pc:docMk/>
            <pc:sldMk cId="2050805894" sldId="319"/>
            <ac:spMk id="4" creationId="{65C6C5F7-5D1E-7C26-9DD1-B4D6DCB14BE6}"/>
          </ac:spMkLst>
        </pc:spChg>
        <pc:spChg chg="mod">
          <ac:chgData name="テレメディカ Fujiki" userId="71a61da2d8b78357" providerId="LiveId" clId="{9514FCD2-636C-45F7-9AEA-F1BBD5B40ABE}" dt="2025-02-13T07:28:27.171" v="950" actId="20577"/>
          <ac:spMkLst>
            <pc:docMk/>
            <pc:sldMk cId="2050805894" sldId="319"/>
            <ac:spMk id="11" creationId="{79C3627B-8D4E-D9E2-652F-20853FE8C926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0" creationId="{C5D3498B-903E-3466-ED74-098728D855B4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1" creationId="{687D2D9F-89EC-619E-F3FC-6120B08B4532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2" creationId="{BCD049C5-495B-6162-7FEA-9A0DE32F34EB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3" creationId="{D5F25B7E-6E13-F49B-1D3B-A2612A9C2EC0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4" creationId="{719A1E25-F75C-3B31-49DD-46B52CB328D2}"/>
          </ac:spMkLst>
        </pc:spChg>
      </pc:sldChg>
      <pc:sldChg chg="addSp delSp modSp mod">
        <pc:chgData name="テレメディカ Fujiki" userId="71a61da2d8b78357" providerId="LiveId" clId="{9514FCD2-636C-45F7-9AEA-F1BBD5B40ABE}" dt="2025-02-13T07:35:18.175" v="1035"/>
        <pc:sldMkLst>
          <pc:docMk/>
          <pc:sldMk cId="2087871677" sldId="320"/>
        </pc:sldMkLst>
        <pc:spChg chg="mod">
          <ac:chgData name="テレメディカ Fujiki" userId="71a61da2d8b78357" providerId="LiveId" clId="{9514FCD2-636C-45F7-9AEA-F1BBD5B40ABE}" dt="2025-02-13T07:35:18.175" v="1035"/>
          <ac:spMkLst>
            <pc:docMk/>
            <pc:sldMk cId="2087871677" sldId="320"/>
            <ac:spMk id="4" creationId="{75997463-AB14-819E-C01E-66EE91DD3BDB}"/>
          </ac:spMkLst>
        </pc:spChg>
        <pc:spChg chg="mod">
          <ac:chgData name="テレメディカ Fujiki" userId="71a61da2d8b78357" providerId="LiveId" clId="{9514FCD2-636C-45F7-9AEA-F1BBD5B40ABE}" dt="2025-02-13T07:34:41.469" v="1032"/>
          <ac:spMkLst>
            <pc:docMk/>
            <pc:sldMk cId="2087871677" sldId="320"/>
            <ac:spMk id="11" creationId="{836A221C-3344-9A87-ACAE-FF6FEAA86E3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0" creationId="{50F9F12F-F9A8-26AB-9069-AAC47B5F5C0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1" creationId="{44491ACB-B637-A3DE-F70E-38160D4BD852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2" creationId="{4C38BFD1-2050-9A7B-506E-CA34335E06EC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3" creationId="{4F8BE47B-434F-81FE-4B69-E4FC6FB91A9A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4" creationId="{E48DEE89-6811-DA57-352B-383DC35D7E75}"/>
          </ac:spMkLst>
        </pc:spChg>
      </pc:sldChg>
      <pc:sldChg chg="addSp delSp modSp mod">
        <pc:chgData name="テレメディカ Fujiki" userId="71a61da2d8b78357" providerId="LiveId" clId="{9514FCD2-636C-45F7-9AEA-F1BBD5B40ABE}" dt="2025-02-13T07:36:17.874" v="1045"/>
        <pc:sldMkLst>
          <pc:docMk/>
          <pc:sldMk cId="3755295736" sldId="323"/>
        </pc:sldMkLst>
        <pc:spChg chg="mod">
          <ac:chgData name="テレメディカ Fujiki" userId="71a61da2d8b78357" providerId="LiveId" clId="{9514FCD2-636C-45F7-9AEA-F1BBD5B40ABE}" dt="2025-02-13T07:36:17.874" v="1045"/>
          <ac:spMkLst>
            <pc:docMk/>
            <pc:sldMk cId="3755295736" sldId="323"/>
            <ac:spMk id="4" creationId="{644961D9-106E-D5A1-B13C-AB806C0653F7}"/>
          </ac:spMkLst>
        </pc:spChg>
        <pc:spChg chg="mod">
          <ac:chgData name="テレメディカ Fujiki" userId="71a61da2d8b78357" providerId="LiveId" clId="{9514FCD2-636C-45F7-9AEA-F1BBD5B40ABE}" dt="2025-02-13T07:35:56.996" v="1040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3" creationId="{F453674D-A994-2279-D79E-7C6F5E204689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5" creationId="{A6195228-02E9-5E0F-9FA5-59E9764A4EB8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20" creationId="{A46B7D8C-0AA1-701B-5931-2AC5603C91A3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3" creationId="{38AAF72D-597E-488F-5DF0-F88CF44D3C18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4" creationId="{57D838ED-18A6-86A7-51A7-FBBA480A04FA}"/>
          </ac:spMkLst>
        </pc:spChg>
      </pc:sldChg>
      <pc:sldChg chg="addSp delSp modSp mod">
        <pc:chgData name="テレメディカ Fujiki" userId="71a61da2d8b78357" providerId="LiveId" clId="{9514FCD2-636C-45F7-9AEA-F1BBD5B40ABE}" dt="2025-02-13T07:37:25.136" v="1051"/>
        <pc:sldMkLst>
          <pc:docMk/>
          <pc:sldMk cId="476196552" sldId="325"/>
        </pc:sldMkLst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4" creationId="{BD6372B9-5F13-A16E-2A4D-7D546CE69EA6}"/>
          </ac:spMkLst>
        </pc:spChg>
        <pc:spChg chg="mod">
          <ac:chgData name="テレメディカ Fujiki" userId="71a61da2d8b78357" providerId="LiveId" clId="{9514FCD2-636C-45F7-9AEA-F1BBD5B40ABE}" dt="2025-02-13T07:37:25.136" v="1051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9514FCD2-636C-45F7-9AEA-F1BBD5B40ABE}" dt="2025-02-13T07:36:59.590" v="1048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3" creationId="{F7CC40B2-C240-8AEB-19C3-650D4E6F13A4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7" creationId="{CBCD8BBE-1789-A26E-4311-9490321F2F57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3" creationId="{9C724748-2E0B-33D9-ED1B-6CEBB6661C1D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4" creationId="{B7EB3AB5-0183-7DF3-F68E-DFDB4FEFDEC5}"/>
          </ac:spMkLst>
        </pc:spChg>
      </pc:sldChg>
      <pc:sldChg chg="addSp delSp modSp mod">
        <pc:chgData name="テレメディカ Fujiki" userId="71a61da2d8b78357" providerId="LiveId" clId="{9514FCD2-636C-45F7-9AEA-F1BBD5B40ABE}" dt="2025-02-13T07:38:31.626" v="1061"/>
        <pc:sldMkLst>
          <pc:docMk/>
          <pc:sldMk cId="120986895" sldId="327"/>
        </pc:sldMkLst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2" creationId="{45B8295F-317D-F8BE-E478-F199CBB02A7C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4" creationId="{7883F7F0-F297-24C4-6121-A7F39CC933EF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10" creationId="{17422729-A859-3367-9EC4-8904E5BFD64D}"/>
          </ac:spMkLst>
        </pc:spChg>
        <pc:spChg chg="mod">
          <ac:chgData name="テレメディカ Fujiki" userId="71a61da2d8b78357" providerId="LiveId" clId="{9514FCD2-636C-45F7-9AEA-F1BBD5B40ABE}" dt="2025-02-13T07:37:59.150" v="1058"/>
          <ac:spMkLst>
            <pc:docMk/>
            <pc:sldMk cId="120986895" sldId="327"/>
            <ac:spMk id="11" creationId="{A04825A3-C019-BBF1-3D1C-1547628BAAC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3" creationId="{F6A78BE9-3CD4-9921-A390-1B31C943EAD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5" creationId="{BDF28455-21B6-531A-3EC6-8C1096EA72EA}"/>
          </ac:spMkLst>
        </pc:spChg>
        <pc:spChg chg="mod">
          <ac:chgData name="テレメディカ Fujiki" userId="71a61da2d8b78357" providerId="LiveId" clId="{9514FCD2-636C-45F7-9AEA-F1BBD5B40ABE}" dt="2025-02-13T07:38:31.626" v="1061"/>
          <ac:spMkLst>
            <pc:docMk/>
            <pc:sldMk cId="120986895" sldId="327"/>
            <ac:spMk id="23" creationId="{3A2534DE-C15C-02A3-9B5D-FB1160A9D7D3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1.087" v="1021"/>
        <pc:sldMkLst>
          <pc:docMk/>
          <pc:sldMk cId="3929148055" sldId="329"/>
        </pc:sldMkLst>
        <pc:spChg chg="mod">
          <ac:chgData name="テレメディカ Fujiki" userId="71a61da2d8b78357" providerId="LiveId" clId="{9514FCD2-636C-45F7-9AEA-F1BBD5B40ABE}" dt="2025-02-13T07:32:51.087" v="1021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9514FCD2-636C-45F7-9AEA-F1BBD5B40ABE}" dt="2025-02-13T07:32:47.577" v="1020"/>
          <ac:spMkLst>
            <pc:docMk/>
            <pc:sldMk cId="3929148055" sldId="329"/>
            <ac:spMk id="11" creationId="{B516AE21-8790-16D7-F6D4-DCDF17D4B09C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0" creationId="{90D2D25A-E3B1-846D-17F6-BCB8CD2F1D26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1" creationId="{1D735386-4A42-853A-6E31-3EC1EB6DE740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2" creationId="{842E3546-A8B2-D759-F866-C4A4A411BC4D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3" creationId="{510FC2AE-B7BE-A79A-77C4-2B2E8CD4AB63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4" creationId="{31476E41-5C37-5A70-C746-4F4155FC0401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6.553" v="1023"/>
        <pc:sldMkLst>
          <pc:docMk/>
          <pc:sldMk cId="1288468163" sldId="331"/>
        </pc:sldMkLst>
        <pc:spChg chg="mod">
          <ac:chgData name="テレメディカ Fujiki" userId="71a61da2d8b78357" providerId="LiveId" clId="{9514FCD2-636C-45F7-9AEA-F1BBD5B40ABE}" dt="2025-02-13T07:32:56.553" v="1023"/>
          <ac:spMkLst>
            <pc:docMk/>
            <pc:sldMk cId="1288468163" sldId="331"/>
            <ac:spMk id="4" creationId="{BF981369-5ED7-0683-52DF-4F5415EF189F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0" creationId="{47501ED8-E620-8DBE-98E1-0B36871ABD2E}"/>
          </ac:spMkLst>
        </pc:spChg>
        <pc:spChg chg="mod">
          <ac:chgData name="テレメディカ Fujiki" userId="71a61da2d8b78357" providerId="LiveId" clId="{9514FCD2-636C-45F7-9AEA-F1BBD5B40ABE}" dt="2025-02-13T07:32:54.230" v="1022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3" creationId="{A227B8DC-19B4-A5F8-D410-070C3D994796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7" creationId="{2C76C39C-0983-C6CE-3BF5-94261C4F54C9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18" creationId="{ED8FB5DD-C538-57AC-513A-A73613154A80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24" creationId="{F3DAB002-C024-496F-15F0-D7043EB3F217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06.746" v="1025"/>
        <pc:sldMkLst>
          <pc:docMk/>
          <pc:sldMk cId="1163256655" sldId="333"/>
        </pc:sldMkLst>
        <pc:spChg chg="mod">
          <ac:chgData name="テレメディカ Fujiki" userId="71a61da2d8b78357" providerId="LiveId" clId="{9514FCD2-636C-45F7-9AEA-F1BBD5B40ABE}" dt="2025-02-13T07:33:06.746" v="1025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9514FCD2-636C-45F7-9AEA-F1BBD5B40ABE}" dt="2025-02-13T07:33:02.234" v="1024"/>
          <ac:spMkLst>
            <pc:docMk/>
            <pc:sldMk cId="1163256655" sldId="333"/>
            <ac:spMk id="11" creationId="{311892C1-3D64-640B-ECBC-F16057BE23DE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0" creationId="{640978C7-2899-BEE6-D7BF-A5AEF253AC3F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1" creationId="{300515F6-786E-A4FB-074D-388FC8EAC415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2" creationId="{18F7A015-9FC5-F3B4-7211-69FA5821592E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3" creationId="{8E451B84-0DAA-7789-6846-A11C5CDA6ED7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4" creationId="{2647889C-330D-148F-D84F-3CEE69F4EA09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13.837" v="1027"/>
        <pc:sldMkLst>
          <pc:docMk/>
          <pc:sldMk cId="2852791200" sldId="335"/>
        </pc:sldMkLst>
        <pc:spChg chg="mod">
          <ac:chgData name="テレメディカ Fujiki" userId="71a61da2d8b78357" providerId="LiveId" clId="{9514FCD2-636C-45F7-9AEA-F1BBD5B40ABE}" dt="2025-02-13T07:33:13.837" v="1027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9514FCD2-636C-45F7-9AEA-F1BBD5B40ABE}" dt="2025-02-13T07:33:10.661" v="1026"/>
          <ac:spMkLst>
            <pc:docMk/>
            <pc:sldMk cId="2852791200" sldId="335"/>
            <ac:spMk id="11" creationId="{83B9D006-1AAD-750E-A0A0-3D544D35498D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0" creationId="{D9D7DCC0-521D-D174-CED0-AF4CE063892A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1" creationId="{21EA94E8-7CCE-2DA0-D3B1-B793BEA62A66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2" creationId="{1FC3B3E9-277B-8458-6948-A40939B0BA40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3" creationId="{6AEEBF1B-0128-5A1E-934B-93EAD55BB4DA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4" creationId="{2807A676-4357-01D7-AA37-A1EC8AD92B30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20.899" v="1029"/>
        <pc:sldMkLst>
          <pc:docMk/>
          <pc:sldMk cId="268261965" sldId="337"/>
        </pc:sldMkLst>
        <pc:spChg chg="mod">
          <ac:chgData name="テレメディカ Fujiki" userId="71a61da2d8b78357" providerId="LiveId" clId="{9514FCD2-636C-45F7-9AEA-F1BBD5B40ABE}" dt="2025-02-13T07:33:20.899" v="1029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9514FCD2-636C-45F7-9AEA-F1BBD5B40ABE}" dt="2025-02-13T07:33:17.658" v="1028"/>
          <ac:spMkLst>
            <pc:docMk/>
            <pc:sldMk cId="268261965" sldId="337"/>
            <ac:spMk id="11" creationId="{D82C10AD-6CD4-617E-853D-E76DABFCECFE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1" creationId="{4B751B4E-78A1-2B44-6E94-5C42D9F52907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2" creationId="{E9164C84-4C30-11BD-40F0-AB00306F8F6A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3" creationId="{2E8C5CFC-2722-10F4-A962-1C932C773AD8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4" creationId="{D0EA520B-BE3A-8AC4-5A71-971B61A763C5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5" creationId="{6A3826A4-EE35-0F45-ED5C-91C5D5130FEB}"/>
          </ac:spMkLst>
        </pc:spChg>
      </pc:sldChg>
      <pc:sldChg chg="addSp delSp modSp mod">
        <pc:chgData name="テレメディカ Fujiki" userId="71a61da2d8b78357" providerId="LiveId" clId="{9514FCD2-636C-45F7-9AEA-F1BBD5B40ABE}" dt="2025-02-13T04:59:16.857" v="394" actId="1076"/>
        <pc:sldMkLst>
          <pc:docMk/>
          <pc:sldMk cId="3397101420" sldId="339"/>
        </pc:sldMkLst>
        <pc:spChg chg="add mod">
          <ac:chgData name="テレメディカ Fujiki" userId="71a61da2d8b78357" providerId="LiveId" clId="{9514FCD2-636C-45F7-9AEA-F1BBD5B40ABE}" dt="2025-02-12T07:13:14.621" v="276"/>
          <ac:spMkLst>
            <pc:docMk/>
            <pc:sldMk cId="3397101420" sldId="339"/>
            <ac:spMk id="9" creationId="{7F8FD29D-5368-55A0-DA29-31C3EC587548}"/>
          </ac:spMkLst>
        </pc:spChg>
        <pc:spChg chg="mod">
          <ac:chgData name="テレメディカ Fujiki" userId="71a61da2d8b78357" providerId="LiveId" clId="{9514FCD2-636C-45F7-9AEA-F1BBD5B40ABE}" dt="2025-02-12T07:17:31.966" v="320" actId="1076"/>
          <ac:spMkLst>
            <pc:docMk/>
            <pc:sldMk cId="3397101420" sldId="339"/>
            <ac:spMk id="11" creationId="{E3E3045D-55B2-4A6A-3579-FC687646BE78}"/>
          </ac:spMkLst>
        </pc:spChg>
        <pc:spChg chg="mod">
          <ac:chgData name="テレメディカ Fujiki" userId="71a61da2d8b78357" providerId="LiveId" clId="{9514FCD2-636C-45F7-9AEA-F1BBD5B40ABE}" dt="2025-02-13T04:58:11.880" v="374"/>
          <ac:spMkLst>
            <pc:docMk/>
            <pc:sldMk cId="3397101420" sldId="339"/>
            <ac:spMk id="14" creationId="{3F6372E1-06EE-8AED-7A60-406567B9F628}"/>
          </ac:spMkLst>
        </pc:spChg>
        <pc:spChg chg="add mod">
          <ac:chgData name="テレメディカ Fujiki" userId="71a61da2d8b78357" providerId="LiveId" clId="{9514FCD2-636C-45F7-9AEA-F1BBD5B40ABE}" dt="2025-02-12T07:17:13.652" v="316" actId="1076"/>
          <ac:spMkLst>
            <pc:docMk/>
            <pc:sldMk cId="3397101420" sldId="339"/>
            <ac:spMk id="15" creationId="{BB155216-91CD-C4A5-A6C9-121F4F70634F}"/>
          </ac:spMkLst>
        </pc:spChg>
        <pc:spChg chg="add mod">
          <ac:chgData name="テレメディカ Fujiki" userId="71a61da2d8b78357" providerId="LiveId" clId="{9514FCD2-636C-45F7-9AEA-F1BBD5B40ABE}" dt="2025-02-12T07:20:13.249" v="326" actId="1076"/>
          <ac:spMkLst>
            <pc:docMk/>
            <pc:sldMk cId="3397101420" sldId="339"/>
            <ac:spMk id="16" creationId="{AB5D6812-BAD7-6EBE-3769-3153D1EE2F78}"/>
          </ac:spMkLst>
        </pc:spChg>
        <pc:spChg chg="mod topLvl">
          <ac:chgData name="テレメディカ Fujiki" userId="71a61da2d8b78357" providerId="LiveId" clId="{9514FCD2-636C-45F7-9AEA-F1BBD5B40ABE}" dt="2025-02-13T04:59:16.857" v="394" actId="1076"/>
          <ac:spMkLst>
            <pc:docMk/>
            <pc:sldMk cId="3397101420" sldId="339"/>
            <ac:spMk id="17" creationId="{E43992E0-F9A4-F09C-E862-BEB86F6B1ED0}"/>
          </ac:spMkLst>
        </pc:spChg>
        <pc:spChg chg="add mod">
          <ac:chgData name="テレメディカ Fujiki" userId="71a61da2d8b78357" providerId="LiveId" clId="{9514FCD2-636C-45F7-9AEA-F1BBD5B40ABE}" dt="2025-02-12T07:20:21.836" v="331" actId="1076"/>
          <ac:spMkLst>
            <pc:docMk/>
            <pc:sldMk cId="3397101420" sldId="339"/>
            <ac:spMk id="20" creationId="{D002DB14-A958-2E44-3973-31B6FFB37EB3}"/>
          </ac:spMkLst>
        </pc:spChg>
        <pc:spChg chg="add mod">
          <ac:chgData name="テレメディカ Fujiki" userId="71a61da2d8b78357" providerId="LiveId" clId="{9514FCD2-636C-45F7-9AEA-F1BBD5B40ABE}" dt="2025-02-12T07:17:45.909" v="321"/>
          <ac:spMkLst>
            <pc:docMk/>
            <pc:sldMk cId="3397101420" sldId="339"/>
            <ac:spMk id="21" creationId="{472950CD-B1B2-CE1B-0FA9-234DEDD71C88}"/>
          </ac:spMkLst>
        </pc:spChg>
        <pc:spChg chg="mod">
          <ac:chgData name="テレメディカ Fujiki" userId="71a61da2d8b78357" providerId="LiveId" clId="{9514FCD2-636C-45F7-9AEA-F1BBD5B40ABE}" dt="2025-02-12T07:18:06.888" v="323" actId="1076"/>
          <ac:spMkLst>
            <pc:docMk/>
            <pc:sldMk cId="3397101420" sldId="339"/>
            <ac:spMk id="24" creationId="{7E39928B-B066-C3F5-BD4B-E3D711BD2333}"/>
          </ac:spMkLst>
        </pc:spChg>
        <pc:grpChg chg="add mod">
          <ac:chgData name="テレメディカ Fujiki" userId="71a61da2d8b78357" providerId="LiveId" clId="{9514FCD2-636C-45F7-9AEA-F1BBD5B40ABE}" dt="2025-02-13T04:59:16.857" v="394" actId="1076"/>
          <ac:grpSpMkLst>
            <pc:docMk/>
            <pc:sldMk cId="3397101420" sldId="339"/>
            <ac:grpSpMk id="2" creationId="{E67EAA4C-E6D9-3D01-A06B-259B59118854}"/>
          </ac:grpSpMkLst>
        </pc:grpChg>
        <pc:picChg chg="add mod ord">
          <ac:chgData name="テレメディカ Fujiki" userId="71a61da2d8b78357" providerId="LiveId" clId="{9514FCD2-636C-45F7-9AEA-F1BBD5B40ABE}" dt="2025-02-12T07:22:17.482" v="340" actId="1076"/>
          <ac:picMkLst>
            <pc:docMk/>
            <pc:sldMk cId="3397101420" sldId="339"/>
            <ac:picMk id="25" creationId="{CFDB3024-FB28-4AAC-BBFE-354C2F909193}"/>
          </ac:picMkLst>
        </pc:picChg>
        <pc:picChg chg="add mod">
          <ac:chgData name="テレメディカ Fujiki" userId="71a61da2d8b78357" providerId="LiveId" clId="{9514FCD2-636C-45F7-9AEA-F1BBD5B40ABE}" dt="2025-02-13T04:59:16.857" v="394" actId="1076"/>
          <ac:picMkLst>
            <pc:docMk/>
            <pc:sldMk cId="3397101420" sldId="339"/>
            <ac:picMk id="1026" creationId="{95A1623A-6FA9-5442-390D-E841BBDA55EB}"/>
          </ac:picMkLst>
        </pc:picChg>
      </pc:sldChg>
      <pc:sldChg chg="modSp new del mod">
        <pc:chgData name="テレメディカ Fujiki" userId="71a61da2d8b78357" providerId="LiveId" clId="{9514FCD2-636C-45F7-9AEA-F1BBD5B40ABE}" dt="2025-02-13T08:49:23.859" v="1398" actId="47"/>
        <pc:sldMkLst>
          <pc:docMk/>
          <pc:sldMk cId="383489635" sldId="340"/>
        </pc:sldMkLst>
      </pc:sldChg>
    </pc:docChg>
  </pc:docChgLst>
  <pc:docChgLst>
    <pc:chgData name="テレメディカ Fujiki" userId="71a61da2d8b78357" providerId="LiveId" clId="{760D8446-883E-4C89-BEB8-342CDA7F2136}"/>
    <pc:docChg chg="undo redo custSel modSld sldOrd delSection modSection">
      <pc:chgData name="テレメディカ Fujiki" userId="71a61da2d8b78357" providerId="LiveId" clId="{760D8446-883E-4C89-BEB8-342CDA7F2136}" dt="2025-02-25T02:25:21.371" v="2158" actId="17846"/>
      <pc:docMkLst>
        <pc:docMk/>
      </pc:docMkLst>
      <pc:sldChg chg="addSp delSp modSp mod">
        <pc:chgData name="テレメディカ Fujiki" userId="71a61da2d8b78357" providerId="LiveId" clId="{760D8446-883E-4C89-BEB8-342CDA7F2136}" dt="2025-02-21T08:47:16.144" v="1589" actId="164"/>
        <pc:sldMkLst>
          <pc:docMk/>
          <pc:sldMk cId="1209814435" sldId="259"/>
        </pc:sldMkLst>
        <pc:spChg chg="mod">
          <ac:chgData name="テレメディカ Fujiki" userId="71a61da2d8b78357" providerId="LiveId" clId="{760D8446-883E-4C89-BEB8-342CDA7F2136}" dt="2025-02-21T08:11:22.887" v="1250"/>
          <ac:spMkLst>
            <pc:docMk/>
            <pc:sldMk cId="1209814435" sldId="259"/>
            <ac:spMk id="2" creationId="{36C34EF7-4E9F-8601-67F9-32ACF36F8D92}"/>
          </ac:spMkLst>
        </pc:spChg>
        <pc:spChg chg="mod">
          <ac:chgData name="テレメディカ Fujiki" userId="71a61da2d8b78357" providerId="LiveId" clId="{760D8446-883E-4C89-BEB8-342CDA7F2136}" dt="2025-02-21T07:43:41.171" v="1061" actId="1076"/>
          <ac:spMkLst>
            <pc:docMk/>
            <pc:sldMk cId="1209814435" sldId="259"/>
            <ac:spMk id="8" creationId="{8D2BDA5F-65A8-A403-E524-6B2C65DE46FA}"/>
          </ac:spMkLst>
        </pc:spChg>
        <pc:spChg chg="add mod">
          <ac:chgData name="テレメディカ Fujiki" userId="71a61da2d8b78357" providerId="LiveId" clId="{760D8446-883E-4C89-BEB8-342CDA7F2136}" dt="2025-02-21T07:36:29.629" v="963" actId="1037"/>
          <ac:spMkLst>
            <pc:docMk/>
            <pc:sldMk cId="1209814435" sldId="259"/>
            <ac:spMk id="20" creationId="{92C4EDA7-010E-B211-E9DB-8FDC179D3B93}"/>
          </ac:spMkLst>
        </pc:spChg>
        <pc:spChg chg="add mod">
          <ac:chgData name="テレメディカ Fujiki" userId="71a61da2d8b78357" providerId="LiveId" clId="{760D8446-883E-4C89-BEB8-342CDA7F2136}" dt="2025-02-21T08:47:16.144" v="1589" actId="164"/>
          <ac:spMkLst>
            <pc:docMk/>
            <pc:sldMk cId="1209814435" sldId="259"/>
            <ac:spMk id="21" creationId="{92603BBA-238E-86B5-375D-9979D83D6AA2}"/>
          </ac:spMkLst>
        </pc:spChg>
        <pc:grpChg chg="add mod">
          <ac:chgData name="テレメディカ Fujiki" userId="71a61da2d8b78357" providerId="LiveId" clId="{760D8446-883E-4C89-BEB8-342CDA7F2136}" dt="2025-02-21T08:47:16.144" v="1589" actId="164"/>
          <ac:grpSpMkLst>
            <pc:docMk/>
            <pc:sldMk cId="1209814435" sldId="259"/>
            <ac:grpSpMk id="22" creationId="{F0D8B1D6-F0B7-B8BC-BD2B-51EBBDBA1F4D}"/>
          </ac:grpSpMkLst>
        </pc:grpChg>
        <pc:picChg chg="add mod ord">
          <ac:chgData name="テレメディカ Fujiki" userId="71a61da2d8b78357" providerId="LiveId" clId="{760D8446-883E-4C89-BEB8-342CDA7F2136}" dt="2025-02-21T06:36:47.426" v="499" actId="167"/>
          <ac:picMkLst>
            <pc:docMk/>
            <pc:sldMk cId="1209814435" sldId="259"/>
            <ac:picMk id="16" creationId="{CF049DB9-A02B-6DEE-BB3F-91A8E1D570D4}"/>
          </ac:picMkLst>
        </pc:picChg>
        <pc:picChg chg="add mod">
          <ac:chgData name="テレメディカ Fujiki" userId="71a61da2d8b78357" providerId="LiveId" clId="{760D8446-883E-4C89-BEB8-342CDA7F2136}" dt="2025-02-21T06:31:28.460" v="471" actId="1038"/>
          <ac:picMkLst>
            <pc:docMk/>
            <pc:sldMk cId="1209814435" sldId="259"/>
            <ac:picMk id="19" creationId="{018BC3C0-DEED-DB79-44DF-CDE973FB9EC9}"/>
          </ac:picMkLst>
        </pc:picChg>
        <pc:picChg chg="add mod">
          <ac:chgData name="テレメディカ Fujiki" userId="71a61da2d8b78357" providerId="LiveId" clId="{760D8446-883E-4C89-BEB8-342CDA7F2136}" dt="2025-02-21T08:47:16.144" v="1589" actId="164"/>
          <ac:picMkLst>
            <pc:docMk/>
            <pc:sldMk cId="1209814435" sldId="259"/>
            <ac:picMk id="1026" creationId="{8F9EFC2C-90D0-BCBA-9595-8DF1A6C87225}"/>
          </ac:picMkLst>
        </pc:picChg>
      </pc:sldChg>
      <pc:sldChg chg="addSp delSp modSp mod">
        <pc:chgData name="テレメディカ Fujiki" userId="71a61da2d8b78357" providerId="LiveId" clId="{760D8446-883E-4C89-BEB8-342CDA7F2136}" dt="2025-02-25T02:10:58.502" v="2058"/>
        <pc:sldMkLst>
          <pc:docMk/>
          <pc:sldMk cId="481370521" sldId="260"/>
        </pc:sldMkLst>
        <pc:spChg chg="mod">
          <ac:chgData name="テレメディカ Fujiki" userId="71a61da2d8b78357" providerId="LiveId" clId="{760D8446-883E-4C89-BEB8-342CDA7F2136}" dt="2025-02-25T02:05:26.813" v="2013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760D8446-883E-4C89-BEB8-342CDA7F2136}" dt="2025-02-25T02:10:30.281" v="2056" actId="27636"/>
          <ac:spMkLst>
            <pc:docMk/>
            <pc:sldMk cId="481370521" sldId="260"/>
            <ac:spMk id="3" creationId="{36E77CC8-CCAC-74FB-9E4E-B5225C61AD2F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4" creationId="{45958965-3F5B-8F06-D56B-141A8CBC125C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6" creationId="{0957B2EF-A3E1-7243-ED09-C5CF362FBD45}"/>
          </ac:spMkLst>
        </pc:spChg>
        <pc:spChg chg="mod">
          <ac:chgData name="テレメディカ Fujiki" userId="71a61da2d8b78357" providerId="LiveId" clId="{760D8446-883E-4C89-BEB8-342CDA7F2136}" dt="2025-02-25T02:06:56.867" v="2015" actId="1076"/>
          <ac:spMkLst>
            <pc:docMk/>
            <pc:sldMk cId="481370521" sldId="260"/>
            <ac:spMk id="7" creationId="{7E4C5D08-C4AA-EB94-8429-9E597676A802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8" creationId="{7C102957-13F0-A512-9962-48E38F546A04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9" creationId="{0A083D44-966B-0976-D014-FABB86ACE9BA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13" creationId="{D5AC5272-4164-A62C-5181-38F6F06764D4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14" creationId="{9F4CCCF2-E8E9-6F9F-D16A-BCC3E9F46153}"/>
          </ac:spMkLst>
        </pc:spChg>
      </pc:sldChg>
      <pc:sldChg chg="addSp delSp modSp mod">
        <pc:chgData name="テレメディカ Fujiki" userId="71a61da2d8b78357" providerId="LiveId" clId="{760D8446-883E-4C89-BEB8-342CDA7F2136}" dt="2025-02-21T08:47:08.624" v="1588" actId="164"/>
        <pc:sldMkLst>
          <pc:docMk/>
          <pc:sldMk cId="1782899486" sldId="269"/>
        </pc:sldMkLst>
        <pc:spChg chg="mod">
          <ac:chgData name="テレメディカ Fujiki" userId="71a61da2d8b78357" providerId="LiveId" clId="{760D8446-883E-4C89-BEB8-342CDA7F2136}" dt="2025-02-21T08:11:30.250" v="1251"/>
          <ac:spMkLst>
            <pc:docMk/>
            <pc:sldMk cId="1782899486" sldId="269"/>
            <ac:spMk id="2" creationId="{FBBB8093-4510-BD2E-69B5-92C38891A6A2}"/>
          </ac:spMkLst>
        </pc:spChg>
        <pc:spChg chg="mod">
          <ac:chgData name="テレメディカ Fujiki" userId="71a61da2d8b78357" providerId="LiveId" clId="{760D8446-883E-4C89-BEB8-342CDA7F2136}" dt="2025-02-21T07:43:30.733" v="1058" actId="1076"/>
          <ac:spMkLst>
            <pc:docMk/>
            <pc:sldMk cId="1782899486" sldId="269"/>
            <ac:spMk id="8" creationId="{BE792807-884A-843A-3FFA-C90568B3F2BB}"/>
          </ac:spMkLst>
        </pc:spChg>
        <pc:spChg chg="add mod">
          <ac:chgData name="テレメディカ Fujiki" userId="71a61da2d8b78357" providerId="LiveId" clId="{760D8446-883E-4C89-BEB8-342CDA7F2136}" dt="2025-02-21T07:36:34.454" v="965"/>
          <ac:spMkLst>
            <pc:docMk/>
            <pc:sldMk cId="1782899486" sldId="269"/>
            <ac:spMk id="14" creationId="{75F90D3B-3AC9-533E-2326-709E2BE8EE06}"/>
          </ac:spMkLst>
        </pc:spChg>
        <pc:spChg chg="add mod">
          <ac:chgData name="テレメディカ Fujiki" userId="71a61da2d8b78357" providerId="LiveId" clId="{760D8446-883E-4C89-BEB8-342CDA7F2136}" dt="2025-02-21T08:47:08.624" v="1588" actId="164"/>
          <ac:spMkLst>
            <pc:docMk/>
            <pc:sldMk cId="1782899486" sldId="269"/>
            <ac:spMk id="17" creationId="{8CD47F30-DA73-DDAB-4210-5539AF507B87}"/>
          </ac:spMkLst>
        </pc:spChg>
        <pc:grpChg chg="add mod">
          <ac:chgData name="テレメディカ Fujiki" userId="71a61da2d8b78357" providerId="LiveId" clId="{760D8446-883E-4C89-BEB8-342CDA7F2136}" dt="2025-02-21T08:47:08.624" v="1588" actId="164"/>
          <ac:grpSpMkLst>
            <pc:docMk/>
            <pc:sldMk cId="1782899486" sldId="269"/>
            <ac:grpSpMk id="18" creationId="{687D3D2D-75A2-8618-3629-7A0B0425FFD9}"/>
          </ac:grpSpMkLst>
        </pc:grpChg>
        <pc:picChg chg="add mod ord">
          <ac:chgData name="テレメディカ Fujiki" userId="71a61da2d8b78357" providerId="LiveId" clId="{760D8446-883E-4C89-BEB8-342CDA7F2136}" dt="2025-02-21T06:35:20.598" v="478" actId="167"/>
          <ac:picMkLst>
            <pc:docMk/>
            <pc:sldMk cId="1782899486" sldId="269"/>
            <ac:picMk id="10" creationId="{62AAC92E-2C95-B741-A6AB-CA17AD86D07E}"/>
          </ac:picMkLst>
        </pc:picChg>
        <pc:picChg chg="add mod">
          <ac:chgData name="テレメディカ Fujiki" userId="71a61da2d8b78357" providerId="LiveId" clId="{760D8446-883E-4C89-BEB8-342CDA7F2136}" dt="2025-02-21T06:35:45.322" v="487" actId="1037"/>
          <ac:picMkLst>
            <pc:docMk/>
            <pc:sldMk cId="1782899486" sldId="269"/>
            <ac:picMk id="12" creationId="{496F31FD-92B5-FC3A-CC49-5AFE20F5A5AA}"/>
          </ac:picMkLst>
        </pc:picChg>
        <pc:picChg chg="add mod">
          <ac:chgData name="テレメディカ Fujiki" userId="71a61da2d8b78357" providerId="LiveId" clId="{760D8446-883E-4C89-BEB8-342CDA7F2136}" dt="2025-02-21T08:47:08.624" v="1588" actId="164"/>
          <ac:picMkLst>
            <pc:docMk/>
            <pc:sldMk cId="1782899486" sldId="269"/>
            <ac:picMk id="25602" creationId="{44A8D928-8877-0C46-3583-DA3548C744FC}"/>
          </ac:picMkLst>
        </pc:picChg>
      </pc:sldChg>
      <pc:sldChg chg="delSp modSp mod">
        <pc:chgData name="テレメディカ Fujiki" userId="71a61da2d8b78357" providerId="LiveId" clId="{760D8446-883E-4C89-BEB8-342CDA7F2136}" dt="2025-02-25T02:22:46.862" v="2153"/>
        <pc:sldMkLst>
          <pc:docMk/>
          <pc:sldMk cId="1002276627" sldId="270"/>
        </pc:sldMkLst>
        <pc:spChg chg="mod">
          <ac:chgData name="テレメディカ Fujiki" userId="71a61da2d8b78357" providerId="LiveId" clId="{760D8446-883E-4C89-BEB8-342CDA7F2136}" dt="2025-02-25T02:22:46.862" v="2153"/>
          <ac:spMkLst>
            <pc:docMk/>
            <pc:sldMk cId="1002276627" sldId="270"/>
            <ac:spMk id="3" creationId="{F48B1E60-F2CC-516B-83D2-49BF0F6CF9FB}"/>
          </ac:spMkLst>
        </pc:spChg>
        <pc:spChg chg="del">
          <ac:chgData name="テレメディカ Fujiki" userId="71a61da2d8b78357" providerId="LiveId" clId="{760D8446-883E-4C89-BEB8-342CDA7F2136}" dt="2025-02-25T02:11:10.971" v="2061" actId="478"/>
          <ac:spMkLst>
            <pc:docMk/>
            <pc:sldMk cId="1002276627" sldId="270"/>
            <ac:spMk id="5" creationId="{02257191-2450-209E-096C-D0C54CF22871}"/>
          </ac:spMkLst>
        </pc:spChg>
        <pc:spChg chg="del">
          <ac:chgData name="テレメディカ Fujiki" userId="71a61da2d8b78357" providerId="LiveId" clId="{760D8446-883E-4C89-BEB8-342CDA7F2136}" dt="2025-02-25T02:11:11.804" v="2062" actId="478"/>
          <ac:spMkLst>
            <pc:docMk/>
            <pc:sldMk cId="1002276627" sldId="270"/>
            <ac:spMk id="9" creationId="{517D4079-916A-5830-10DB-2FE2CBAFA006}"/>
          </ac:spMkLst>
        </pc:spChg>
        <pc:spChg chg="del">
          <ac:chgData name="テレメディカ Fujiki" userId="71a61da2d8b78357" providerId="LiveId" clId="{760D8446-883E-4C89-BEB8-342CDA7F2136}" dt="2025-02-25T02:11:09.887" v="2060" actId="478"/>
          <ac:spMkLst>
            <pc:docMk/>
            <pc:sldMk cId="1002276627" sldId="270"/>
            <ac:spMk id="10" creationId="{04E2C371-BBE6-64B2-CB50-42D5C1249FFC}"/>
          </ac:spMkLst>
        </pc:spChg>
      </pc:sldChg>
      <pc:sldChg chg="addSp delSp modSp mod">
        <pc:chgData name="テレメディカ Fujiki" userId="71a61da2d8b78357" providerId="LiveId" clId="{760D8446-883E-4C89-BEB8-342CDA7F2136}" dt="2025-02-21T08:48:44.917" v="1603" actId="164"/>
        <pc:sldMkLst>
          <pc:docMk/>
          <pc:sldMk cId="3116668545" sldId="271"/>
        </pc:sldMkLst>
        <pc:spChg chg="mod">
          <ac:chgData name="テレメディカ Fujiki" userId="71a61da2d8b78357" providerId="LiveId" clId="{760D8446-883E-4C89-BEB8-342CDA7F2136}" dt="2025-02-21T08:11:35.394" v="1252"/>
          <ac:spMkLst>
            <pc:docMk/>
            <pc:sldMk cId="3116668545" sldId="271"/>
            <ac:spMk id="2" creationId="{54143655-6F53-EF5C-CC13-65ABB4E0E4C8}"/>
          </ac:spMkLst>
        </pc:spChg>
        <pc:spChg chg="mod">
          <ac:chgData name="テレメディカ Fujiki" userId="71a61da2d8b78357" providerId="LiveId" clId="{760D8446-883E-4C89-BEB8-342CDA7F2136}" dt="2025-02-21T07:43:47.240" v="1062" actId="1076"/>
          <ac:spMkLst>
            <pc:docMk/>
            <pc:sldMk cId="3116668545" sldId="271"/>
            <ac:spMk id="8" creationId="{E82B5AF2-AB5F-4671-5ED9-4AE4A83041AA}"/>
          </ac:spMkLst>
        </pc:spChg>
        <pc:spChg chg="add mod">
          <ac:chgData name="テレメディカ Fujiki" userId="71a61da2d8b78357" providerId="LiveId" clId="{760D8446-883E-4C89-BEB8-342CDA7F2136}" dt="2025-02-21T07:36:39.134" v="967"/>
          <ac:spMkLst>
            <pc:docMk/>
            <pc:sldMk cId="3116668545" sldId="271"/>
            <ac:spMk id="15" creationId="{CC256F64-13BF-37C9-1C34-2DA1250296B1}"/>
          </ac:spMkLst>
        </pc:spChg>
        <pc:spChg chg="add mod">
          <ac:chgData name="テレメディカ Fujiki" userId="71a61da2d8b78357" providerId="LiveId" clId="{760D8446-883E-4C89-BEB8-342CDA7F2136}" dt="2025-02-21T08:48:44.917" v="1603" actId="164"/>
          <ac:spMkLst>
            <pc:docMk/>
            <pc:sldMk cId="3116668545" sldId="271"/>
            <ac:spMk id="17" creationId="{9E900AC3-ADE5-B40E-BA9C-833223BFCCE8}"/>
          </ac:spMkLst>
        </pc:spChg>
        <pc:grpChg chg="add mod">
          <ac:chgData name="テレメディカ Fujiki" userId="71a61da2d8b78357" providerId="LiveId" clId="{760D8446-883E-4C89-BEB8-342CDA7F2136}" dt="2025-02-21T08:48:44.917" v="1603" actId="164"/>
          <ac:grpSpMkLst>
            <pc:docMk/>
            <pc:sldMk cId="3116668545" sldId="271"/>
            <ac:grpSpMk id="18" creationId="{AB3314DD-F426-76F0-2516-E39D53A3C64F}"/>
          </ac:grpSpMkLst>
        </pc:grpChg>
        <pc:picChg chg="add mod ord">
          <ac:chgData name="テレメディカ Fujiki" userId="71a61da2d8b78357" providerId="LiveId" clId="{760D8446-883E-4C89-BEB8-342CDA7F2136}" dt="2025-02-21T06:36:41.600" v="498" actId="167"/>
          <ac:picMkLst>
            <pc:docMk/>
            <pc:sldMk cId="3116668545" sldId="271"/>
            <ac:picMk id="10" creationId="{92BEE9E7-66B4-41BE-FA02-A7FE6DC8549E}"/>
          </ac:picMkLst>
        </pc:picChg>
        <pc:picChg chg="add mod ord">
          <ac:chgData name="テレメディカ Fujiki" userId="71a61da2d8b78357" providerId="LiveId" clId="{760D8446-883E-4C89-BEB8-342CDA7F2136}" dt="2025-02-21T06:37:21.823" v="509" actId="167"/>
          <ac:picMkLst>
            <pc:docMk/>
            <pc:sldMk cId="3116668545" sldId="271"/>
            <ac:picMk id="14" creationId="{2904F658-F02A-5EAC-56F3-72B1CF678277}"/>
          </ac:picMkLst>
        </pc:picChg>
        <pc:picChg chg="add mod">
          <ac:chgData name="テレメディカ Fujiki" userId="71a61da2d8b78357" providerId="LiveId" clId="{760D8446-883E-4C89-BEB8-342CDA7F2136}" dt="2025-02-21T08:48:44.917" v="1603" actId="164"/>
          <ac:picMkLst>
            <pc:docMk/>
            <pc:sldMk cId="3116668545" sldId="271"/>
            <ac:picMk id="24578" creationId="{310FEDE3-6EA6-DA52-F646-B1D59D9C1CFD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2:38.207" v="1614" actId="164"/>
        <pc:sldMkLst>
          <pc:docMk/>
          <pc:sldMk cId="4121586718" sldId="272"/>
        </pc:sldMkLst>
        <pc:spChg chg="mod">
          <ac:chgData name="テレメディカ Fujiki" userId="71a61da2d8b78357" providerId="LiveId" clId="{760D8446-883E-4C89-BEB8-342CDA7F2136}" dt="2025-02-21T08:11:42.539" v="1253"/>
          <ac:spMkLst>
            <pc:docMk/>
            <pc:sldMk cId="4121586718" sldId="272"/>
            <ac:spMk id="2" creationId="{0BA551A6-9CC0-0DAE-E261-306BCF85AC93}"/>
          </ac:spMkLst>
        </pc:spChg>
        <pc:spChg chg="mod">
          <ac:chgData name="テレメディカ Fujiki" userId="71a61da2d8b78357" providerId="LiveId" clId="{760D8446-883E-4C89-BEB8-342CDA7F2136}" dt="2025-02-21T07:43:53.518" v="1063" actId="1076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760D8446-883E-4C89-BEB8-342CDA7F2136}" dt="2025-02-21T07:36:43.411" v="969"/>
          <ac:spMkLst>
            <pc:docMk/>
            <pc:sldMk cId="4121586718" sldId="272"/>
            <ac:spMk id="18" creationId="{AC06E0D3-68F7-FED1-E993-9A51216B35BE}"/>
          </ac:spMkLst>
        </pc:spChg>
        <pc:spChg chg="add mod">
          <ac:chgData name="テレメディカ Fujiki" userId="71a61da2d8b78357" providerId="LiveId" clId="{760D8446-883E-4C89-BEB8-342CDA7F2136}" dt="2025-02-21T08:52:38.207" v="1614" actId="164"/>
          <ac:spMkLst>
            <pc:docMk/>
            <pc:sldMk cId="4121586718" sldId="272"/>
            <ac:spMk id="20" creationId="{62FAC741-138C-064E-4083-D33F4F95C9E9}"/>
          </ac:spMkLst>
        </pc:spChg>
        <pc:grpChg chg="add mod">
          <ac:chgData name="テレメディカ Fujiki" userId="71a61da2d8b78357" providerId="LiveId" clId="{760D8446-883E-4C89-BEB8-342CDA7F2136}" dt="2025-02-21T08:52:38.207" v="1614" actId="164"/>
          <ac:grpSpMkLst>
            <pc:docMk/>
            <pc:sldMk cId="4121586718" sldId="272"/>
            <ac:grpSpMk id="22" creationId="{4CB723E2-5CC7-7D19-3238-C26FD61565DC}"/>
          </ac:grpSpMkLst>
        </pc:grpChg>
        <pc:picChg chg="add mod ord">
          <ac:chgData name="テレメディカ Fujiki" userId="71a61da2d8b78357" providerId="LiveId" clId="{760D8446-883E-4C89-BEB8-342CDA7F2136}" dt="2025-02-21T06:38:20.691" v="520" actId="167"/>
          <ac:picMkLst>
            <pc:docMk/>
            <pc:sldMk cId="4121586718" sldId="272"/>
            <ac:picMk id="14" creationId="{F0CB7A39-1052-4F1E-2112-C104A5EA951C}"/>
          </ac:picMkLst>
        </pc:picChg>
        <pc:picChg chg="add mod ord">
          <ac:chgData name="テレメディカ Fujiki" userId="71a61da2d8b78357" providerId="LiveId" clId="{760D8446-883E-4C89-BEB8-342CDA7F2136}" dt="2025-02-21T06:38:42.290" v="526" actId="167"/>
          <ac:picMkLst>
            <pc:docMk/>
            <pc:sldMk cId="4121586718" sldId="272"/>
            <ac:picMk id="17" creationId="{562C20F7-EF40-287F-DC54-F5D374A6B970}"/>
          </ac:picMkLst>
        </pc:picChg>
        <pc:picChg chg="add mod">
          <ac:chgData name="テレメディカ Fujiki" userId="71a61da2d8b78357" providerId="LiveId" clId="{760D8446-883E-4C89-BEB8-342CDA7F2136}" dt="2025-02-21T08:52:38.207" v="1614" actId="164"/>
          <ac:picMkLst>
            <pc:docMk/>
            <pc:sldMk cId="4121586718" sldId="272"/>
            <ac:picMk id="23554" creationId="{1FE32245-3E13-3A5C-D452-0FF08D3F29B1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8:30.871" v="1656" actId="164"/>
        <pc:sldMkLst>
          <pc:docMk/>
          <pc:sldMk cId="2781109790" sldId="273"/>
        </pc:sldMkLst>
        <pc:spChg chg="mod">
          <ac:chgData name="テレメディカ Fujiki" userId="71a61da2d8b78357" providerId="LiveId" clId="{760D8446-883E-4C89-BEB8-342CDA7F2136}" dt="2025-02-21T08:11:52.724" v="1254"/>
          <ac:spMkLst>
            <pc:docMk/>
            <pc:sldMk cId="2781109790" sldId="273"/>
            <ac:spMk id="2" creationId="{DF2A8AD1-5614-75D0-74B2-ED61B88E075C}"/>
          </ac:spMkLst>
        </pc:spChg>
        <pc:spChg chg="mod">
          <ac:chgData name="テレメディカ Fujiki" userId="71a61da2d8b78357" providerId="LiveId" clId="{760D8446-883E-4C89-BEB8-342CDA7F2136}" dt="2025-02-21T08:01:20.523" v="1171" actId="1076"/>
          <ac:spMkLst>
            <pc:docMk/>
            <pc:sldMk cId="2781109790" sldId="273"/>
            <ac:spMk id="4" creationId="{87E7BE4C-DEE3-CC12-E01C-09A6052C4EA4}"/>
          </ac:spMkLst>
        </pc:spChg>
        <pc:spChg chg="mod">
          <ac:chgData name="テレメディカ Fujiki" userId="71a61da2d8b78357" providerId="LiveId" clId="{760D8446-883E-4C89-BEB8-342CDA7F2136}" dt="2025-02-21T07:56:29.578" v="1080" actId="113"/>
          <ac:spMkLst>
            <pc:docMk/>
            <pc:sldMk cId="2781109790" sldId="273"/>
            <ac:spMk id="8" creationId="{C8602C4D-E72E-0988-03CE-C2D6948A7672}"/>
          </ac:spMkLst>
        </pc:spChg>
        <pc:spChg chg="add mod">
          <ac:chgData name="テレメディカ Fujiki" userId="71a61da2d8b78357" providerId="LiveId" clId="{760D8446-883E-4C89-BEB8-342CDA7F2136}" dt="2025-02-21T07:36:48.657" v="971"/>
          <ac:spMkLst>
            <pc:docMk/>
            <pc:sldMk cId="2781109790" sldId="273"/>
            <ac:spMk id="17" creationId="{82352330-2D69-72A1-7866-00DC59E56DA9}"/>
          </ac:spMkLst>
        </pc:spChg>
        <pc:spChg chg="add mod">
          <ac:chgData name="テレメディカ Fujiki" userId="71a61da2d8b78357" providerId="LiveId" clId="{760D8446-883E-4C89-BEB8-342CDA7F2136}" dt="2025-02-21T08:57:14.829" v="1639" actId="164"/>
          <ac:spMkLst>
            <pc:docMk/>
            <pc:sldMk cId="2781109790" sldId="273"/>
            <ac:spMk id="19" creationId="{42948AE1-FF07-9C77-56EC-1B37EF543CD0}"/>
          </ac:spMkLst>
        </pc:spChg>
        <pc:spChg chg="mod">
          <ac:chgData name="テレメディカ Fujiki" userId="71a61da2d8b78357" providerId="LiveId" clId="{760D8446-883E-4C89-BEB8-342CDA7F2136}" dt="2025-02-21T08:55:45.129" v="1615"/>
          <ac:spMkLst>
            <pc:docMk/>
            <pc:sldMk cId="2781109790" sldId="273"/>
            <ac:spMk id="22" creationId="{7D6FF9A9-42AC-9E52-E7C2-401252E8DC5A}"/>
          </ac:spMkLst>
        </pc:spChg>
        <pc:spChg chg="mod">
          <ac:chgData name="テレメディカ Fujiki" userId="71a61da2d8b78357" providerId="LiveId" clId="{760D8446-883E-4C89-BEB8-342CDA7F2136}" dt="2025-02-21T07:57:47.352" v="1089" actId="1076"/>
          <ac:spMkLst>
            <pc:docMk/>
            <pc:sldMk cId="2781109790" sldId="273"/>
            <ac:spMk id="25" creationId="{C089FA05-7DA5-85DA-CF72-B8F91CA93C72}"/>
          </ac:spMkLst>
        </pc:spChg>
        <pc:spChg chg="mod topLvl">
          <ac:chgData name="テレメディカ Fujiki" userId="71a61da2d8b78357" providerId="LiveId" clId="{760D8446-883E-4C89-BEB8-342CDA7F2136}" dt="2025-02-21T08:58:30.871" v="1656" actId="164"/>
          <ac:spMkLst>
            <pc:docMk/>
            <pc:sldMk cId="2781109790" sldId="273"/>
            <ac:spMk id="26" creationId="{BFB19689-6B47-5158-D29B-EF2D917C295A}"/>
          </ac:spMkLst>
        </pc:spChg>
        <pc:spChg chg="mod">
          <ac:chgData name="テレメディカ Fujiki" userId="71a61da2d8b78357" providerId="LiveId" clId="{760D8446-883E-4C89-BEB8-342CDA7F2136}" dt="2025-02-21T07:58:36.648" v="1091" actId="1076"/>
          <ac:spMkLst>
            <pc:docMk/>
            <pc:sldMk cId="2781109790" sldId="273"/>
            <ac:spMk id="29" creationId="{D4895FC0-6D5B-1C0F-FABC-555FFC2C3D78}"/>
          </ac:spMkLst>
        </pc:spChg>
        <pc:grpChg chg="add mod">
          <ac:chgData name="テレメディカ Fujiki" userId="71a61da2d8b78357" providerId="LiveId" clId="{760D8446-883E-4C89-BEB8-342CDA7F2136}" dt="2025-02-21T08:57:14.829" v="1639" actId="164"/>
          <ac:grpSpMkLst>
            <pc:docMk/>
            <pc:sldMk cId="2781109790" sldId="273"/>
            <ac:grpSpMk id="21" creationId="{3007B336-077E-3369-D754-A64EFB81A7DD}"/>
          </ac:grpSpMkLst>
        </pc:grpChg>
        <pc:grpChg chg="add mod">
          <ac:chgData name="テレメディカ Fujiki" userId="71a61da2d8b78357" providerId="LiveId" clId="{760D8446-883E-4C89-BEB8-342CDA7F2136}" dt="2025-02-21T08:58:30.871" v="1656" actId="164"/>
          <ac:grpSpMkLst>
            <pc:docMk/>
            <pc:sldMk cId="2781109790" sldId="273"/>
            <ac:grpSpMk id="23" creationId="{D3390420-B252-D660-8302-53A3486FB672}"/>
          </ac:grpSpMkLst>
        </pc:grpChg>
        <pc:picChg chg="add mod ord">
          <ac:chgData name="テレメディカ Fujiki" userId="71a61da2d8b78357" providerId="LiveId" clId="{760D8446-883E-4C89-BEB8-342CDA7F2136}" dt="2025-02-21T06:41:35.736" v="534" actId="167"/>
          <ac:picMkLst>
            <pc:docMk/>
            <pc:sldMk cId="2781109790" sldId="273"/>
            <ac:picMk id="11" creationId="{35FC1719-3CCA-66A8-08ED-52138BC35BC2}"/>
          </ac:picMkLst>
        </pc:picChg>
        <pc:picChg chg="add mod ord">
          <ac:chgData name="テレメディカ Fujiki" userId="71a61da2d8b78357" providerId="LiveId" clId="{760D8446-883E-4C89-BEB8-342CDA7F2136}" dt="2025-02-21T06:41:59.743" v="542" actId="167"/>
          <ac:picMkLst>
            <pc:docMk/>
            <pc:sldMk cId="2781109790" sldId="273"/>
            <ac:picMk id="16" creationId="{AF9AC33A-4ADF-1C64-2443-328D14C7C7F3}"/>
          </ac:picMkLst>
        </pc:picChg>
        <pc:picChg chg="add mod">
          <ac:chgData name="テレメディカ Fujiki" userId="71a61da2d8b78357" providerId="LiveId" clId="{760D8446-883E-4C89-BEB8-342CDA7F2136}" dt="2025-02-21T08:57:14.829" v="1639" actId="164"/>
          <ac:picMkLst>
            <pc:docMk/>
            <pc:sldMk cId="2781109790" sldId="273"/>
            <ac:picMk id="22532" creationId="{32A4ABF1-56B9-30C5-6068-5BB6EE3CB8BC}"/>
          </ac:picMkLst>
        </pc:picChg>
        <pc:picChg chg="add mod">
          <ac:chgData name="テレメディカ Fujiki" userId="71a61da2d8b78357" providerId="LiveId" clId="{760D8446-883E-4C89-BEB8-342CDA7F2136}" dt="2025-02-21T08:58:30.871" v="1656" actId="164"/>
          <ac:picMkLst>
            <pc:docMk/>
            <pc:sldMk cId="2781109790" sldId="273"/>
            <ac:picMk id="22534" creationId="{20CB1E64-4311-33E4-B8F0-70AE0F859BAC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7:27.937" v="1686" actId="164"/>
        <pc:sldMkLst>
          <pc:docMk/>
          <pc:sldMk cId="3897927750" sldId="274"/>
        </pc:sldMkLst>
        <pc:spChg chg="mod">
          <ac:chgData name="テレメディカ Fujiki" userId="71a61da2d8b78357" providerId="LiveId" clId="{760D8446-883E-4C89-BEB8-342CDA7F2136}" dt="2025-02-21T08:12:01.254" v="1255"/>
          <ac:spMkLst>
            <pc:docMk/>
            <pc:sldMk cId="3897927750" sldId="274"/>
            <ac:spMk id="2" creationId="{7D8241B8-6A2A-4CF2-51A9-D4D81F9C6CA0}"/>
          </ac:spMkLst>
        </pc:spChg>
        <pc:spChg chg="mod">
          <ac:chgData name="テレメディカ Fujiki" userId="71a61da2d8b78357" providerId="LiveId" clId="{760D8446-883E-4C89-BEB8-342CDA7F2136}" dt="2025-02-21T08:00:37.618" v="1121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760D8446-883E-4C89-BEB8-342CDA7F2136}" dt="2025-02-21T07:36:52.255" v="973"/>
          <ac:spMkLst>
            <pc:docMk/>
            <pc:sldMk cId="3897927750" sldId="274"/>
            <ac:spMk id="16" creationId="{063FD039-3437-0251-08A5-9464133D22B9}"/>
          </ac:spMkLst>
        </pc:spChg>
        <pc:spChg chg="add mod">
          <ac:chgData name="テレメディカ Fujiki" userId="71a61da2d8b78357" providerId="LiveId" clId="{760D8446-883E-4C89-BEB8-342CDA7F2136}" dt="2025-02-21T08:01:03.208" v="1146"/>
          <ac:spMkLst>
            <pc:docMk/>
            <pc:sldMk cId="3897927750" sldId="274"/>
            <ac:spMk id="17" creationId="{F7475511-FE6B-6B95-4E32-98AECFDC0D25}"/>
          </ac:spMkLst>
        </pc:spChg>
        <pc:spChg chg="add mod">
          <ac:chgData name="テレメディカ Fujiki" userId="71a61da2d8b78357" providerId="LiveId" clId="{760D8446-883E-4C89-BEB8-342CDA7F2136}" dt="2025-02-21T08:01:10.795" v="1169"/>
          <ac:spMkLst>
            <pc:docMk/>
            <pc:sldMk cId="3897927750" sldId="274"/>
            <ac:spMk id="18" creationId="{C630BDA3-BF85-6D4B-CE1B-98A3B5B7BB7A}"/>
          </ac:spMkLst>
        </pc:spChg>
        <pc:spChg chg="add mod">
          <ac:chgData name="テレメディカ Fujiki" userId="71a61da2d8b78357" providerId="LiveId" clId="{760D8446-883E-4C89-BEB8-342CDA7F2136}" dt="2025-02-21T08:01:37.042" v="1180" actId="20577"/>
          <ac:spMkLst>
            <pc:docMk/>
            <pc:sldMk cId="3897927750" sldId="274"/>
            <ac:spMk id="20" creationId="{A708F23B-64C2-1C3B-27A4-F19335CC5B26}"/>
          </ac:spMkLst>
        </pc:spChg>
        <pc:spChg chg="mod">
          <ac:chgData name="テレメディカ Fujiki" userId="71a61da2d8b78357" providerId="LiveId" clId="{760D8446-883E-4C89-BEB8-342CDA7F2136}" dt="2025-02-21T08:02:31.589" v="1187"/>
          <ac:spMkLst>
            <pc:docMk/>
            <pc:sldMk cId="3897927750" sldId="274"/>
            <ac:spMk id="22" creationId="{3F0928BE-0FC6-5C28-9C76-7863356B8E90}"/>
          </ac:spMkLst>
        </pc:spChg>
        <pc:spChg chg="mod topLvl">
          <ac:chgData name="テレメディカ Fujiki" userId="71a61da2d8b78357" providerId="LiveId" clId="{760D8446-883E-4C89-BEB8-342CDA7F2136}" dt="2025-02-21T09:07:27.937" v="1686" actId="164"/>
          <ac:spMkLst>
            <pc:docMk/>
            <pc:sldMk cId="3897927750" sldId="274"/>
            <ac:spMk id="26" creationId="{A7B897AA-DCC6-F14C-6DBF-555528910AD8}"/>
          </ac:spMkLst>
        </pc:spChg>
        <pc:spChg chg="add mod">
          <ac:chgData name="テレメディカ Fujiki" userId="71a61da2d8b78357" providerId="LiveId" clId="{760D8446-883E-4C89-BEB8-342CDA7F2136}" dt="2025-02-21T09:06:24.208" v="1669" actId="164"/>
          <ac:spMkLst>
            <pc:docMk/>
            <pc:sldMk cId="3897927750" sldId="274"/>
            <ac:spMk id="27" creationId="{6DF440F5-F55B-D6D6-BD1B-4D193E4BF0AB}"/>
          </ac:spMkLst>
        </pc:spChg>
        <pc:grpChg chg="add mod">
          <ac:chgData name="テレメディカ Fujiki" userId="71a61da2d8b78357" providerId="LiveId" clId="{760D8446-883E-4C89-BEB8-342CDA7F2136}" dt="2025-02-21T09:06:24.208" v="1669" actId="164"/>
          <ac:grpSpMkLst>
            <pc:docMk/>
            <pc:sldMk cId="3897927750" sldId="274"/>
            <ac:grpSpMk id="28" creationId="{DDE8A95C-C2D1-3B30-91DE-15F053E72CA8}"/>
          </ac:grpSpMkLst>
        </pc:grpChg>
        <pc:grpChg chg="add mod">
          <ac:chgData name="テレメディカ Fujiki" userId="71a61da2d8b78357" providerId="LiveId" clId="{760D8446-883E-4C89-BEB8-342CDA7F2136}" dt="2025-02-21T09:07:27.937" v="1686" actId="164"/>
          <ac:grpSpMkLst>
            <pc:docMk/>
            <pc:sldMk cId="3897927750" sldId="274"/>
            <ac:grpSpMk id="32" creationId="{0F38694F-BFD8-52C2-F25C-94954567199D}"/>
          </ac:grpSpMkLst>
        </pc:grpChg>
        <pc:picChg chg="add mod ord">
          <ac:chgData name="テレメディカ Fujiki" userId="71a61da2d8b78357" providerId="LiveId" clId="{760D8446-883E-4C89-BEB8-342CDA7F2136}" dt="2025-02-21T06:42:38.807" v="551" actId="167"/>
          <ac:picMkLst>
            <pc:docMk/>
            <pc:sldMk cId="3897927750" sldId="274"/>
            <ac:picMk id="12" creationId="{AF791420-D5E5-B936-B00F-1826EF6F610A}"/>
          </ac:picMkLst>
        </pc:picChg>
        <pc:picChg chg="add mod ord">
          <ac:chgData name="テレメディカ Fujiki" userId="71a61da2d8b78357" providerId="LiveId" clId="{760D8446-883E-4C89-BEB8-342CDA7F2136}" dt="2025-02-21T06:43:05.482" v="562" actId="167"/>
          <ac:picMkLst>
            <pc:docMk/>
            <pc:sldMk cId="3897927750" sldId="274"/>
            <ac:picMk id="15" creationId="{AA48C6D5-0947-7395-F210-956E7F46B86F}"/>
          </ac:picMkLst>
        </pc:picChg>
        <pc:picChg chg="add mod">
          <ac:chgData name="テレメディカ Fujiki" userId="71a61da2d8b78357" providerId="LiveId" clId="{760D8446-883E-4C89-BEB8-342CDA7F2136}" dt="2025-02-21T09:06:24.208" v="1669" actId="164"/>
          <ac:picMkLst>
            <pc:docMk/>
            <pc:sldMk cId="3897927750" sldId="274"/>
            <ac:picMk id="21506" creationId="{6E1464AF-0211-DC79-9A0A-23025EA7A4B3}"/>
          </ac:picMkLst>
        </pc:picChg>
        <pc:picChg chg="add mod">
          <ac:chgData name="テレメディカ Fujiki" userId="71a61da2d8b78357" providerId="LiveId" clId="{760D8446-883E-4C89-BEB8-342CDA7F2136}" dt="2025-02-21T09:07:27.937" v="1686" actId="164"/>
          <ac:picMkLst>
            <pc:docMk/>
            <pc:sldMk cId="3897927750" sldId="274"/>
            <ac:picMk id="21508" creationId="{59F311E3-18F9-BAC5-D961-28E8B79C2A9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8:38.082" v="1699" actId="164"/>
        <pc:sldMkLst>
          <pc:docMk/>
          <pc:sldMk cId="285371369" sldId="275"/>
        </pc:sldMkLst>
        <pc:spChg chg="mod">
          <ac:chgData name="テレメディカ Fujiki" userId="71a61da2d8b78357" providerId="LiveId" clId="{760D8446-883E-4C89-BEB8-342CDA7F2136}" dt="2025-02-21T08:12:07.417" v="1256"/>
          <ac:spMkLst>
            <pc:docMk/>
            <pc:sldMk cId="285371369" sldId="275"/>
            <ac:spMk id="2" creationId="{64A8A1F7-83CA-8E25-1B49-565A5E0BC008}"/>
          </ac:spMkLst>
        </pc:spChg>
        <pc:spChg chg="mod">
          <ac:chgData name="テレメディカ Fujiki" userId="71a61da2d8b78357" providerId="LiveId" clId="{760D8446-883E-4C89-BEB8-342CDA7F2136}" dt="2025-02-21T08:07:07.346" v="1228" actId="113"/>
          <ac:spMkLst>
            <pc:docMk/>
            <pc:sldMk cId="285371369" sldId="275"/>
            <ac:spMk id="8" creationId="{2A0C9225-60B2-0CD4-C139-FED9A69C955D}"/>
          </ac:spMkLst>
        </pc:spChg>
        <pc:spChg chg="add mod">
          <ac:chgData name="テレメディカ Fujiki" userId="71a61da2d8b78357" providerId="LiveId" clId="{760D8446-883E-4C89-BEB8-342CDA7F2136}" dt="2025-02-21T07:36:55.497" v="975"/>
          <ac:spMkLst>
            <pc:docMk/>
            <pc:sldMk cId="285371369" sldId="275"/>
            <ac:spMk id="17" creationId="{5EF84B2F-A4B2-66DB-F24F-5E6F5D49DFAF}"/>
          </ac:spMkLst>
        </pc:spChg>
        <pc:spChg chg="add mod">
          <ac:chgData name="テレメディカ Fujiki" userId="71a61da2d8b78357" providerId="LiveId" clId="{760D8446-883E-4C89-BEB8-342CDA7F2136}" dt="2025-02-21T09:08:38.082" v="1699" actId="164"/>
          <ac:spMkLst>
            <pc:docMk/>
            <pc:sldMk cId="285371369" sldId="275"/>
            <ac:spMk id="21" creationId="{926791C5-DD25-58AB-2481-DBBEA9D95955}"/>
          </ac:spMkLst>
        </pc:spChg>
        <pc:grpChg chg="add mod">
          <ac:chgData name="テレメディカ Fujiki" userId="71a61da2d8b78357" providerId="LiveId" clId="{760D8446-883E-4C89-BEB8-342CDA7F2136}" dt="2025-02-21T09:08:38.082" v="1699" actId="164"/>
          <ac:grpSpMkLst>
            <pc:docMk/>
            <pc:sldMk cId="285371369" sldId="275"/>
            <ac:grpSpMk id="22" creationId="{3B4CC58B-D989-FAD4-4897-B1E294A58465}"/>
          </ac:grpSpMkLst>
        </pc:grpChg>
        <pc:picChg chg="add mod ord">
          <ac:chgData name="テレメディカ Fujiki" userId="71a61da2d8b78357" providerId="LiveId" clId="{760D8446-883E-4C89-BEB8-342CDA7F2136}" dt="2025-02-21T06:45:14.069" v="573" actId="167"/>
          <ac:picMkLst>
            <pc:docMk/>
            <pc:sldMk cId="285371369" sldId="275"/>
            <ac:picMk id="10" creationId="{10F7443A-1C20-A958-828A-D7A3FA27854C}"/>
          </ac:picMkLst>
        </pc:picChg>
        <pc:picChg chg="add mod ord">
          <ac:chgData name="テレメディカ Fujiki" userId="71a61da2d8b78357" providerId="LiveId" clId="{760D8446-883E-4C89-BEB8-342CDA7F2136}" dt="2025-02-21T06:45:49.606" v="584" actId="167"/>
          <ac:picMkLst>
            <pc:docMk/>
            <pc:sldMk cId="285371369" sldId="275"/>
            <ac:picMk id="14" creationId="{F468FD82-003E-65FD-6BD1-0EFE768F299C}"/>
          </ac:picMkLst>
        </pc:picChg>
        <pc:picChg chg="add mod ord">
          <ac:chgData name="テレメディカ Fujiki" userId="71a61da2d8b78357" providerId="LiveId" clId="{760D8446-883E-4C89-BEB8-342CDA7F2136}" dt="2025-02-21T06:48:00.679" v="593" actId="167"/>
          <ac:picMkLst>
            <pc:docMk/>
            <pc:sldMk cId="285371369" sldId="275"/>
            <ac:picMk id="16" creationId="{0C6351BE-60B7-3B79-00CC-07D9862D2AB2}"/>
          </ac:picMkLst>
        </pc:picChg>
        <pc:picChg chg="add mod">
          <ac:chgData name="テレメディカ Fujiki" userId="71a61da2d8b78357" providerId="LiveId" clId="{760D8446-883E-4C89-BEB8-342CDA7F2136}" dt="2025-02-21T09:08:38.082" v="1699" actId="164"/>
          <ac:picMkLst>
            <pc:docMk/>
            <pc:sldMk cId="285371369" sldId="275"/>
            <ac:picMk id="20482" creationId="{A0B980C4-6790-E172-CF61-CB1021977802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9:58.483" v="1715" actId="164"/>
        <pc:sldMkLst>
          <pc:docMk/>
          <pc:sldMk cId="4144384980" sldId="276"/>
        </pc:sldMkLst>
        <pc:spChg chg="mod">
          <ac:chgData name="テレメディカ Fujiki" userId="71a61da2d8b78357" providerId="LiveId" clId="{760D8446-883E-4C89-BEB8-342CDA7F2136}" dt="2025-02-21T08:12:14.072" v="1257"/>
          <ac:spMkLst>
            <pc:docMk/>
            <pc:sldMk cId="4144384980" sldId="276"/>
            <ac:spMk id="2" creationId="{C4E46AA3-534B-3B68-482F-A1002F494445}"/>
          </ac:spMkLst>
        </pc:spChg>
        <pc:spChg chg="mod">
          <ac:chgData name="テレメディカ Fujiki" userId="71a61da2d8b78357" providerId="LiveId" clId="{760D8446-883E-4C89-BEB8-342CDA7F2136}" dt="2025-02-21T08:09:31.925" v="1237" actId="14100"/>
          <ac:spMkLst>
            <pc:docMk/>
            <pc:sldMk cId="4144384980" sldId="276"/>
            <ac:spMk id="8" creationId="{71140C4C-0DE5-4571-DBCC-F91700B4DFC5}"/>
          </ac:spMkLst>
        </pc:spChg>
        <pc:spChg chg="add mod">
          <ac:chgData name="テレメディカ Fujiki" userId="71a61da2d8b78357" providerId="LiveId" clId="{760D8446-883E-4C89-BEB8-342CDA7F2136}" dt="2025-02-21T07:36:59" v="977"/>
          <ac:spMkLst>
            <pc:docMk/>
            <pc:sldMk cId="4144384980" sldId="276"/>
            <ac:spMk id="15" creationId="{0CB5C56C-21C6-90F0-419F-843997FB2259}"/>
          </ac:spMkLst>
        </pc:spChg>
        <pc:spChg chg="add mod">
          <ac:chgData name="テレメディカ Fujiki" userId="71a61da2d8b78357" providerId="LiveId" clId="{760D8446-883E-4C89-BEB8-342CDA7F2136}" dt="2025-02-21T09:09:58.483" v="1715" actId="164"/>
          <ac:spMkLst>
            <pc:docMk/>
            <pc:sldMk cId="4144384980" sldId="276"/>
            <ac:spMk id="17" creationId="{B97F1FB2-447F-3316-515A-CF4ECB3E36F0}"/>
          </ac:spMkLst>
        </pc:spChg>
        <pc:grpChg chg="add mod">
          <ac:chgData name="テレメディカ Fujiki" userId="71a61da2d8b78357" providerId="LiveId" clId="{760D8446-883E-4C89-BEB8-342CDA7F2136}" dt="2025-02-21T09:09:58.483" v="1715" actId="164"/>
          <ac:grpSpMkLst>
            <pc:docMk/>
            <pc:sldMk cId="4144384980" sldId="276"/>
            <ac:grpSpMk id="18" creationId="{86D37487-2C62-3ECD-E1D5-5B4047FCCDF3}"/>
          </ac:grpSpMkLst>
        </pc:grpChg>
        <pc:picChg chg="add mod ord">
          <ac:chgData name="テレメディカ Fujiki" userId="71a61da2d8b78357" providerId="LiveId" clId="{760D8446-883E-4C89-BEB8-342CDA7F2136}" dt="2025-02-21T06:49:03.327" v="601" actId="167"/>
          <ac:picMkLst>
            <pc:docMk/>
            <pc:sldMk cId="4144384980" sldId="276"/>
            <ac:picMk id="10" creationId="{8F0A2F54-09D8-DC8B-E9E5-79F89640C837}"/>
          </ac:picMkLst>
        </pc:picChg>
        <pc:picChg chg="add mod ord">
          <ac:chgData name="テレメディカ Fujiki" userId="71a61da2d8b78357" providerId="LiveId" clId="{760D8446-883E-4C89-BEB8-342CDA7F2136}" dt="2025-02-21T06:49:24.725" v="608" actId="167"/>
          <ac:picMkLst>
            <pc:docMk/>
            <pc:sldMk cId="4144384980" sldId="276"/>
            <ac:picMk id="12" creationId="{4B82F36D-B00A-6574-DA3A-F37F11FD3CF5}"/>
          </ac:picMkLst>
        </pc:picChg>
        <pc:picChg chg="add mod">
          <ac:chgData name="テレメディカ Fujiki" userId="71a61da2d8b78357" providerId="LiveId" clId="{760D8446-883E-4C89-BEB8-342CDA7F2136}" dt="2025-02-21T09:09:58.483" v="1715" actId="164"/>
          <ac:picMkLst>
            <pc:docMk/>
            <pc:sldMk cId="4144384980" sldId="276"/>
            <ac:picMk id="19458" creationId="{22D67283-0C6E-FA02-F0BB-AE3CE655920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1:28.818" v="1729" actId="164"/>
        <pc:sldMkLst>
          <pc:docMk/>
          <pc:sldMk cId="3282296625" sldId="277"/>
        </pc:sldMkLst>
        <pc:spChg chg="mod">
          <ac:chgData name="テレメディカ Fujiki" userId="71a61da2d8b78357" providerId="LiveId" clId="{760D8446-883E-4C89-BEB8-342CDA7F2136}" dt="2025-02-21T08:12:20.535" v="1258"/>
          <ac:spMkLst>
            <pc:docMk/>
            <pc:sldMk cId="3282296625" sldId="277"/>
            <ac:spMk id="2" creationId="{A1E32332-4DA2-B277-AF41-F623DE42733C}"/>
          </ac:spMkLst>
        </pc:spChg>
        <pc:spChg chg="mod">
          <ac:chgData name="テレメディカ Fujiki" userId="71a61da2d8b78357" providerId="LiveId" clId="{760D8446-883E-4C89-BEB8-342CDA7F2136}" dt="2025-02-21T08:10:20.705" v="1244" actId="1076"/>
          <ac:spMkLst>
            <pc:docMk/>
            <pc:sldMk cId="3282296625" sldId="277"/>
            <ac:spMk id="8" creationId="{77CDCF44-AC25-DFCB-F5C5-738136C3A06B}"/>
          </ac:spMkLst>
        </pc:spChg>
        <pc:spChg chg="add mod">
          <ac:chgData name="テレメディカ Fujiki" userId="71a61da2d8b78357" providerId="LiveId" clId="{760D8446-883E-4C89-BEB8-342CDA7F2136}" dt="2025-02-21T07:37:02.394" v="979"/>
          <ac:spMkLst>
            <pc:docMk/>
            <pc:sldMk cId="3282296625" sldId="277"/>
            <ac:spMk id="15" creationId="{3B09DEDE-C9F0-535D-A179-297792B9246E}"/>
          </ac:spMkLst>
        </pc:spChg>
        <pc:spChg chg="add mod">
          <ac:chgData name="テレメディカ Fujiki" userId="71a61da2d8b78357" providerId="LiveId" clId="{760D8446-883E-4C89-BEB8-342CDA7F2136}" dt="2025-02-21T09:11:28.818" v="1729" actId="164"/>
          <ac:spMkLst>
            <pc:docMk/>
            <pc:sldMk cId="3282296625" sldId="277"/>
            <ac:spMk id="17" creationId="{15DDDFB4-C23D-88F2-E203-4D37361773F5}"/>
          </ac:spMkLst>
        </pc:spChg>
        <pc:grpChg chg="add mod">
          <ac:chgData name="テレメディカ Fujiki" userId="71a61da2d8b78357" providerId="LiveId" clId="{760D8446-883E-4C89-BEB8-342CDA7F2136}" dt="2025-02-21T09:11:28.818" v="1729" actId="164"/>
          <ac:grpSpMkLst>
            <pc:docMk/>
            <pc:sldMk cId="3282296625" sldId="277"/>
            <ac:grpSpMk id="21" creationId="{9AC4E801-4BBF-3E3D-F05D-605FEA89C923}"/>
          </ac:grpSpMkLst>
        </pc:grpChg>
        <pc:picChg chg="add mod ord">
          <ac:chgData name="テレメディカ Fujiki" userId="71a61da2d8b78357" providerId="LiveId" clId="{760D8446-883E-4C89-BEB8-342CDA7F2136}" dt="2025-02-21T06:50:11.123" v="618" actId="167"/>
          <ac:picMkLst>
            <pc:docMk/>
            <pc:sldMk cId="3282296625" sldId="277"/>
            <ac:picMk id="10" creationId="{6E24F55F-E630-F561-C3F3-2A631E795A4D}"/>
          </ac:picMkLst>
        </pc:picChg>
        <pc:picChg chg="add mod ord">
          <ac:chgData name="テレメディカ Fujiki" userId="71a61da2d8b78357" providerId="LiveId" clId="{760D8446-883E-4C89-BEB8-342CDA7F2136}" dt="2025-02-21T06:50:37.692" v="633" actId="167"/>
          <ac:picMkLst>
            <pc:docMk/>
            <pc:sldMk cId="3282296625" sldId="277"/>
            <ac:picMk id="14" creationId="{E4475081-0196-E8DF-E2B1-9B2E4C35A1A2}"/>
          </ac:picMkLst>
        </pc:picChg>
        <pc:picChg chg="add mod">
          <ac:chgData name="テレメディカ Fujiki" userId="71a61da2d8b78357" providerId="LiveId" clId="{760D8446-883E-4C89-BEB8-342CDA7F2136}" dt="2025-02-21T09:11:28.818" v="1729" actId="164"/>
          <ac:picMkLst>
            <pc:docMk/>
            <pc:sldMk cId="3282296625" sldId="277"/>
            <ac:picMk id="18434" creationId="{9C27446C-455C-FF76-57EB-A0A0DFF4820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3:04.589" v="1747" actId="164"/>
        <pc:sldMkLst>
          <pc:docMk/>
          <pc:sldMk cId="2572897470" sldId="278"/>
        </pc:sldMkLst>
        <pc:spChg chg="mod">
          <ac:chgData name="テレメディカ Fujiki" userId="71a61da2d8b78357" providerId="LiveId" clId="{760D8446-883E-4C89-BEB8-342CDA7F2136}" dt="2025-02-21T08:12:27.985" v="1259"/>
          <ac:spMkLst>
            <pc:docMk/>
            <pc:sldMk cId="2572897470" sldId="278"/>
            <ac:spMk id="2" creationId="{BF73DF9B-C470-4C1C-89AF-EFFB70B79EB2}"/>
          </ac:spMkLst>
        </pc:spChg>
        <pc:spChg chg="mod">
          <ac:chgData name="テレメディカ Fujiki" userId="71a61da2d8b78357" providerId="LiveId" clId="{760D8446-883E-4C89-BEB8-342CDA7F2136}" dt="2025-02-21T08:10:56.219" v="1249" actId="113"/>
          <ac:spMkLst>
            <pc:docMk/>
            <pc:sldMk cId="2572897470" sldId="278"/>
            <ac:spMk id="8" creationId="{381C622D-2D07-E6BA-D19B-50023DA24BDC}"/>
          </ac:spMkLst>
        </pc:spChg>
        <pc:spChg chg="add mod">
          <ac:chgData name="テレメディカ Fujiki" userId="71a61da2d8b78357" providerId="LiveId" clId="{760D8446-883E-4C89-BEB8-342CDA7F2136}" dt="2025-02-21T07:37:06.707" v="981"/>
          <ac:spMkLst>
            <pc:docMk/>
            <pc:sldMk cId="2572897470" sldId="278"/>
            <ac:spMk id="16" creationId="{5F6C9895-FC6F-2072-8951-E3E85F19EB32}"/>
          </ac:spMkLst>
        </pc:spChg>
        <pc:spChg chg="add mod">
          <ac:chgData name="テレメディカ Fujiki" userId="71a61da2d8b78357" providerId="LiveId" clId="{760D8446-883E-4C89-BEB8-342CDA7F2136}" dt="2025-02-21T09:13:04.589" v="1747" actId="164"/>
          <ac:spMkLst>
            <pc:docMk/>
            <pc:sldMk cId="2572897470" sldId="278"/>
            <ac:spMk id="18" creationId="{70114660-C2DA-ACF3-8E61-E1AFF191413E}"/>
          </ac:spMkLst>
        </pc:spChg>
        <pc:grpChg chg="add mod">
          <ac:chgData name="テレメディカ Fujiki" userId="71a61da2d8b78357" providerId="LiveId" clId="{760D8446-883E-4C89-BEB8-342CDA7F2136}" dt="2025-02-21T09:13:04.589" v="1747" actId="164"/>
          <ac:grpSpMkLst>
            <pc:docMk/>
            <pc:sldMk cId="2572897470" sldId="278"/>
            <ac:grpSpMk id="24" creationId="{05B44647-0BF1-EDDF-DFE8-583B9ED44A07}"/>
          </ac:grpSpMkLst>
        </pc:grpChg>
        <pc:picChg chg="add mod ord">
          <ac:chgData name="テレメディカ Fujiki" userId="71a61da2d8b78357" providerId="LiveId" clId="{760D8446-883E-4C89-BEB8-342CDA7F2136}" dt="2025-02-21T06:51:35.538" v="640" actId="167"/>
          <ac:picMkLst>
            <pc:docMk/>
            <pc:sldMk cId="2572897470" sldId="278"/>
            <ac:picMk id="10" creationId="{47BFBD21-9745-0255-A0DB-BE198AE415B6}"/>
          </ac:picMkLst>
        </pc:picChg>
        <pc:picChg chg="add mod ord">
          <ac:chgData name="テレメディカ Fujiki" userId="71a61da2d8b78357" providerId="LiveId" clId="{760D8446-883E-4C89-BEB8-342CDA7F2136}" dt="2025-02-21T06:52:03.505" v="649" actId="167"/>
          <ac:picMkLst>
            <pc:docMk/>
            <pc:sldMk cId="2572897470" sldId="278"/>
            <ac:picMk id="12" creationId="{6E8F8969-2BDB-72B8-467F-B9EF382B119D}"/>
          </ac:picMkLst>
        </pc:picChg>
        <pc:picChg chg="add mod">
          <ac:chgData name="テレメディカ Fujiki" userId="71a61da2d8b78357" providerId="LiveId" clId="{760D8446-883E-4C89-BEB8-342CDA7F2136}" dt="2025-02-21T09:13:04.589" v="1747" actId="164"/>
          <ac:picMkLst>
            <pc:docMk/>
            <pc:sldMk cId="2572897470" sldId="278"/>
            <ac:picMk id="17410" creationId="{3E3AAB5D-0A73-E064-B96E-723608FB7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6:03.592" v="1779" actId="20577"/>
        <pc:sldMkLst>
          <pc:docMk/>
          <pc:sldMk cId="3053343505" sldId="279"/>
        </pc:sldMkLst>
        <pc:spChg chg="mod">
          <ac:chgData name="テレメディカ Fujiki" userId="71a61da2d8b78357" providerId="LiveId" clId="{760D8446-883E-4C89-BEB8-342CDA7F2136}" dt="2025-02-21T08:17:13.964" v="1286"/>
          <ac:spMkLst>
            <pc:docMk/>
            <pc:sldMk cId="3053343505" sldId="279"/>
            <ac:spMk id="2" creationId="{C96FB8AB-2326-0ACB-5617-2321F4BCB517}"/>
          </ac:spMkLst>
        </pc:spChg>
        <pc:spChg chg="mod">
          <ac:chgData name="テレメディカ Fujiki" userId="71a61da2d8b78357" providerId="LiveId" clId="{760D8446-883E-4C89-BEB8-342CDA7F2136}" dt="2025-02-21T08:16:20.460" v="1277" actId="113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760D8446-883E-4C89-BEB8-342CDA7F2136}" dt="2025-02-21T07:37:12.873" v="985"/>
          <ac:spMkLst>
            <pc:docMk/>
            <pc:sldMk cId="3053343505" sldId="279"/>
            <ac:spMk id="17" creationId="{6F83E3A7-5EF6-1E7D-3158-9CED6256220F}"/>
          </ac:spMkLst>
        </pc:spChg>
        <pc:spChg chg="add mod">
          <ac:chgData name="テレメディカ Fujiki" userId="71a61da2d8b78357" providerId="LiveId" clId="{760D8446-883E-4C89-BEB8-342CDA7F2136}" dt="2025-02-21T09:16:03.592" v="1779" actId="20577"/>
          <ac:spMkLst>
            <pc:docMk/>
            <pc:sldMk cId="3053343505" sldId="279"/>
            <ac:spMk id="23" creationId="{50BF0C3C-B5F3-9E9B-A159-A83AFF8E368C}"/>
          </ac:spMkLst>
        </pc:spChg>
        <pc:grpChg chg="add mod">
          <ac:chgData name="テレメディカ Fujiki" userId="71a61da2d8b78357" providerId="LiveId" clId="{760D8446-883E-4C89-BEB8-342CDA7F2136}" dt="2025-02-21T09:13:57.090" v="1755" actId="164"/>
          <ac:grpSpMkLst>
            <pc:docMk/>
            <pc:sldMk cId="3053343505" sldId="279"/>
            <ac:grpSpMk id="24" creationId="{30082438-49F2-1752-7572-BE12742B818C}"/>
          </ac:grpSpMkLst>
        </pc:grpChg>
        <pc:picChg chg="add mod ord">
          <ac:chgData name="テレメディカ Fujiki" userId="71a61da2d8b78357" providerId="LiveId" clId="{760D8446-883E-4C89-BEB8-342CDA7F2136}" dt="2025-02-21T06:53:19.241" v="657" actId="167"/>
          <ac:picMkLst>
            <pc:docMk/>
            <pc:sldMk cId="3053343505" sldId="279"/>
            <ac:picMk id="14" creationId="{BA901405-6605-1C8A-4FA8-36EC379D0E62}"/>
          </ac:picMkLst>
        </pc:picChg>
        <pc:picChg chg="add mod ord">
          <ac:chgData name="テレメディカ Fujiki" userId="71a61da2d8b78357" providerId="LiveId" clId="{760D8446-883E-4C89-BEB8-342CDA7F2136}" dt="2025-02-21T06:53:39.732" v="660" actId="167"/>
          <ac:picMkLst>
            <pc:docMk/>
            <pc:sldMk cId="3053343505" sldId="279"/>
            <ac:picMk id="15" creationId="{917E1167-4CE1-9A73-947A-17C9AB0D719B}"/>
          </ac:picMkLst>
        </pc:picChg>
        <pc:picChg chg="add mod">
          <ac:chgData name="テレメディカ Fujiki" userId="71a61da2d8b78357" providerId="LiveId" clId="{760D8446-883E-4C89-BEB8-342CDA7F2136}" dt="2025-02-21T09:13:57.090" v="1755" actId="164"/>
          <ac:picMkLst>
            <pc:docMk/>
            <pc:sldMk cId="3053343505" sldId="279"/>
            <ac:picMk id="16386" creationId="{63BAFA81-D644-E5C3-4B78-CDA5701BADB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5:47.021" v="1775" actId="164"/>
        <pc:sldMkLst>
          <pc:docMk/>
          <pc:sldMk cId="894823418" sldId="280"/>
        </pc:sldMkLst>
        <pc:spChg chg="mod">
          <ac:chgData name="テレメディカ Fujiki" userId="71a61da2d8b78357" providerId="LiveId" clId="{760D8446-883E-4C89-BEB8-342CDA7F2136}" dt="2025-02-21T08:19:10.489" v="1304"/>
          <ac:spMkLst>
            <pc:docMk/>
            <pc:sldMk cId="894823418" sldId="280"/>
            <ac:spMk id="2" creationId="{8A18859D-DC38-8742-FB0D-2B05D66FF254}"/>
          </ac:spMkLst>
        </pc:spChg>
        <pc:spChg chg="mod">
          <ac:chgData name="テレメディカ Fujiki" userId="71a61da2d8b78357" providerId="LiveId" clId="{760D8446-883E-4C89-BEB8-342CDA7F2136}" dt="2025-02-21T08:18:32.866" v="1297" actId="1076"/>
          <ac:spMkLst>
            <pc:docMk/>
            <pc:sldMk cId="894823418" sldId="280"/>
            <ac:spMk id="8" creationId="{3C9B94B6-548D-95DC-16C2-1F5E93F6273A}"/>
          </ac:spMkLst>
        </pc:spChg>
        <pc:spChg chg="add mod">
          <ac:chgData name="テレメディカ Fujiki" userId="71a61da2d8b78357" providerId="LiveId" clId="{760D8446-883E-4C89-BEB8-342CDA7F2136}" dt="2025-02-21T07:37:16.711" v="987"/>
          <ac:spMkLst>
            <pc:docMk/>
            <pc:sldMk cId="894823418" sldId="280"/>
            <ac:spMk id="14" creationId="{33F6C58F-C3B6-C701-762C-6565DB68C4A9}"/>
          </ac:spMkLst>
        </pc:spChg>
        <pc:spChg chg="add mod">
          <ac:chgData name="テレメディカ Fujiki" userId="71a61da2d8b78357" providerId="LiveId" clId="{760D8446-883E-4C89-BEB8-342CDA7F2136}" dt="2025-02-21T09:15:47.021" v="1775" actId="164"/>
          <ac:spMkLst>
            <pc:docMk/>
            <pc:sldMk cId="894823418" sldId="280"/>
            <ac:spMk id="17" creationId="{594CD167-DFBB-CF76-840A-4C9FF98B08A6}"/>
          </ac:spMkLst>
        </pc:spChg>
        <pc:grpChg chg="add mod">
          <ac:chgData name="テレメディカ Fujiki" userId="71a61da2d8b78357" providerId="LiveId" clId="{760D8446-883E-4C89-BEB8-342CDA7F2136}" dt="2025-02-21T09:15:47.021" v="1775" actId="164"/>
          <ac:grpSpMkLst>
            <pc:docMk/>
            <pc:sldMk cId="894823418" sldId="280"/>
            <ac:grpSpMk id="18" creationId="{361A0C39-4DF4-5B60-23BE-2A045ECE73C7}"/>
          </ac:grpSpMkLst>
        </pc:grpChg>
        <pc:picChg chg="add mod ord">
          <ac:chgData name="テレメディカ Fujiki" userId="71a61da2d8b78357" providerId="LiveId" clId="{760D8446-883E-4C89-BEB8-342CDA7F2136}" dt="2025-02-21T06:54:19.151" v="666" actId="167"/>
          <ac:picMkLst>
            <pc:docMk/>
            <pc:sldMk cId="894823418" sldId="280"/>
            <ac:picMk id="10" creationId="{1C3824CF-42E3-29D0-D613-2C6D017196BC}"/>
          </ac:picMkLst>
        </pc:picChg>
        <pc:picChg chg="add mod ord">
          <ac:chgData name="テレメディカ Fujiki" userId="71a61da2d8b78357" providerId="LiveId" clId="{760D8446-883E-4C89-BEB8-342CDA7F2136}" dt="2025-02-21T06:54:49.660" v="676" actId="167"/>
          <ac:picMkLst>
            <pc:docMk/>
            <pc:sldMk cId="894823418" sldId="280"/>
            <ac:picMk id="12" creationId="{2D5018D6-B389-E2E4-5196-99EA6A9700B1}"/>
          </ac:picMkLst>
        </pc:picChg>
        <pc:picChg chg="add mod">
          <ac:chgData name="テレメディカ Fujiki" userId="71a61da2d8b78357" providerId="LiveId" clId="{760D8446-883E-4C89-BEB8-342CDA7F2136}" dt="2025-02-21T09:15:47.021" v="1775" actId="164"/>
          <ac:picMkLst>
            <pc:docMk/>
            <pc:sldMk cId="894823418" sldId="280"/>
            <ac:picMk id="15362" creationId="{083D2305-FC1B-409D-B383-007C8440791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7:27.577" v="1791" actId="164"/>
        <pc:sldMkLst>
          <pc:docMk/>
          <pc:sldMk cId="1134930522" sldId="281"/>
        </pc:sldMkLst>
        <pc:spChg chg="mod">
          <ac:chgData name="テレメディカ Fujiki" userId="71a61da2d8b78357" providerId="LiveId" clId="{760D8446-883E-4C89-BEB8-342CDA7F2136}" dt="2025-02-21T08:20:45.047" v="1319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760D8446-883E-4C89-BEB8-342CDA7F2136}" dt="2025-02-21T08:21:56.208" v="1325" actId="1076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760D8446-883E-4C89-BEB8-342CDA7F2136}" dt="2025-02-21T08:19:59.261" v="1312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760D8446-883E-4C89-BEB8-342CDA7F2136}" dt="2025-02-21T07:37:21.735" v="989"/>
          <ac:spMkLst>
            <pc:docMk/>
            <pc:sldMk cId="1134930522" sldId="281"/>
            <ac:spMk id="17" creationId="{2EACB1D5-319A-4BB7-CCCA-7DC91A66F9AB}"/>
          </ac:spMkLst>
        </pc:spChg>
        <pc:spChg chg="add mod">
          <ac:chgData name="テレメディカ Fujiki" userId="71a61da2d8b78357" providerId="LiveId" clId="{760D8446-883E-4C89-BEB8-342CDA7F2136}" dt="2025-02-21T09:17:27.577" v="1791" actId="164"/>
          <ac:spMkLst>
            <pc:docMk/>
            <pc:sldMk cId="1134930522" sldId="281"/>
            <ac:spMk id="19" creationId="{A045CBD4-B9B6-D7B8-2F77-8E1FD68119B4}"/>
          </ac:spMkLst>
        </pc:spChg>
        <pc:grpChg chg="add mod">
          <ac:chgData name="テレメディカ Fujiki" userId="71a61da2d8b78357" providerId="LiveId" clId="{760D8446-883E-4C89-BEB8-342CDA7F2136}" dt="2025-02-21T09:17:27.577" v="1791" actId="164"/>
          <ac:grpSpMkLst>
            <pc:docMk/>
            <pc:sldMk cId="1134930522" sldId="281"/>
            <ac:grpSpMk id="24" creationId="{D5C9A2F8-9D7D-6CB0-F3B0-0617AEAC5C28}"/>
          </ac:grpSpMkLst>
        </pc:grpChg>
        <pc:picChg chg="add mod ord">
          <ac:chgData name="テレメディカ Fujiki" userId="71a61da2d8b78357" providerId="LiveId" clId="{760D8446-883E-4C89-BEB8-342CDA7F2136}" dt="2025-02-21T06:55:48.916" v="683" actId="167"/>
          <ac:picMkLst>
            <pc:docMk/>
            <pc:sldMk cId="1134930522" sldId="281"/>
            <ac:picMk id="12" creationId="{7A5FFE9A-DE0D-5B12-0836-14914AC5D705}"/>
          </ac:picMkLst>
        </pc:picChg>
        <pc:picChg chg="add mod ord">
          <ac:chgData name="テレメディカ Fujiki" userId="71a61da2d8b78357" providerId="LiveId" clId="{760D8446-883E-4C89-BEB8-342CDA7F2136}" dt="2025-02-21T06:56:19.565" v="698" actId="167"/>
          <ac:picMkLst>
            <pc:docMk/>
            <pc:sldMk cId="1134930522" sldId="281"/>
            <ac:picMk id="16" creationId="{9163C954-5C96-1914-0B68-C32FDB3CADFF}"/>
          </ac:picMkLst>
        </pc:picChg>
        <pc:picChg chg="add mod">
          <ac:chgData name="テレメディカ Fujiki" userId="71a61da2d8b78357" providerId="LiveId" clId="{760D8446-883E-4C89-BEB8-342CDA7F2136}" dt="2025-02-21T09:17:27.577" v="1791" actId="164"/>
          <ac:picMkLst>
            <pc:docMk/>
            <pc:sldMk cId="1134930522" sldId="281"/>
            <ac:picMk id="14338" creationId="{54B64F26-0555-B851-DD5E-D1A21FC02E5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0:52.761" v="1834" actId="164"/>
        <pc:sldMkLst>
          <pc:docMk/>
          <pc:sldMk cId="1724638009" sldId="282"/>
        </pc:sldMkLst>
        <pc:spChg chg="mod">
          <ac:chgData name="テレメディカ Fujiki" userId="71a61da2d8b78357" providerId="LiveId" clId="{760D8446-883E-4C89-BEB8-342CDA7F2136}" dt="2025-02-21T08:25:00.706" v="1349"/>
          <ac:spMkLst>
            <pc:docMk/>
            <pc:sldMk cId="1724638009" sldId="282"/>
            <ac:spMk id="2" creationId="{F91CA513-4693-DE73-60C4-B874654BC0DE}"/>
          </ac:spMkLst>
        </pc:spChg>
        <pc:spChg chg="mod">
          <ac:chgData name="テレメディカ Fujiki" userId="71a61da2d8b78357" providerId="LiveId" clId="{760D8446-883E-4C89-BEB8-342CDA7F2136}" dt="2025-02-21T08:23:03.585" v="1333" actId="1076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760D8446-883E-4C89-BEB8-342CDA7F2136}" dt="2025-02-21T07:37:26.082" v="991"/>
          <ac:spMkLst>
            <pc:docMk/>
            <pc:sldMk cId="1724638009" sldId="282"/>
            <ac:spMk id="20" creationId="{5F88AF20-4612-A22C-AD87-ACF4F38382D5}"/>
          </ac:spMkLst>
        </pc:spChg>
        <pc:spChg chg="mod">
          <ac:chgData name="テレメディカ Fujiki" userId="71a61da2d8b78357" providerId="LiveId" clId="{760D8446-883E-4C89-BEB8-342CDA7F2136}" dt="2025-02-21T08:24:31.838" v="1342"/>
          <ac:spMkLst>
            <pc:docMk/>
            <pc:sldMk cId="1724638009" sldId="282"/>
            <ac:spMk id="22" creationId="{2D0DA8E6-1FC3-AFAC-7B8E-2527F8BBFF2F}"/>
          </ac:spMkLst>
        </pc:spChg>
        <pc:spChg chg="mod">
          <ac:chgData name="テレメディカ Fujiki" userId="71a61da2d8b78357" providerId="LiveId" clId="{760D8446-883E-4C89-BEB8-342CDA7F2136}" dt="2025-02-21T08:23:31.321" v="1335" actId="1076"/>
          <ac:spMkLst>
            <pc:docMk/>
            <pc:sldMk cId="1724638009" sldId="282"/>
            <ac:spMk id="25" creationId="{A9937A2C-C1E9-1807-652A-92737A61149E}"/>
          </ac:spMkLst>
        </pc:spChg>
        <pc:spChg chg="mod topLvl">
          <ac:chgData name="テレメディカ Fujiki" userId="71a61da2d8b78357" providerId="LiveId" clId="{760D8446-883E-4C89-BEB8-342CDA7F2136}" dt="2025-02-21T09:19:55.822" v="1820" actId="164"/>
          <ac:spMkLst>
            <pc:docMk/>
            <pc:sldMk cId="1724638009" sldId="282"/>
            <ac:spMk id="26" creationId="{96D1C23B-E7C3-697B-FF0C-56139CF9C723}"/>
          </ac:spMkLst>
        </pc:spChg>
        <pc:spChg chg="add mod">
          <ac:chgData name="テレメディカ Fujiki" userId="71a61da2d8b78357" providerId="LiveId" clId="{760D8446-883E-4C89-BEB8-342CDA7F2136}" dt="2025-02-21T09:20:52.761" v="1834" actId="164"/>
          <ac:spMkLst>
            <pc:docMk/>
            <pc:sldMk cId="1724638009" sldId="282"/>
            <ac:spMk id="27" creationId="{C19DAE16-38FB-BAFE-210D-91635F01694E}"/>
          </ac:spMkLst>
        </pc:spChg>
        <pc:grpChg chg="add mod">
          <ac:chgData name="テレメディカ Fujiki" userId="71a61da2d8b78357" providerId="LiveId" clId="{760D8446-883E-4C89-BEB8-342CDA7F2136}" dt="2025-02-21T09:19:55.822" v="1820" actId="164"/>
          <ac:grpSpMkLst>
            <pc:docMk/>
            <pc:sldMk cId="1724638009" sldId="282"/>
            <ac:grpSpMk id="33" creationId="{49E5C3B4-FEB0-3021-FAFE-80071EE2187C}"/>
          </ac:grpSpMkLst>
        </pc:grpChg>
        <pc:grpChg chg="add mod">
          <ac:chgData name="テレメディカ Fujiki" userId="71a61da2d8b78357" providerId="LiveId" clId="{760D8446-883E-4C89-BEB8-342CDA7F2136}" dt="2025-02-21T09:20:52.761" v="1834" actId="164"/>
          <ac:grpSpMkLst>
            <pc:docMk/>
            <pc:sldMk cId="1724638009" sldId="282"/>
            <ac:grpSpMk id="34" creationId="{8CDEFE39-F0CD-14DC-D8E4-2BF0853AB53D}"/>
          </ac:grpSpMkLst>
        </pc:grpChg>
        <pc:picChg chg="add mod ord modCrop">
          <ac:chgData name="テレメディカ Fujiki" userId="71a61da2d8b78357" providerId="LiveId" clId="{760D8446-883E-4C89-BEB8-342CDA7F2136}" dt="2025-02-21T06:57:40.994" v="710" actId="1076"/>
          <ac:picMkLst>
            <pc:docMk/>
            <pc:sldMk cId="1724638009" sldId="282"/>
            <ac:picMk id="11" creationId="{8A0A1020-18AD-B5D5-D23F-571E21B8E819}"/>
          </ac:picMkLst>
        </pc:picChg>
        <pc:picChg chg="add mod ord">
          <ac:chgData name="テレメディカ Fujiki" userId="71a61da2d8b78357" providerId="LiveId" clId="{760D8446-883E-4C89-BEB8-342CDA7F2136}" dt="2025-02-21T06:58:06.195" v="716" actId="167"/>
          <ac:picMkLst>
            <pc:docMk/>
            <pc:sldMk cId="1724638009" sldId="282"/>
            <ac:picMk id="15" creationId="{D48271A9-8A3D-1F6E-ED8D-5D771B6AAA61}"/>
          </ac:picMkLst>
        </pc:picChg>
        <pc:picChg chg="add mod ord">
          <ac:chgData name="テレメディカ Fujiki" userId="71a61da2d8b78357" providerId="LiveId" clId="{760D8446-883E-4C89-BEB8-342CDA7F2136}" dt="2025-02-21T06:58:32.225" v="723" actId="167"/>
          <ac:picMkLst>
            <pc:docMk/>
            <pc:sldMk cId="1724638009" sldId="282"/>
            <ac:picMk id="17" creationId="{0F042C59-80F2-2C49-7769-464458797043}"/>
          </ac:picMkLst>
        </pc:picChg>
        <pc:picChg chg="add mod">
          <ac:chgData name="テレメディカ Fujiki" userId="71a61da2d8b78357" providerId="LiveId" clId="{760D8446-883E-4C89-BEB8-342CDA7F2136}" dt="2025-02-21T09:19:55.822" v="1820" actId="164"/>
          <ac:picMkLst>
            <pc:docMk/>
            <pc:sldMk cId="1724638009" sldId="282"/>
            <ac:picMk id="13316" creationId="{E629524D-CBDE-B9CC-9869-25CD26F25066}"/>
          </ac:picMkLst>
        </pc:picChg>
        <pc:picChg chg="add mod">
          <ac:chgData name="テレメディカ Fujiki" userId="71a61da2d8b78357" providerId="LiveId" clId="{760D8446-883E-4C89-BEB8-342CDA7F2136}" dt="2025-02-21T09:20:52.761" v="1834" actId="164"/>
          <ac:picMkLst>
            <pc:docMk/>
            <pc:sldMk cId="1724638009" sldId="282"/>
            <ac:picMk id="13318" creationId="{2EA58A96-BCA9-5DA9-C14E-76D3451FDF69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1:55.532" v="1856" actId="164"/>
        <pc:sldMkLst>
          <pc:docMk/>
          <pc:sldMk cId="3717734902" sldId="283"/>
        </pc:sldMkLst>
        <pc:spChg chg="mod">
          <ac:chgData name="テレメディカ Fujiki" userId="71a61da2d8b78357" providerId="LiveId" clId="{760D8446-883E-4C89-BEB8-342CDA7F2136}" dt="2025-02-21T08:26:22.535" v="1360"/>
          <ac:spMkLst>
            <pc:docMk/>
            <pc:sldMk cId="3717734902" sldId="283"/>
            <ac:spMk id="2" creationId="{D445165B-1B50-4383-4AB0-71400518C339}"/>
          </ac:spMkLst>
        </pc:spChg>
        <pc:spChg chg="mod">
          <ac:chgData name="テレメディカ Fujiki" userId="71a61da2d8b78357" providerId="LiveId" clId="{760D8446-883E-4C89-BEB8-342CDA7F2136}" dt="2025-02-21T08:25:43.732" v="1353" actId="113"/>
          <ac:spMkLst>
            <pc:docMk/>
            <pc:sldMk cId="3717734902" sldId="283"/>
            <ac:spMk id="8" creationId="{65806C73-DF44-0990-29DB-C610FCF2B8B1}"/>
          </ac:spMkLst>
        </pc:spChg>
        <pc:spChg chg="add mod">
          <ac:chgData name="テレメディカ Fujiki" userId="71a61da2d8b78357" providerId="LiveId" clId="{760D8446-883E-4C89-BEB8-342CDA7F2136}" dt="2025-02-21T07:37:29.573" v="993"/>
          <ac:spMkLst>
            <pc:docMk/>
            <pc:sldMk cId="3717734902" sldId="283"/>
            <ac:spMk id="20" creationId="{D11A8260-479C-9293-5796-477B537167C3}"/>
          </ac:spMkLst>
        </pc:spChg>
        <pc:spChg chg="add mod">
          <ac:chgData name="テレメディカ Fujiki" userId="71a61da2d8b78357" providerId="LiveId" clId="{760D8446-883E-4C89-BEB8-342CDA7F2136}" dt="2025-02-21T09:21:55.532" v="1856" actId="164"/>
          <ac:spMkLst>
            <pc:docMk/>
            <pc:sldMk cId="3717734902" sldId="283"/>
            <ac:spMk id="24" creationId="{52969861-050A-2E02-1B20-9E9584A60B0A}"/>
          </ac:spMkLst>
        </pc:spChg>
        <pc:grpChg chg="add mod">
          <ac:chgData name="テレメディカ Fujiki" userId="71a61da2d8b78357" providerId="LiveId" clId="{760D8446-883E-4C89-BEB8-342CDA7F2136}" dt="2025-02-21T09:21:55.532" v="1856" actId="164"/>
          <ac:grpSpMkLst>
            <pc:docMk/>
            <pc:sldMk cId="3717734902" sldId="283"/>
            <ac:grpSpMk id="25" creationId="{0DCEA788-0B53-EA8A-E714-26019AEA2A02}"/>
          </ac:grpSpMkLst>
        </pc:grpChg>
        <pc:picChg chg="add mod ord">
          <ac:chgData name="テレメディカ Fujiki" userId="71a61da2d8b78357" providerId="LiveId" clId="{760D8446-883E-4C89-BEB8-342CDA7F2136}" dt="2025-02-21T07:11:03.666" v="734" actId="167"/>
          <ac:picMkLst>
            <pc:docMk/>
            <pc:sldMk cId="3717734902" sldId="283"/>
            <ac:picMk id="14" creationId="{EE5202E8-DF4E-7143-97BE-3C11E674CF1E}"/>
          </ac:picMkLst>
        </pc:picChg>
        <pc:picChg chg="add mod ord">
          <ac:chgData name="テレメディカ Fujiki" userId="71a61da2d8b78357" providerId="LiveId" clId="{760D8446-883E-4C89-BEB8-342CDA7F2136}" dt="2025-02-21T07:11:37.911" v="745" actId="14100"/>
          <ac:picMkLst>
            <pc:docMk/>
            <pc:sldMk cId="3717734902" sldId="283"/>
            <ac:picMk id="17" creationId="{D586718B-018A-E1A4-FC97-D795B57E6A1D}"/>
          </ac:picMkLst>
        </pc:picChg>
        <pc:picChg chg="add mod">
          <ac:chgData name="テレメディカ Fujiki" userId="71a61da2d8b78357" providerId="LiveId" clId="{760D8446-883E-4C89-BEB8-342CDA7F2136}" dt="2025-02-21T09:21:55.532" v="1856" actId="164"/>
          <ac:picMkLst>
            <pc:docMk/>
            <pc:sldMk cId="3717734902" sldId="283"/>
            <ac:picMk id="12290" creationId="{C8131E8D-EDAF-DE7F-3455-2C799947262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3:08.302" v="1868" actId="164"/>
        <pc:sldMkLst>
          <pc:docMk/>
          <pc:sldMk cId="4025201944" sldId="284"/>
        </pc:sldMkLst>
        <pc:spChg chg="mod">
          <ac:chgData name="テレメディカ Fujiki" userId="71a61da2d8b78357" providerId="LiveId" clId="{760D8446-883E-4C89-BEB8-342CDA7F2136}" dt="2025-02-21T08:27:45.364" v="1371" actId="20577"/>
          <ac:spMkLst>
            <pc:docMk/>
            <pc:sldMk cId="4025201944" sldId="284"/>
            <ac:spMk id="2" creationId="{0BD8D12C-349E-D15A-AC70-F3B9ABF233EA}"/>
          </ac:spMkLst>
        </pc:spChg>
        <pc:spChg chg="mod">
          <ac:chgData name="テレメディカ Fujiki" userId="71a61da2d8b78357" providerId="LiveId" clId="{760D8446-883E-4C89-BEB8-342CDA7F2136}" dt="2025-02-21T08:26:59.663" v="1364" actId="113"/>
          <ac:spMkLst>
            <pc:docMk/>
            <pc:sldMk cId="4025201944" sldId="284"/>
            <ac:spMk id="8" creationId="{EAE44337-E676-10FC-D8CD-04554CFB2A38}"/>
          </ac:spMkLst>
        </pc:spChg>
        <pc:spChg chg="add mod">
          <ac:chgData name="テレメディカ Fujiki" userId="71a61da2d8b78357" providerId="LiveId" clId="{760D8446-883E-4C89-BEB8-342CDA7F2136}" dt="2025-02-21T07:37:34.536" v="995"/>
          <ac:spMkLst>
            <pc:docMk/>
            <pc:sldMk cId="4025201944" sldId="284"/>
            <ac:spMk id="15" creationId="{E2D4EFBB-022D-707E-BA3D-02B78753AE75}"/>
          </ac:spMkLst>
        </pc:spChg>
        <pc:spChg chg="add mod">
          <ac:chgData name="テレメディカ Fujiki" userId="71a61da2d8b78357" providerId="LiveId" clId="{760D8446-883E-4C89-BEB8-342CDA7F2136}" dt="2025-02-21T09:23:08.302" v="1868" actId="164"/>
          <ac:spMkLst>
            <pc:docMk/>
            <pc:sldMk cId="4025201944" sldId="284"/>
            <ac:spMk id="17" creationId="{E6B5AC18-9D8A-7B98-7C5B-20852E18C7F1}"/>
          </ac:spMkLst>
        </pc:spChg>
        <pc:grpChg chg="add mod">
          <ac:chgData name="テレメディカ Fujiki" userId="71a61da2d8b78357" providerId="LiveId" clId="{760D8446-883E-4C89-BEB8-342CDA7F2136}" dt="2025-02-21T09:23:08.302" v="1868" actId="164"/>
          <ac:grpSpMkLst>
            <pc:docMk/>
            <pc:sldMk cId="4025201944" sldId="284"/>
            <ac:grpSpMk id="18" creationId="{4FCBC94F-89A0-3C0D-8B54-5AE6C5DAC034}"/>
          </ac:grpSpMkLst>
        </pc:grpChg>
        <pc:picChg chg="add mod ord">
          <ac:chgData name="テレメディカ Fujiki" userId="71a61da2d8b78357" providerId="LiveId" clId="{760D8446-883E-4C89-BEB8-342CDA7F2136}" dt="2025-02-21T07:13:06.384" v="756" actId="167"/>
          <ac:picMkLst>
            <pc:docMk/>
            <pc:sldMk cId="4025201944" sldId="284"/>
            <ac:picMk id="10" creationId="{F7F7DB17-2954-F976-D216-75CBBAA5AE6C}"/>
          </ac:picMkLst>
        </pc:picChg>
        <pc:picChg chg="add mod ord">
          <ac:chgData name="テレメディカ Fujiki" userId="71a61da2d8b78357" providerId="LiveId" clId="{760D8446-883E-4C89-BEB8-342CDA7F2136}" dt="2025-02-21T07:13:32.397" v="763" actId="167"/>
          <ac:picMkLst>
            <pc:docMk/>
            <pc:sldMk cId="4025201944" sldId="284"/>
            <ac:picMk id="12" creationId="{12A3F932-7D3F-6292-F39E-C89988B2AAF2}"/>
          </ac:picMkLst>
        </pc:picChg>
        <pc:picChg chg="add mod">
          <ac:chgData name="テレメディカ Fujiki" userId="71a61da2d8b78357" providerId="LiveId" clId="{760D8446-883E-4C89-BEB8-342CDA7F2136}" dt="2025-02-21T09:23:08.302" v="1868" actId="164"/>
          <ac:picMkLst>
            <pc:docMk/>
            <pc:sldMk cId="4025201944" sldId="284"/>
            <ac:picMk id="11266" creationId="{C384289B-5EBF-382A-D966-15834DC2CABB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4:06.462" v="1882" actId="164"/>
        <pc:sldMkLst>
          <pc:docMk/>
          <pc:sldMk cId="2905330278" sldId="285"/>
        </pc:sldMkLst>
        <pc:spChg chg="mod">
          <ac:chgData name="テレメディカ Fujiki" userId="71a61da2d8b78357" providerId="LiveId" clId="{760D8446-883E-4C89-BEB8-342CDA7F2136}" dt="2025-02-21T08:29:11.559" v="1386"/>
          <ac:spMkLst>
            <pc:docMk/>
            <pc:sldMk cId="2905330278" sldId="285"/>
            <ac:spMk id="2" creationId="{1C0791D0-F493-F31B-FA6A-1362FDCE6C9C}"/>
          </ac:spMkLst>
        </pc:spChg>
        <pc:spChg chg="mod">
          <ac:chgData name="テレメディカ Fujiki" userId="71a61da2d8b78357" providerId="LiveId" clId="{760D8446-883E-4C89-BEB8-342CDA7F2136}" dt="2025-02-21T08:28:30.976" v="1379" actId="113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760D8446-883E-4C89-BEB8-342CDA7F2136}" dt="2025-02-21T07:37:38.914" v="997"/>
          <ac:spMkLst>
            <pc:docMk/>
            <pc:sldMk cId="2905330278" sldId="285"/>
            <ac:spMk id="17" creationId="{ED801AF8-A78D-BABA-CF95-CF212E9D1635}"/>
          </ac:spMkLst>
        </pc:spChg>
        <pc:spChg chg="add mod">
          <ac:chgData name="テレメディカ Fujiki" userId="71a61da2d8b78357" providerId="LiveId" clId="{760D8446-883E-4C89-BEB8-342CDA7F2136}" dt="2025-02-21T09:24:06.462" v="1882" actId="164"/>
          <ac:spMkLst>
            <pc:docMk/>
            <pc:sldMk cId="2905330278" sldId="285"/>
            <ac:spMk id="19" creationId="{E742C9B5-798C-1D7A-C692-E9F64F14ACED}"/>
          </ac:spMkLst>
        </pc:spChg>
        <pc:grpChg chg="add mod">
          <ac:chgData name="テレメディカ Fujiki" userId="71a61da2d8b78357" providerId="LiveId" clId="{760D8446-883E-4C89-BEB8-342CDA7F2136}" dt="2025-02-21T09:24:06.462" v="1882" actId="164"/>
          <ac:grpSpMkLst>
            <pc:docMk/>
            <pc:sldMk cId="2905330278" sldId="285"/>
            <ac:grpSpMk id="20" creationId="{4CA3DEB2-D90E-06D9-8B39-F8C389C320CE}"/>
          </ac:grpSpMkLst>
        </pc:grpChg>
        <pc:picChg chg="mod modCrop">
          <ac:chgData name="テレメディカ Fujiki" userId="71a61da2d8b78357" providerId="LiveId" clId="{760D8446-883E-4C89-BEB8-342CDA7F2136}" dt="2025-02-21T07:15:06.733" v="782" actId="732"/>
          <ac:picMkLst>
            <pc:docMk/>
            <pc:sldMk cId="2905330278" sldId="285"/>
            <ac:picMk id="5" creationId="{5E443FDD-B8B1-E47B-DCF7-E45054CE0BBF}"/>
          </ac:picMkLst>
        </pc:picChg>
        <pc:picChg chg="add mod ord">
          <ac:chgData name="テレメディカ Fujiki" userId="71a61da2d8b78357" providerId="LiveId" clId="{760D8446-883E-4C89-BEB8-342CDA7F2136}" dt="2025-02-21T07:14:06.222" v="773" actId="167"/>
          <ac:picMkLst>
            <pc:docMk/>
            <pc:sldMk cId="2905330278" sldId="285"/>
            <ac:picMk id="14" creationId="{E46BB063-BF22-96E4-C18A-7B6F4BB1B920}"/>
          </ac:picMkLst>
        </pc:picChg>
        <pc:picChg chg="add mod ord">
          <ac:chgData name="テレメディカ Fujiki" userId="71a61da2d8b78357" providerId="LiveId" clId="{760D8446-883E-4C89-BEB8-342CDA7F2136}" dt="2025-02-21T07:14:30.672" v="780" actId="167"/>
          <ac:picMkLst>
            <pc:docMk/>
            <pc:sldMk cId="2905330278" sldId="285"/>
            <ac:picMk id="16" creationId="{0D17D36C-1F0E-6935-CC5A-E457AA690FF8}"/>
          </ac:picMkLst>
        </pc:picChg>
        <pc:picChg chg="add mod">
          <ac:chgData name="テレメディカ Fujiki" userId="71a61da2d8b78357" providerId="LiveId" clId="{760D8446-883E-4C89-BEB8-342CDA7F2136}" dt="2025-02-21T09:24:06.462" v="1882" actId="164"/>
          <ac:picMkLst>
            <pc:docMk/>
            <pc:sldMk cId="2905330278" sldId="285"/>
            <ac:picMk id="10242" creationId="{3428C0BB-BC52-0FAE-E5CF-9A7776BAA27F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5:07.714" v="1898" actId="164"/>
        <pc:sldMkLst>
          <pc:docMk/>
          <pc:sldMk cId="1922995238" sldId="286"/>
        </pc:sldMkLst>
        <pc:spChg chg="mod">
          <ac:chgData name="テレメディカ Fujiki" userId="71a61da2d8b78357" providerId="LiveId" clId="{760D8446-883E-4C89-BEB8-342CDA7F2136}" dt="2025-02-21T08:30:24.427" v="1397"/>
          <ac:spMkLst>
            <pc:docMk/>
            <pc:sldMk cId="1922995238" sldId="286"/>
            <ac:spMk id="2" creationId="{4CB2FF2C-7AE6-D9C6-5B4E-D6BA1B2AD64A}"/>
          </ac:spMkLst>
        </pc:spChg>
        <pc:spChg chg="mod">
          <ac:chgData name="テレメディカ Fujiki" userId="71a61da2d8b78357" providerId="LiveId" clId="{760D8446-883E-4C89-BEB8-342CDA7F2136}" dt="2025-02-21T08:29:49.271" v="1390" actId="113"/>
          <ac:spMkLst>
            <pc:docMk/>
            <pc:sldMk cId="1922995238" sldId="286"/>
            <ac:spMk id="8" creationId="{FCA96E62-E76F-EEBF-2D8A-CBBD621DD660}"/>
          </ac:spMkLst>
        </pc:spChg>
        <pc:spChg chg="add mod">
          <ac:chgData name="テレメディカ Fujiki" userId="71a61da2d8b78357" providerId="LiveId" clId="{760D8446-883E-4C89-BEB8-342CDA7F2136}" dt="2025-02-21T07:37:43.266" v="999"/>
          <ac:spMkLst>
            <pc:docMk/>
            <pc:sldMk cId="1922995238" sldId="286"/>
            <ac:spMk id="15" creationId="{B2F11543-AA96-DC02-B381-748E3329690F}"/>
          </ac:spMkLst>
        </pc:spChg>
        <pc:spChg chg="add mod">
          <ac:chgData name="テレメディカ Fujiki" userId="71a61da2d8b78357" providerId="LiveId" clId="{760D8446-883E-4C89-BEB8-342CDA7F2136}" dt="2025-02-21T09:25:07.714" v="1898" actId="164"/>
          <ac:spMkLst>
            <pc:docMk/>
            <pc:sldMk cId="1922995238" sldId="286"/>
            <ac:spMk id="17" creationId="{9B73ABFB-A5C5-082C-737B-5F7FA0BDD1B2}"/>
          </ac:spMkLst>
        </pc:spChg>
        <pc:grpChg chg="add mod">
          <ac:chgData name="テレメディカ Fujiki" userId="71a61da2d8b78357" providerId="LiveId" clId="{760D8446-883E-4C89-BEB8-342CDA7F2136}" dt="2025-02-21T09:25:07.714" v="1898" actId="164"/>
          <ac:grpSpMkLst>
            <pc:docMk/>
            <pc:sldMk cId="1922995238" sldId="286"/>
            <ac:grpSpMk id="20" creationId="{A34DC11E-DE36-D8A7-2BC1-FB0E35D83C47}"/>
          </ac:grpSpMkLst>
        </pc:grpChg>
        <pc:picChg chg="mod modCrop">
          <ac:chgData name="テレメディカ Fujiki" userId="71a61da2d8b78357" providerId="LiveId" clId="{760D8446-883E-4C89-BEB8-342CDA7F2136}" dt="2025-02-21T07:15:45.035" v="783" actId="732"/>
          <ac:picMkLst>
            <pc:docMk/>
            <pc:sldMk cId="1922995238" sldId="286"/>
            <ac:picMk id="9" creationId="{1C2C2D5A-BF7E-EA3D-A08D-63DD8409D065}"/>
          </ac:picMkLst>
        </pc:picChg>
        <pc:picChg chg="add mod ord">
          <ac:chgData name="テレメディカ Fujiki" userId="71a61da2d8b78357" providerId="LiveId" clId="{760D8446-883E-4C89-BEB8-342CDA7F2136}" dt="2025-02-21T07:16:06.548" v="789" actId="167"/>
          <ac:picMkLst>
            <pc:docMk/>
            <pc:sldMk cId="1922995238" sldId="286"/>
            <ac:picMk id="10" creationId="{C969834B-EB8D-660C-3B95-291BB3211AB7}"/>
          </ac:picMkLst>
        </pc:picChg>
        <pc:picChg chg="add mod ord">
          <ac:chgData name="テレメディカ Fujiki" userId="71a61da2d8b78357" providerId="LiveId" clId="{760D8446-883E-4C89-BEB8-342CDA7F2136}" dt="2025-02-21T07:16:31.785" v="796" actId="167"/>
          <ac:picMkLst>
            <pc:docMk/>
            <pc:sldMk cId="1922995238" sldId="286"/>
            <ac:picMk id="12" creationId="{5341E66F-B828-0812-284F-D9EBEFB4A2C0}"/>
          </ac:picMkLst>
        </pc:picChg>
        <pc:picChg chg="add mod">
          <ac:chgData name="テレメディカ Fujiki" userId="71a61da2d8b78357" providerId="LiveId" clId="{760D8446-883E-4C89-BEB8-342CDA7F2136}" dt="2025-02-21T09:25:07.714" v="1898" actId="164"/>
          <ac:picMkLst>
            <pc:docMk/>
            <pc:sldMk cId="1922995238" sldId="286"/>
            <ac:picMk id="9218" creationId="{74548042-A389-DFA8-5312-117E01AA534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6:15.714" v="1918" actId="164"/>
        <pc:sldMkLst>
          <pc:docMk/>
          <pc:sldMk cId="2383336554" sldId="287"/>
        </pc:sldMkLst>
        <pc:spChg chg="mod">
          <ac:chgData name="テレメディカ Fujiki" userId="71a61da2d8b78357" providerId="LiveId" clId="{760D8446-883E-4C89-BEB8-342CDA7F2136}" dt="2025-02-21T08:31:33.265" v="1412"/>
          <ac:spMkLst>
            <pc:docMk/>
            <pc:sldMk cId="2383336554" sldId="287"/>
            <ac:spMk id="2" creationId="{EF7B9297-9822-2260-1BC3-45C3ED9FB80A}"/>
          </ac:spMkLst>
        </pc:spChg>
        <pc:spChg chg="mod">
          <ac:chgData name="テレメディカ Fujiki" userId="71a61da2d8b78357" providerId="LiveId" clId="{760D8446-883E-4C89-BEB8-342CDA7F2136}" dt="2025-02-21T08:31:02.738" v="1405" actId="1076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760D8446-883E-4C89-BEB8-342CDA7F2136}" dt="2025-02-21T07:37:47.412" v="1001"/>
          <ac:spMkLst>
            <pc:docMk/>
            <pc:sldMk cId="2383336554" sldId="287"/>
            <ac:spMk id="19" creationId="{D5AB3430-E695-311E-7E4B-0596EE293332}"/>
          </ac:spMkLst>
        </pc:spChg>
        <pc:spChg chg="add mod">
          <ac:chgData name="テレメディカ Fujiki" userId="71a61da2d8b78357" providerId="LiveId" clId="{760D8446-883E-4C89-BEB8-342CDA7F2136}" dt="2025-02-21T09:26:15.714" v="1918" actId="164"/>
          <ac:spMkLst>
            <pc:docMk/>
            <pc:sldMk cId="2383336554" sldId="287"/>
            <ac:spMk id="21" creationId="{D53A35CB-B42A-BB0B-08ED-E31C8ADFFBD1}"/>
          </ac:spMkLst>
        </pc:spChg>
        <pc:grpChg chg="add mod">
          <ac:chgData name="テレメディカ Fujiki" userId="71a61da2d8b78357" providerId="LiveId" clId="{760D8446-883E-4C89-BEB8-342CDA7F2136}" dt="2025-02-21T09:26:15.714" v="1918" actId="164"/>
          <ac:grpSpMkLst>
            <pc:docMk/>
            <pc:sldMk cId="2383336554" sldId="287"/>
            <ac:grpSpMk id="24" creationId="{E5767EC0-F47C-0AA2-79CD-2345B1108E1E}"/>
          </ac:grpSpMkLst>
        </pc:grpChg>
        <pc:picChg chg="add mod ord">
          <ac:chgData name="テレメディカ Fujiki" userId="71a61da2d8b78357" providerId="LiveId" clId="{760D8446-883E-4C89-BEB8-342CDA7F2136}" dt="2025-02-21T07:17:14.745" v="804" actId="1076"/>
          <ac:picMkLst>
            <pc:docMk/>
            <pc:sldMk cId="2383336554" sldId="287"/>
            <ac:picMk id="12" creationId="{F2FEB3D3-67F5-B2E9-FAFB-86D59A5BAFB7}"/>
          </ac:picMkLst>
        </pc:picChg>
        <pc:picChg chg="add mod ord">
          <ac:chgData name="テレメディカ Fujiki" userId="71a61da2d8b78357" providerId="LiveId" clId="{760D8446-883E-4C89-BEB8-342CDA7F2136}" dt="2025-02-21T07:17:42.743" v="812" actId="167"/>
          <ac:picMkLst>
            <pc:docMk/>
            <pc:sldMk cId="2383336554" sldId="287"/>
            <ac:picMk id="16" creationId="{FB06FB1F-5EA0-D715-DF3A-4C973C43C417}"/>
          </ac:picMkLst>
        </pc:picChg>
        <pc:picChg chg="add mod ord">
          <ac:chgData name="テレメディカ Fujiki" userId="71a61da2d8b78357" providerId="LiveId" clId="{760D8446-883E-4C89-BEB8-342CDA7F2136}" dt="2025-02-21T07:18:02.896" v="825" actId="167"/>
          <ac:picMkLst>
            <pc:docMk/>
            <pc:sldMk cId="2383336554" sldId="287"/>
            <ac:picMk id="18" creationId="{977FA20F-859D-E895-9439-2AA8832266CB}"/>
          </ac:picMkLst>
        </pc:picChg>
        <pc:picChg chg="add mod">
          <ac:chgData name="テレメディカ Fujiki" userId="71a61da2d8b78357" providerId="LiveId" clId="{760D8446-883E-4C89-BEB8-342CDA7F2136}" dt="2025-02-21T09:26:15.714" v="1918" actId="164"/>
          <ac:picMkLst>
            <pc:docMk/>
            <pc:sldMk cId="2383336554" sldId="287"/>
            <ac:picMk id="8194" creationId="{62ABA1DD-0AC4-4061-9860-45AABA8A3258}"/>
          </ac:picMkLst>
        </pc:picChg>
      </pc:sldChg>
      <pc:sldChg chg="addSp delSp modSp mod">
        <pc:chgData name="テレメディカ Fujiki" userId="71a61da2d8b78357" providerId="LiveId" clId="{760D8446-883E-4C89-BEB8-342CDA7F2136}" dt="2025-02-25T02:19:27.030" v="2120"/>
        <pc:sldMkLst>
          <pc:docMk/>
          <pc:sldMk cId="227311801" sldId="288"/>
        </pc:sldMkLst>
        <pc:spChg chg="mod">
          <ac:chgData name="テレメディカ Fujiki" userId="71a61da2d8b78357" providerId="LiveId" clId="{760D8446-883E-4C89-BEB8-342CDA7F2136}" dt="2025-02-25T02:13:03.120" v="2072" actId="113"/>
          <ac:spMkLst>
            <pc:docMk/>
            <pc:sldMk cId="227311801" sldId="288"/>
            <ac:spMk id="2" creationId="{8DE9D274-028C-4BC9-180D-633956DEFE09}"/>
          </ac:spMkLst>
        </pc:spChg>
        <pc:spChg chg="mod">
          <ac:chgData name="テレメディカ Fujiki" userId="71a61da2d8b78357" providerId="LiveId" clId="{760D8446-883E-4C89-BEB8-342CDA7F2136}" dt="2025-02-25T02:18:15.609" v="2115" actId="207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760D8446-883E-4C89-BEB8-342CDA7F2136}" dt="2025-02-25T02:17:30.678" v="2111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760D8446-883E-4C89-BEB8-342CDA7F2136}" dt="2025-02-25T02:13:56.719" v="2080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760D8446-883E-4C89-BEB8-342CDA7F2136}" dt="2025-02-25T02:19:08.109" v="211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760D8446-883E-4C89-BEB8-342CDA7F2136}" dt="2025-02-25T02:19:27.030" v="2120"/>
          <ac:spMkLst>
            <pc:docMk/>
            <pc:sldMk cId="227311801" sldId="288"/>
            <ac:spMk id="13" creationId="{F2640244-9C3C-57CE-E650-C8F926D3BF94}"/>
          </ac:spMkLst>
        </pc:spChg>
        <pc:spChg chg="del">
          <ac:chgData name="テレメディカ Fujiki" userId="71a61da2d8b78357" providerId="LiveId" clId="{760D8446-883E-4C89-BEB8-342CDA7F2136}" dt="2025-02-25T02:11:06.722" v="2059" actId="478"/>
          <ac:spMkLst>
            <pc:docMk/>
            <pc:sldMk cId="227311801" sldId="288"/>
            <ac:spMk id="14" creationId="{EED1B816-686A-7EE5-5822-D23F81877C6E}"/>
          </ac:spMkLst>
        </pc:spChg>
        <pc:picChg chg="add mod ord">
          <ac:chgData name="テレメディカ Fujiki" userId="71a61da2d8b78357" providerId="LiveId" clId="{760D8446-883E-4C89-BEB8-342CDA7F2136}" dt="2025-02-25T02:12:01.264" v="2070" actId="208"/>
          <ac:picMkLst>
            <pc:docMk/>
            <pc:sldMk cId="227311801" sldId="288"/>
            <ac:picMk id="3" creationId="{7A15AF1A-29CA-8E55-989D-D8A6D5FD4ED6}"/>
          </ac:picMkLst>
        </pc:picChg>
        <pc:picChg chg="del">
          <ac:chgData name="テレメディカ Fujiki" userId="71a61da2d8b78357" providerId="LiveId" clId="{760D8446-883E-4C89-BEB8-342CDA7F2136}" dt="2025-02-25T02:11:50.903" v="2066" actId="478"/>
          <ac:picMkLst>
            <pc:docMk/>
            <pc:sldMk cId="227311801" sldId="288"/>
            <ac:picMk id="4" creationId="{C82E509F-6F01-74CE-3740-F6B71CEC87B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7:10.745" v="1932" actId="164"/>
        <pc:sldMkLst>
          <pc:docMk/>
          <pc:sldMk cId="3535503035" sldId="289"/>
        </pc:sldMkLst>
        <pc:spChg chg="mod">
          <ac:chgData name="テレメディカ Fujiki" userId="71a61da2d8b78357" providerId="LiveId" clId="{760D8446-883E-4C89-BEB8-342CDA7F2136}" dt="2025-02-21T08:32:52.062" v="1423"/>
          <ac:spMkLst>
            <pc:docMk/>
            <pc:sldMk cId="3535503035" sldId="289"/>
            <ac:spMk id="2" creationId="{24E3FF6B-FB62-50D2-67A2-582F71C9ED71}"/>
          </ac:spMkLst>
        </pc:spChg>
        <pc:spChg chg="mod">
          <ac:chgData name="テレメディカ Fujiki" userId="71a61da2d8b78357" providerId="LiveId" clId="{760D8446-883E-4C89-BEB8-342CDA7F2136}" dt="2025-02-21T08:32:15.958" v="1416" actId="113"/>
          <ac:spMkLst>
            <pc:docMk/>
            <pc:sldMk cId="3535503035" sldId="289"/>
            <ac:spMk id="8" creationId="{27D3FC5A-0B9E-0100-43DC-A4A152F94FB7}"/>
          </ac:spMkLst>
        </pc:spChg>
        <pc:spChg chg="add mod">
          <ac:chgData name="テレメディカ Fujiki" userId="71a61da2d8b78357" providerId="LiveId" clId="{760D8446-883E-4C89-BEB8-342CDA7F2136}" dt="2025-02-21T07:37:51.021" v="1003"/>
          <ac:spMkLst>
            <pc:docMk/>
            <pc:sldMk cId="3535503035" sldId="289"/>
            <ac:spMk id="19" creationId="{659862AD-F28F-BCB7-BDF0-00858C276551}"/>
          </ac:spMkLst>
        </pc:spChg>
        <pc:spChg chg="add mod">
          <ac:chgData name="テレメディカ Fujiki" userId="71a61da2d8b78357" providerId="LiveId" clId="{760D8446-883E-4C89-BEB8-342CDA7F2136}" dt="2025-02-21T09:27:10.745" v="1932" actId="164"/>
          <ac:spMkLst>
            <pc:docMk/>
            <pc:sldMk cId="3535503035" sldId="289"/>
            <ac:spMk id="21" creationId="{F7ED616E-0908-9F67-021E-93EF923C39C1}"/>
          </ac:spMkLst>
        </pc:spChg>
        <pc:grpChg chg="add mod">
          <ac:chgData name="テレメディカ Fujiki" userId="71a61da2d8b78357" providerId="LiveId" clId="{760D8446-883E-4C89-BEB8-342CDA7F2136}" dt="2025-02-21T09:27:10.745" v="1932" actId="164"/>
          <ac:grpSpMkLst>
            <pc:docMk/>
            <pc:sldMk cId="3535503035" sldId="289"/>
            <ac:grpSpMk id="24" creationId="{66D01A7D-CE6E-60B7-C314-97C1CE0F5F90}"/>
          </ac:grpSpMkLst>
        </pc:grpChg>
        <pc:picChg chg="add mod ord">
          <ac:chgData name="テレメディカ Fujiki" userId="71a61da2d8b78357" providerId="LiveId" clId="{760D8446-883E-4C89-BEB8-342CDA7F2136}" dt="2025-02-21T07:18:48.952" v="836" actId="1076"/>
          <ac:picMkLst>
            <pc:docMk/>
            <pc:sldMk cId="3535503035" sldId="289"/>
            <ac:picMk id="11" creationId="{0ADBCD7B-2B10-438A-63A3-B0BB1CA823B2}"/>
          </ac:picMkLst>
        </pc:picChg>
        <pc:picChg chg="add mod ord">
          <ac:chgData name="テレメディカ Fujiki" userId="71a61da2d8b78357" providerId="LiveId" clId="{760D8446-883E-4C89-BEB8-342CDA7F2136}" dt="2025-02-21T07:19:07.787" v="841" actId="167"/>
          <ac:picMkLst>
            <pc:docMk/>
            <pc:sldMk cId="3535503035" sldId="289"/>
            <ac:picMk id="15" creationId="{C9BD90A6-51A1-44AC-13BF-A370D765DA74}"/>
          </ac:picMkLst>
        </pc:picChg>
        <pc:picChg chg="add mod ord">
          <ac:chgData name="テレメディカ Fujiki" userId="71a61da2d8b78357" providerId="LiveId" clId="{760D8446-883E-4C89-BEB8-342CDA7F2136}" dt="2025-02-21T07:19:32.015" v="848" actId="167"/>
          <ac:picMkLst>
            <pc:docMk/>
            <pc:sldMk cId="3535503035" sldId="289"/>
            <ac:picMk id="17" creationId="{0171A52C-5484-BD0F-39E7-E32FF23F114F}"/>
          </ac:picMkLst>
        </pc:picChg>
        <pc:picChg chg="add mod">
          <ac:chgData name="テレメディカ Fujiki" userId="71a61da2d8b78357" providerId="LiveId" clId="{760D8446-883E-4C89-BEB8-342CDA7F2136}" dt="2025-02-21T09:27:10.745" v="1932" actId="164"/>
          <ac:picMkLst>
            <pc:docMk/>
            <pc:sldMk cId="3535503035" sldId="289"/>
            <ac:picMk id="7170" creationId="{862127C6-ADBC-6E32-F926-5CD23573F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8:12.555" v="1948" actId="164"/>
        <pc:sldMkLst>
          <pc:docMk/>
          <pc:sldMk cId="4268038764" sldId="290"/>
        </pc:sldMkLst>
        <pc:spChg chg="mod">
          <ac:chgData name="テレメディカ Fujiki" userId="71a61da2d8b78357" providerId="LiveId" clId="{760D8446-883E-4C89-BEB8-342CDA7F2136}" dt="2025-02-21T08:34:09.842" v="1437"/>
          <ac:spMkLst>
            <pc:docMk/>
            <pc:sldMk cId="4268038764" sldId="290"/>
            <ac:spMk id="2" creationId="{0B72BD9A-1360-99A4-746F-33DDF66F7A6B}"/>
          </ac:spMkLst>
        </pc:spChg>
        <pc:spChg chg="mod">
          <ac:chgData name="テレメディカ Fujiki" userId="71a61da2d8b78357" providerId="LiveId" clId="{760D8446-883E-4C89-BEB8-342CDA7F2136}" dt="2025-02-21T08:33:34.504" v="1430" actId="14100"/>
          <ac:spMkLst>
            <pc:docMk/>
            <pc:sldMk cId="4268038764" sldId="290"/>
            <ac:spMk id="8" creationId="{65998A7E-F5CB-392A-D5B5-4E605A5D65BC}"/>
          </ac:spMkLst>
        </pc:spChg>
        <pc:spChg chg="add mod">
          <ac:chgData name="テレメディカ Fujiki" userId="71a61da2d8b78357" providerId="LiveId" clId="{760D8446-883E-4C89-BEB8-342CDA7F2136}" dt="2025-02-21T07:37:54.282" v="1005"/>
          <ac:spMkLst>
            <pc:docMk/>
            <pc:sldMk cId="4268038764" sldId="290"/>
            <ac:spMk id="17" creationId="{F0A8359A-2D4E-2120-1785-1B6DC6E95A96}"/>
          </ac:spMkLst>
        </pc:spChg>
        <pc:spChg chg="add mod">
          <ac:chgData name="テレメディカ Fujiki" userId="71a61da2d8b78357" providerId="LiveId" clId="{760D8446-883E-4C89-BEB8-342CDA7F2136}" dt="2025-02-21T09:28:12.555" v="1948" actId="164"/>
          <ac:spMkLst>
            <pc:docMk/>
            <pc:sldMk cId="4268038764" sldId="290"/>
            <ac:spMk id="19" creationId="{5A2CE16E-6B6E-6039-C7E0-6660262031F9}"/>
          </ac:spMkLst>
        </pc:spChg>
        <pc:grpChg chg="add mod">
          <ac:chgData name="テレメディカ Fujiki" userId="71a61da2d8b78357" providerId="LiveId" clId="{760D8446-883E-4C89-BEB8-342CDA7F2136}" dt="2025-02-21T09:28:12.555" v="1948" actId="164"/>
          <ac:grpSpMkLst>
            <pc:docMk/>
            <pc:sldMk cId="4268038764" sldId="290"/>
            <ac:grpSpMk id="20" creationId="{63F3E38A-C698-0080-5B45-9DA15268AFFA}"/>
          </ac:grpSpMkLst>
        </pc:grpChg>
        <pc:picChg chg="add mod ord">
          <ac:chgData name="テレメディカ Fujiki" userId="71a61da2d8b78357" providerId="LiveId" clId="{760D8446-883E-4C89-BEB8-342CDA7F2136}" dt="2025-02-21T07:20:09.937" v="855" actId="167"/>
          <ac:picMkLst>
            <pc:docMk/>
            <pc:sldMk cId="4268038764" sldId="290"/>
            <ac:picMk id="11" creationId="{45122A55-15DD-086C-17FB-23C93836ED9D}"/>
          </ac:picMkLst>
        </pc:picChg>
        <pc:picChg chg="add mod ord">
          <ac:chgData name="テレメディカ Fujiki" userId="71a61da2d8b78357" providerId="LiveId" clId="{760D8446-883E-4C89-BEB8-342CDA7F2136}" dt="2025-02-21T07:20:37.603" v="866" actId="167"/>
          <ac:picMkLst>
            <pc:docMk/>
            <pc:sldMk cId="4268038764" sldId="290"/>
            <ac:picMk id="16" creationId="{57E9EBFF-8141-4C40-093C-6D4A16D1FEF2}"/>
          </ac:picMkLst>
        </pc:picChg>
        <pc:picChg chg="add mod">
          <ac:chgData name="テレメディカ Fujiki" userId="71a61da2d8b78357" providerId="LiveId" clId="{760D8446-883E-4C89-BEB8-342CDA7F2136}" dt="2025-02-21T09:28:12.555" v="1948" actId="164"/>
          <ac:picMkLst>
            <pc:docMk/>
            <pc:sldMk cId="4268038764" sldId="290"/>
            <ac:picMk id="6146" creationId="{A9D41E2E-6DBA-AE2E-358A-4068D9624FF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9:10.158" v="1964" actId="164"/>
        <pc:sldMkLst>
          <pc:docMk/>
          <pc:sldMk cId="3176436691" sldId="291"/>
        </pc:sldMkLst>
        <pc:spChg chg="mod">
          <ac:chgData name="テレメディカ Fujiki" userId="71a61da2d8b78357" providerId="LiveId" clId="{760D8446-883E-4C89-BEB8-342CDA7F2136}" dt="2025-02-21T08:35:45.732" v="1455"/>
          <ac:spMkLst>
            <pc:docMk/>
            <pc:sldMk cId="3176436691" sldId="291"/>
            <ac:spMk id="2" creationId="{51E69658-8988-BDA4-6B64-2F322D7345B5}"/>
          </ac:spMkLst>
        </pc:spChg>
        <pc:spChg chg="mod">
          <ac:chgData name="テレメディカ Fujiki" userId="71a61da2d8b78357" providerId="LiveId" clId="{760D8446-883E-4C89-BEB8-342CDA7F2136}" dt="2025-02-21T08:35:08.051" v="1446" actId="113"/>
          <ac:spMkLst>
            <pc:docMk/>
            <pc:sldMk cId="3176436691" sldId="291"/>
            <ac:spMk id="8" creationId="{70FD6E39-88BF-BE2E-C61A-6E3635AA72F6}"/>
          </ac:spMkLst>
        </pc:spChg>
        <pc:spChg chg="add mod">
          <ac:chgData name="テレメディカ Fujiki" userId="71a61da2d8b78357" providerId="LiveId" clId="{760D8446-883E-4C89-BEB8-342CDA7F2136}" dt="2025-02-21T07:37:58.174" v="1007"/>
          <ac:spMkLst>
            <pc:docMk/>
            <pc:sldMk cId="3176436691" sldId="291"/>
            <ac:spMk id="15" creationId="{DD1A7A4F-DB26-ED38-BE88-289FD0A6C0D3}"/>
          </ac:spMkLst>
        </pc:spChg>
        <pc:spChg chg="add mod">
          <ac:chgData name="テレメディカ Fujiki" userId="71a61da2d8b78357" providerId="LiveId" clId="{760D8446-883E-4C89-BEB8-342CDA7F2136}" dt="2025-02-21T09:29:10.158" v="1964" actId="164"/>
          <ac:spMkLst>
            <pc:docMk/>
            <pc:sldMk cId="3176436691" sldId="291"/>
            <ac:spMk id="17" creationId="{C919F678-03B3-5B91-DF47-AB9A629B0264}"/>
          </ac:spMkLst>
        </pc:spChg>
        <pc:grpChg chg="add mod">
          <ac:chgData name="テレメディカ Fujiki" userId="71a61da2d8b78357" providerId="LiveId" clId="{760D8446-883E-4C89-BEB8-342CDA7F2136}" dt="2025-02-21T09:29:10.158" v="1964" actId="164"/>
          <ac:grpSpMkLst>
            <pc:docMk/>
            <pc:sldMk cId="3176436691" sldId="291"/>
            <ac:grpSpMk id="18" creationId="{B2341833-F24B-2FE5-B5CF-F676F2D017BB}"/>
          </ac:grpSpMkLst>
        </pc:grpChg>
        <pc:picChg chg="add mod ord">
          <ac:chgData name="テレメディカ Fujiki" userId="71a61da2d8b78357" providerId="LiveId" clId="{760D8446-883E-4C89-BEB8-342CDA7F2136}" dt="2025-02-21T07:23:38.194" v="874" actId="167"/>
          <ac:picMkLst>
            <pc:docMk/>
            <pc:sldMk cId="3176436691" sldId="291"/>
            <ac:picMk id="9" creationId="{CBEEE703-F694-1F69-8347-3C9838F914D1}"/>
          </ac:picMkLst>
        </pc:picChg>
        <pc:picChg chg="add mod ord">
          <ac:chgData name="テレメディカ Fujiki" userId="71a61da2d8b78357" providerId="LiveId" clId="{760D8446-883E-4C89-BEB8-342CDA7F2136}" dt="2025-02-21T07:24:05.516" v="880" actId="167"/>
          <ac:picMkLst>
            <pc:docMk/>
            <pc:sldMk cId="3176436691" sldId="291"/>
            <ac:picMk id="12" creationId="{A0FD658E-81C1-2352-082E-B06B277BB744}"/>
          </ac:picMkLst>
        </pc:picChg>
        <pc:picChg chg="mod modCrop">
          <ac:chgData name="テレメディカ Fujiki" userId="71a61da2d8b78357" providerId="LiveId" clId="{760D8446-883E-4C89-BEB8-342CDA7F2136}" dt="2025-02-21T07:22:59.139" v="868" actId="732"/>
          <ac:picMkLst>
            <pc:docMk/>
            <pc:sldMk cId="3176436691" sldId="291"/>
            <ac:picMk id="19" creationId="{BCA7D66D-70D4-58F0-886E-C82A28B1FB47}"/>
          </ac:picMkLst>
        </pc:picChg>
        <pc:picChg chg="add mod">
          <ac:chgData name="テレメディカ Fujiki" userId="71a61da2d8b78357" providerId="LiveId" clId="{760D8446-883E-4C89-BEB8-342CDA7F2136}" dt="2025-02-21T09:29:10.158" v="1964" actId="164"/>
          <ac:picMkLst>
            <pc:docMk/>
            <pc:sldMk cId="3176436691" sldId="291"/>
            <ac:picMk id="5122" creationId="{15647666-C27E-9751-F173-A5E5F57B8A7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0:09.372" v="1977" actId="164"/>
        <pc:sldMkLst>
          <pc:docMk/>
          <pc:sldMk cId="457057959" sldId="292"/>
        </pc:sldMkLst>
        <pc:spChg chg="mod">
          <ac:chgData name="テレメディカ Fujiki" userId="71a61da2d8b78357" providerId="LiveId" clId="{760D8446-883E-4C89-BEB8-342CDA7F2136}" dt="2025-02-21T08:37:01.125" v="1471"/>
          <ac:spMkLst>
            <pc:docMk/>
            <pc:sldMk cId="457057959" sldId="292"/>
            <ac:spMk id="2" creationId="{1BBA912A-EC3E-CE07-1F21-1BD3C52458E6}"/>
          </ac:spMkLst>
        </pc:spChg>
        <pc:spChg chg="mod">
          <ac:chgData name="テレメディカ Fujiki" userId="71a61da2d8b78357" providerId="LiveId" clId="{760D8446-883E-4C89-BEB8-342CDA7F2136}" dt="2025-02-21T08:36:26.674" v="1462" actId="1076"/>
          <ac:spMkLst>
            <pc:docMk/>
            <pc:sldMk cId="457057959" sldId="292"/>
            <ac:spMk id="8" creationId="{03A6182B-842B-2637-E2F4-21055AE490E6}"/>
          </ac:spMkLst>
        </pc:spChg>
        <pc:spChg chg="add mod">
          <ac:chgData name="テレメディカ Fujiki" userId="71a61da2d8b78357" providerId="LiveId" clId="{760D8446-883E-4C89-BEB8-342CDA7F2136}" dt="2025-02-21T07:38:01.962" v="1009"/>
          <ac:spMkLst>
            <pc:docMk/>
            <pc:sldMk cId="457057959" sldId="292"/>
            <ac:spMk id="16" creationId="{E8A80AC1-6EFF-08C1-3054-AEF3285BF073}"/>
          </ac:spMkLst>
        </pc:spChg>
        <pc:spChg chg="add mod">
          <ac:chgData name="テレメディカ Fujiki" userId="71a61da2d8b78357" providerId="LiveId" clId="{760D8446-883E-4C89-BEB8-342CDA7F2136}" dt="2025-02-21T09:30:09.372" v="1977" actId="164"/>
          <ac:spMkLst>
            <pc:docMk/>
            <pc:sldMk cId="457057959" sldId="292"/>
            <ac:spMk id="18" creationId="{99E75D49-B867-57C7-D658-3D13E06966F7}"/>
          </ac:spMkLst>
        </pc:spChg>
        <pc:grpChg chg="add mod">
          <ac:chgData name="テレメディカ Fujiki" userId="71a61da2d8b78357" providerId="LiveId" clId="{760D8446-883E-4C89-BEB8-342CDA7F2136}" dt="2025-02-21T09:30:09.372" v="1977" actId="164"/>
          <ac:grpSpMkLst>
            <pc:docMk/>
            <pc:sldMk cId="457057959" sldId="292"/>
            <ac:grpSpMk id="21" creationId="{2EABF09E-7958-71FA-F4FA-08583A901961}"/>
          </ac:grpSpMkLst>
        </pc:grpChg>
        <pc:picChg chg="add mod ord">
          <ac:chgData name="テレメディカ Fujiki" userId="71a61da2d8b78357" providerId="LiveId" clId="{760D8446-883E-4C89-BEB8-342CDA7F2136}" dt="2025-02-21T07:24:35.171" v="886" actId="167"/>
          <ac:picMkLst>
            <pc:docMk/>
            <pc:sldMk cId="457057959" sldId="292"/>
            <ac:picMk id="10" creationId="{4771F1CB-E6DC-8042-FBC2-90683278B804}"/>
          </ac:picMkLst>
        </pc:picChg>
        <pc:picChg chg="add mod ord">
          <ac:chgData name="テレメディカ Fujiki" userId="71a61da2d8b78357" providerId="LiveId" clId="{760D8446-883E-4C89-BEB8-342CDA7F2136}" dt="2025-02-21T07:25:03.116" v="893" actId="167"/>
          <ac:picMkLst>
            <pc:docMk/>
            <pc:sldMk cId="457057959" sldId="292"/>
            <ac:picMk id="15" creationId="{C8F1C623-CA19-6A68-EA03-A47FC27EFB32}"/>
          </ac:picMkLst>
        </pc:picChg>
        <pc:picChg chg="add mod">
          <ac:chgData name="テレメディカ Fujiki" userId="71a61da2d8b78357" providerId="LiveId" clId="{760D8446-883E-4C89-BEB8-342CDA7F2136}" dt="2025-02-21T09:30:09.372" v="1977" actId="164"/>
          <ac:picMkLst>
            <pc:docMk/>
            <pc:sldMk cId="457057959" sldId="292"/>
            <ac:picMk id="20" creationId="{16A3B141-C9C8-1C68-93B4-E04FA99BB7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1:02.072" v="1993" actId="164"/>
        <pc:sldMkLst>
          <pc:docMk/>
          <pc:sldMk cId="3377032677" sldId="293"/>
        </pc:sldMkLst>
        <pc:spChg chg="mod">
          <ac:chgData name="テレメディカ Fujiki" userId="71a61da2d8b78357" providerId="LiveId" clId="{760D8446-883E-4C89-BEB8-342CDA7F2136}" dt="2025-02-21T08:38:21.031" v="1488"/>
          <ac:spMkLst>
            <pc:docMk/>
            <pc:sldMk cId="3377032677" sldId="293"/>
            <ac:spMk id="2" creationId="{8D1A2508-630C-7313-2E6F-7D9CEE2333FD}"/>
          </ac:spMkLst>
        </pc:spChg>
        <pc:spChg chg="mod">
          <ac:chgData name="テレメディカ Fujiki" userId="71a61da2d8b78357" providerId="LiveId" clId="{760D8446-883E-4C89-BEB8-342CDA7F2136}" dt="2025-02-21T08:37:41.134" v="1479" actId="1076"/>
          <ac:spMkLst>
            <pc:docMk/>
            <pc:sldMk cId="3377032677" sldId="293"/>
            <ac:spMk id="8" creationId="{98D3DBC7-3AD1-FFBD-9794-EE39003CE8E7}"/>
          </ac:spMkLst>
        </pc:spChg>
        <pc:spChg chg="add mod">
          <ac:chgData name="テレメディカ Fujiki" userId="71a61da2d8b78357" providerId="LiveId" clId="{760D8446-883E-4C89-BEB8-342CDA7F2136}" dt="2025-02-21T07:38:06.687" v="1011"/>
          <ac:spMkLst>
            <pc:docMk/>
            <pc:sldMk cId="3377032677" sldId="293"/>
            <ac:spMk id="12" creationId="{6FA4F075-8D1F-264C-D8F3-968E11C698F5}"/>
          </ac:spMkLst>
        </pc:spChg>
        <pc:spChg chg="add mod">
          <ac:chgData name="テレメディカ Fujiki" userId="71a61da2d8b78357" providerId="LiveId" clId="{760D8446-883E-4C89-BEB8-342CDA7F2136}" dt="2025-02-21T09:31:02.072" v="1993" actId="164"/>
          <ac:spMkLst>
            <pc:docMk/>
            <pc:sldMk cId="3377032677" sldId="293"/>
            <ac:spMk id="16" creationId="{7B6307E9-2575-5626-6289-35868BA154D3}"/>
          </ac:spMkLst>
        </pc:spChg>
        <pc:grpChg chg="add mod">
          <ac:chgData name="テレメディカ Fujiki" userId="71a61da2d8b78357" providerId="LiveId" clId="{760D8446-883E-4C89-BEB8-342CDA7F2136}" dt="2025-02-21T09:31:02.072" v="1993" actId="164"/>
          <ac:grpSpMkLst>
            <pc:docMk/>
            <pc:sldMk cId="3377032677" sldId="293"/>
            <ac:grpSpMk id="17" creationId="{E79DDBC1-37AF-DD50-238B-9F73C445E10E}"/>
          </ac:grpSpMkLst>
        </pc:grpChg>
        <pc:picChg chg="add mod ord">
          <ac:chgData name="テレメディカ Fujiki" userId="71a61da2d8b78357" providerId="LiveId" clId="{760D8446-883E-4C89-BEB8-342CDA7F2136}" dt="2025-02-21T07:25:34.917" v="901" actId="167"/>
          <ac:picMkLst>
            <pc:docMk/>
            <pc:sldMk cId="3377032677" sldId="293"/>
            <ac:picMk id="9" creationId="{6853BA7E-187B-54BF-648F-68EBD88BFCF0}"/>
          </ac:picMkLst>
        </pc:picChg>
        <pc:picChg chg="add mod ord">
          <ac:chgData name="テレメディカ Fujiki" userId="71a61da2d8b78357" providerId="LiveId" clId="{760D8446-883E-4C89-BEB8-342CDA7F2136}" dt="2025-02-21T07:26:06.361" v="915" actId="167"/>
          <ac:picMkLst>
            <pc:docMk/>
            <pc:sldMk cId="3377032677" sldId="293"/>
            <ac:picMk id="11" creationId="{7DC05E40-2D01-FFDA-9D61-6192F8836DDD}"/>
          </ac:picMkLst>
        </pc:picChg>
        <pc:picChg chg="mod modCrop">
          <ac:chgData name="テレメディカ Fujiki" userId="71a61da2d8b78357" providerId="LiveId" clId="{760D8446-883E-4C89-BEB8-342CDA7F2136}" dt="2025-02-21T07:26:22.165" v="919" actId="732"/>
          <ac:picMkLst>
            <pc:docMk/>
            <pc:sldMk cId="3377032677" sldId="293"/>
            <ac:picMk id="14" creationId="{E28B8458-87E8-717C-158A-34DB30113F75}"/>
          </ac:picMkLst>
        </pc:picChg>
        <pc:picChg chg="add mod">
          <ac:chgData name="テレメディカ Fujiki" userId="71a61da2d8b78357" providerId="LiveId" clId="{760D8446-883E-4C89-BEB8-342CDA7F2136}" dt="2025-02-21T09:31:02.072" v="1993" actId="164"/>
          <ac:picMkLst>
            <pc:docMk/>
            <pc:sldMk cId="3377032677" sldId="293"/>
            <ac:picMk id="3074" creationId="{BD257F83-BE05-07D3-6595-D567B429F2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2:02.934" v="2008" actId="164"/>
        <pc:sldMkLst>
          <pc:docMk/>
          <pc:sldMk cId="3833553186" sldId="294"/>
        </pc:sldMkLst>
        <pc:spChg chg="mod">
          <ac:chgData name="テレメディカ Fujiki" userId="71a61da2d8b78357" providerId="LiveId" clId="{760D8446-883E-4C89-BEB8-342CDA7F2136}" dt="2025-02-21T08:39:38.986" v="1503"/>
          <ac:spMkLst>
            <pc:docMk/>
            <pc:sldMk cId="3833553186" sldId="294"/>
            <ac:spMk id="2" creationId="{673B8646-7217-11E1-B31B-0140993244B0}"/>
          </ac:spMkLst>
        </pc:spChg>
        <pc:spChg chg="mod">
          <ac:chgData name="テレメディカ Fujiki" userId="71a61da2d8b78357" providerId="LiveId" clId="{760D8446-883E-4C89-BEB8-342CDA7F2136}" dt="2025-02-21T08:39:01.263" v="1496" actId="113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760D8446-883E-4C89-BEB8-342CDA7F2136}" dt="2025-02-21T07:38:11.284" v="1013"/>
          <ac:spMkLst>
            <pc:docMk/>
            <pc:sldMk cId="3833553186" sldId="294"/>
            <ac:spMk id="17" creationId="{89682AC3-DB63-4EE7-20AA-CE8F74401698}"/>
          </ac:spMkLst>
        </pc:spChg>
        <pc:spChg chg="add mod">
          <ac:chgData name="テレメディカ Fujiki" userId="71a61da2d8b78357" providerId="LiveId" clId="{760D8446-883E-4C89-BEB8-342CDA7F2136}" dt="2025-02-21T09:32:02.934" v="2008" actId="164"/>
          <ac:spMkLst>
            <pc:docMk/>
            <pc:sldMk cId="3833553186" sldId="294"/>
            <ac:spMk id="19" creationId="{80359549-EB63-4F6C-4B4B-9967F4F449AC}"/>
          </ac:spMkLst>
        </pc:spChg>
        <pc:grpChg chg="add mod">
          <ac:chgData name="テレメディカ Fujiki" userId="71a61da2d8b78357" providerId="LiveId" clId="{760D8446-883E-4C89-BEB8-342CDA7F2136}" dt="2025-02-21T09:32:02.934" v="2008" actId="164"/>
          <ac:grpSpMkLst>
            <pc:docMk/>
            <pc:sldMk cId="3833553186" sldId="294"/>
            <ac:grpSpMk id="20" creationId="{AA27E373-6B74-04C1-E2AA-6FEF228A003C}"/>
          </ac:grpSpMkLst>
        </pc:grpChg>
        <pc:picChg chg="ord">
          <ac:chgData name="テレメディカ Fujiki" userId="71a61da2d8b78357" providerId="LiveId" clId="{760D8446-883E-4C89-BEB8-342CDA7F2136}" dt="2025-02-21T07:27:39.629" v="939" actId="167"/>
          <ac:picMkLst>
            <pc:docMk/>
            <pc:sldMk cId="3833553186" sldId="294"/>
            <ac:picMk id="5" creationId="{C03FECE2-22B2-4005-3F3B-D68A220F6A5B}"/>
          </ac:picMkLst>
        </pc:picChg>
        <pc:picChg chg="add mod ord">
          <ac:chgData name="テレメディカ Fujiki" userId="71a61da2d8b78357" providerId="LiveId" clId="{760D8446-883E-4C89-BEB8-342CDA7F2136}" dt="2025-02-21T07:27:12.522" v="930" actId="167"/>
          <ac:picMkLst>
            <pc:docMk/>
            <pc:sldMk cId="3833553186" sldId="294"/>
            <ac:picMk id="14" creationId="{35DB9DD0-311D-936A-234E-3D7445CA6CB3}"/>
          </ac:picMkLst>
        </pc:picChg>
        <pc:picChg chg="add mod ord">
          <ac:chgData name="テレメディカ Fujiki" userId="71a61da2d8b78357" providerId="LiveId" clId="{760D8446-883E-4C89-BEB8-342CDA7F2136}" dt="2025-02-21T07:27:34.191" v="937" actId="167"/>
          <ac:picMkLst>
            <pc:docMk/>
            <pc:sldMk cId="3833553186" sldId="294"/>
            <ac:picMk id="16" creationId="{31CADC81-BF1A-6911-4A50-CE8D6FCDFA22}"/>
          </ac:picMkLst>
        </pc:picChg>
        <pc:picChg chg="add mod">
          <ac:chgData name="テレメディカ Fujiki" userId="71a61da2d8b78357" providerId="LiveId" clId="{760D8446-883E-4C89-BEB8-342CDA7F2136}" dt="2025-02-21T09:32:02.934" v="2008" actId="164"/>
          <ac:picMkLst>
            <pc:docMk/>
            <pc:sldMk cId="3833553186" sldId="294"/>
            <ac:picMk id="2050" creationId="{8B5424DE-A862-9A54-0807-BFC0E8CD9AB4}"/>
          </ac:picMkLst>
        </pc:picChg>
      </pc:sldChg>
      <pc:sldChg chg="modSp mod">
        <pc:chgData name="テレメディカ Fujiki" userId="71a61da2d8b78357" providerId="LiveId" clId="{760D8446-883E-4C89-BEB8-342CDA7F2136}" dt="2025-02-21T04:36:45.886" v="27"/>
        <pc:sldMkLst>
          <pc:docMk/>
          <pc:sldMk cId="2689364846" sldId="318"/>
        </pc:sldMkLst>
        <pc:spChg chg="mod">
          <ac:chgData name="テレメディカ Fujiki" userId="71a61da2d8b78357" providerId="LiveId" clId="{760D8446-883E-4C89-BEB8-342CDA7F2136}" dt="2025-02-21T04:35:33.134" v="20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760D8446-883E-4C89-BEB8-342CDA7F2136}" dt="2025-02-21T04:20:11.920" v="8" actId="368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760D8446-883E-4C89-BEB8-342CDA7F2136}" dt="2025-02-21T04:21:01.362" v="11" actId="108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760D8446-883E-4C89-BEB8-342CDA7F2136}" dt="2025-02-21T04:36:10.546" v="24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760D8446-883E-4C89-BEB8-342CDA7F2136}" dt="2025-02-21T04:36:45.886" v="27"/>
          <ac:spMkLst>
            <pc:docMk/>
            <pc:sldMk cId="2689364846" sldId="318"/>
            <ac:spMk id="19" creationId="{4A097FE0-0359-EDD4-CD19-67AAA38B1F42}"/>
          </ac:spMkLst>
        </pc:spChg>
        <pc:spChg chg="mod">
          <ac:chgData name="テレメディカ Fujiki" userId="71a61da2d8b78357" providerId="LiveId" clId="{760D8446-883E-4C89-BEB8-342CDA7F2136}" dt="2025-02-21T04:35:23.029" v="17" actId="20577"/>
          <ac:spMkLst>
            <pc:docMk/>
            <pc:sldMk cId="2689364846" sldId="318"/>
            <ac:spMk id="30" creationId="{87BEA5B1-7C9E-72DB-A305-15BD9D978D9D}"/>
          </ac:spMkLst>
        </pc:spChg>
      </pc:sldChg>
      <pc:sldChg chg="modSp mod">
        <pc:chgData name="テレメディカ Fujiki" userId="71a61da2d8b78357" providerId="LiveId" clId="{760D8446-883E-4C89-BEB8-342CDA7F2136}" dt="2025-02-21T04:41:19.194" v="66"/>
        <pc:sldMkLst>
          <pc:docMk/>
          <pc:sldMk cId="2050805894" sldId="319"/>
        </pc:sldMkLst>
        <pc:spChg chg="mod">
          <ac:chgData name="テレメディカ Fujiki" userId="71a61da2d8b78357" providerId="LiveId" clId="{760D8446-883E-4C89-BEB8-342CDA7F2136}" dt="2025-02-21T04:40:31.743" v="64" actId="113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760D8446-883E-4C89-BEB8-342CDA7F2136}" dt="2025-02-21T04:39:22.473" v="59" actId="14100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760D8446-883E-4C89-BEB8-342CDA7F2136}" dt="2025-02-21T04:40:00.408" v="60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760D8446-883E-4C89-BEB8-342CDA7F2136}" dt="2025-02-21T04:40:55.366" v="65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760D8446-883E-4C89-BEB8-342CDA7F2136}" dt="2025-02-21T04:41:19.194" v="66"/>
          <ac:spMkLst>
            <pc:docMk/>
            <pc:sldMk cId="2050805894" sldId="319"/>
            <ac:spMk id="19" creationId="{62A99977-669B-2B81-53C8-3C658900CF16}"/>
          </ac:spMkLst>
        </pc:spChg>
        <pc:spChg chg="mod">
          <ac:chgData name="テレメディカ Fujiki" userId="71a61da2d8b78357" providerId="LiveId" clId="{760D8446-883E-4C89-BEB8-342CDA7F2136}" dt="2025-02-21T04:37:28.996" v="34" actId="14100"/>
          <ac:spMkLst>
            <pc:docMk/>
            <pc:sldMk cId="2050805894" sldId="319"/>
            <ac:spMk id="30" creationId="{289FB9CF-BA32-FC76-3C75-095D3E23044F}"/>
          </ac:spMkLst>
        </pc:spChg>
      </pc:sldChg>
      <pc:sldChg chg="modSp mod">
        <pc:chgData name="テレメディカ Fujiki" userId="71a61da2d8b78357" providerId="LiveId" clId="{760D8446-883E-4C89-BEB8-342CDA7F2136}" dt="2025-02-21T04:44:11.220" v="77"/>
        <pc:sldMkLst>
          <pc:docMk/>
          <pc:sldMk cId="2087871677" sldId="320"/>
        </pc:sldMkLst>
        <pc:spChg chg="mod">
          <ac:chgData name="テレメディカ Fujiki" userId="71a61da2d8b78357" providerId="LiveId" clId="{760D8446-883E-4C89-BEB8-342CDA7F2136}" dt="2025-02-21T04:43:28.592" v="75" actId="113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760D8446-883E-4C89-BEB8-342CDA7F2136}" dt="2025-02-21T04:42:22.229" v="71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760D8446-883E-4C89-BEB8-342CDA7F2136}" dt="2025-02-21T04:42:53.840" v="72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760D8446-883E-4C89-BEB8-342CDA7F2136}" dt="2025-02-21T04:43:49.160" v="7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760D8446-883E-4C89-BEB8-342CDA7F2136}" dt="2025-02-21T04:44:11.220" v="77"/>
          <ac:spMkLst>
            <pc:docMk/>
            <pc:sldMk cId="2087871677" sldId="320"/>
            <ac:spMk id="19" creationId="{B13B8BF6-3105-5FC8-E3DC-C6CB129249CD}"/>
          </ac:spMkLst>
        </pc:spChg>
        <pc:spChg chg="mod">
          <ac:chgData name="テレメディカ Fujiki" userId="71a61da2d8b78357" providerId="LiveId" clId="{760D8446-883E-4C89-BEB8-342CDA7F2136}" dt="2025-02-21T04:41:58.868" v="70" actId="113"/>
          <ac:spMkLst>
            <pc:docMk/>
            <pc:sldMk cId="2087871677" sldId="320"/>
            <ac:spMk id="30" creationId="{7C031403-03B8-3CA1-36FF-C1CB7F4B7FFC}"/>
          </ac:spMkLst>
        </pc:spChg>
      </pc:sldChg>
      <pc:sldChg chg="modSp mod">
        <pc:chgData name="テレメディカ Fujiki" userId="71a61da2d8b78357" providerId="LiveId" clId="{760D8446-883E-4C89-BEB8-342CDA7F2136}" dt="2025-02-21T04:49:56.221" v="93"/>
        <pc:sldMkLst>
          <pc:docMk/>
          <pc:sldMk cId="3755295736" sldId="323"/>
        </pc:sldMkLst>
        <pc:spChg chg="mod">
          <ac:chgData name="テレメディカ Fujiki" userId="71a61da2d8b78357" providerId="LiveId" clId="{760D8446-883E-4C89-BEB8-342CDA7F2136}" dt="2025-02-21T04:49:11.447" v="91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760D8446-883E-4C89-BEB8-342CDA7F2136}" dt="2025-02-21T04:47:44.671" v="84"/>
          <ac:spMkLst>
            <pc:docMk/>
            <pc:sldMk cId="3755295736" sldId="323"/>
            <ac:spMk id="14" creationId="{C3EC1266-68D2-C11E-F40D-FE7419818E92}"/>
          </ac:spMkLst>
        </pc:spChg>
        <pc:spChg chg="mod">
          <ac:chgData name="テレメディカ Fujiki" userId="71a61da2d8b78357" providerId="LiveId" clId="{760D8446-883E-4C89-BEB8-342CDA7F2136}" dt="2025-02-21T04:48:26.846" v="87"/>
          <ac:spMkLst>
            <pc:docMk/>
            <pc:sldMk cId="3755295736" sldId="323"/>
            <ac:spMk id="16" creationId="{620C8371-1612-7DF1-A4DC-E0F7B426C299}"/>
          </ac:spMkLst>
        </pc:spChg>
        <pc:spChg chg="mod">
          <ac:chgData name="テレメディカ Fujiki" userId="71a61da2d8b78357" providerId="LiveId" clId="{760D8446-883E-4C89-BEB8-342CDA7F2136}" dt="2025-02-21T04:49:36.552" v="92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760D8446-883E-4C89-BEB8-342CDA7F2136}" dt="2025-02-21T04:49:56.221" v="93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760D8446-883E-4C89-BEB8-342CDA7F2136}" dt="2025-02-21T04:47:04.056" v="83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modSp mod">
        <pc:chgData name="テレメディカ Fujiki" userId="71a61da2d8b78357" providerId="LiveId" clId="{760D8446-883E-4C89-BEB8-342CDA7F2136}" dt="2025-02-21T04:53:15.078" v="109"/>
        <pc:sldMkLst>
          <pc:docMk/>
          <pc:sldMk cId="476196552" sldId="325"/>
        </pc:sldMkLst>
        <pc:spChg chg="mod">
          <ac:chgData name="テレメディカ Fujiki" userId="71a61da2d8b78357" providerId="LiveId" clId="{760D8446-883E-4C89-BEB8-342CDA7F2136}" dt="2025-02-21T04:51:28.578" v="99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760D8446-883E-4C89-BEB8-342CDA7F2136}" dt="2025-02-21T04:52:28.284" v="105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760D8446-883E-4C89-BEB8-342CDA7F2136}" dt="2025-02-21T04:51:54.518" v="100"/>
          <ac:spMkLst>
            <pc:docMk/>
            <pc:sldMk cId="476196552" sldId="325"/>
            <ac:spMk id="16" creationId="{62F3676C-D07F-EE2E-26B8-B377BABA1201}"/>
          </ac:spMkLst>
        </pc:spChg>
        <pc:spChg chg="mod">
          <ac:chgData name="テレメディカ Fujiki" userId="71a61da2d8b78357" providerId="LiveId" clId="{760D8446-883E-4C89-BEB8-342CDA7F2136}" dt="2025-02-21T04:52:49.746" v="10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760D8446-883E-4C89-BEB8-342CDA7F2136}" dt="2025-02-21T04:53:15.078" v="109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760D8446-883E-4C89-BEB8-342CDA7F2136}" dt="2025-02-21T04:50:58.280" v="98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modSp mod">
        <pc:chgData name="テレメディカ Fujiki" userId="71a61da2d8b78357" providerId="LiveId" clId="{760D8446-883E-4C89-BEB8-342CDA7F2136}" dt="2025-02-21T04:56:01.884" v="122"/>
        <pc:sldMkLst>
          <pc:docMk/>
          <pc:sldMk cId="120986895" sldId="327"/>
        </pc:sldMkLst>
        <pc:spChg chg="mod">
          <ac:chgData name="テレメディカ Fujiki" userId="71a61da2d8b78357" providerId="LiveId" clId="{760D8446-883E-4C89-BEB8-342CDA7F2136}" dt="2025-02-21T04:54:19.575" v="115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760D8446-883E-4C89-BEB8-342CDA7F2136}" dt="2025-02-21T04:54:42.999" v="11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760D8446-883E-4C89-BEB8-342CDA7F2136}" dt="2025-02-21T04:55:14.643" v="120" actId="113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760D8446-883E-4C89-BEB8-342CDA7F2136}" dt="2025-02-21T04:55:38.968" v="121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760D8446-883E-4C89-BEB8-342CDA7F2136}" dt="2025-02-21T04:56:01.884" v="122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760D8446-883E-4C89-BEB8-342CDA7F2136}" dt="2025-02-21T04:53:52.740" v="114" actId="113"/>
          <ac:spMkLst>
            <pc:docMk/>
            <pc:sldMk cId="120986895" sldId="327"/>
            <ac:spMk id="30" creationId="{C32E55F7-130C-EA0C-0537-4428728E5FFC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3929148055" sldId="329"/>
        </pc:sldMkLst>
        <pc:spChg chg="mod">
          <ac:chgData name="テレメディカ Fujiki" userId="71a61da2d8b78357" providerId="LiveId" clId="{760D8446-883E-4C89-BEB8-342CDA7F2136}" dt="2025-02-21T05:24:48.212" v="164" actId="20577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760D8446-883E-4C89-BEB8-342CDA7F2136}" dt="2025-02-21T05:25:19.299" v="169" actId="113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760D8446-883E-4C89-BEB8-342CDA7F2136}" dt="2025-02-21T05:16:13.808" v="131" actId="20577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760D8446-883E-4C89-BEB8-342CDA7F2136}" dt="2025-02-21T05:23:23.406" v="15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760D8446-883E-4C89-BEB8-342CDA7F2136}" dt="2025-02-21T05:23:46.277" v="157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760D8446-883E-4C89-BEB8-342CDA7F2136}" dt="2025-02-21T05:25:37.430" v="170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760D8446-883E-4C89-BEB8-342CDA7F2136}" dt="2025-02-21T05:25:57.232" v="171"/>
          <ac:spMkLst>
            <pc:docMk/>
            <pc:sldMk cId="3929148055" sldId="329"/>
            <ac:spMk id="19" creationId="{1E376773-0663-28CA-EFF2-9D99293A30A4}"/>
          </ac:spMkLst>
        </pc:spChg>
        <pc:spChg chg="mod">
          <ac:chgData name="テレメディカ Fujiki" userId="71a61da2d8b78357" providerId="LiveId" clId="{760D8446-883E-4C89-BEB8-342CDA7F2136}" dt="2025-02-21T05:21:50.378" v="135" actId="113"/>
          <ac:spMkLst>
            <pc:docMk/>
            <pc:sldMk cId="3929148055" sldId="329"/>
            <ac:spMk id="30" creationId="{ECF29C26-F37F-8619-08B0-FB785CD98CAE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288468163" sldId="331"/>
        </pc:sldMkLst>
        <pc:spChg chg="mod">
          <ac:chgData name="テレメディカ Fujiki" userId="71a61da2d8b78357" providerId="LiveId" clId="{760D8446-883E-4C89-BEB8-342CDA7F2136}" dt="2025-02-21T05:37:11.467" v="192" actId="6549"/>
          <ac:spMkLst>
            <pc:docMk/>
            <pc:sldMk cId="1288468163" sldId="331"/>
            <ac:spMk id="4" creationId="{BF981369-5ED7-0683-52DF-4F5415EF189F}"/>
          </ac:spMkLst>
        </pc:spChg>
        <pc:spChg chg="mod">
          <ac:chgData name="テレメディカ Fujiki" userId="71a61da2d8b78357" providerId="LiveId" clId="{760D8446-883E-4C89-BEB8-342CDA7F2136}" dt="2025-02-21T05:29:59.866" v="178" actId="20577"/>
          <ac:spMkLst>
            <pc:docMk/>
            <pc:sldMk cId="1288468163" sldId="331"/>
            <ac:spMk id="11" creationId="{0D164DD8-9B27-C21E-3675-C85DA6C5AD51}"/>
          </ac:spMkLst>
        </pc:spChg>
        <pc:spChg chg="mod">
          <ac:chgData name="テレメディカ Fujiki" userId="71a61da2d8b78357" providerId="LiveId" clId="{760D8446-883E-4C89-BEB8-342CDA7F2136}" dt="2025-02-21T05:33:23.393" v="184" actId="14100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760D8446-883E-4C89-BEB8-342CDA7F2136}" dt="2025-02-21T05:37:47.946" v="196" actId="113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760D8446-883E-4C89-BEB8-342CDA7F2136}" dt="2025-02-21T05:33:44.536" v="185"/>
          <ac:spMkLst>
            <pc:docMk/>
            <pc:sldMk cId="1288468163" sldId="331"/>
            <ac:spMk id="16" creationId="{DFC0684E-3F91-B861-C00F-D08B893E5DED}"/>
          </ac:spMkLst>
        </pc:spChg>
        <pc:spChg chg="mod">
          <ac:chgData name="テレメディカ Fujiki" userId="71a61da2d8b78357" providerId="LiveId" clId="{760D8446-883E-4C89-BEB8-342CDA7F2136}" dt="2025-02-21T05:38:07.435" v="197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760D8446-883E-4C89-BEB8-342CDA7F2136}" dt="2025-02-21T05:38:28.852" v="199" actId="6549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760D8446-883E-4C89-BEB8-342CDA7F2136}" dt="2025-02-21T05:32:53.770" v="182" actId="113"/>
          <ac:spMkLst>
            <pc:docMk/>
            <pc:sldMk cId="1288468163" sldId="331"/>
            <ac:spMk id="30" creationId="{326F9F6D-CAB0-9528-6253-785EC420A08B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163256655" sldId="333"/>
        </pc:sldMkLst>
        <pc:spChg chg="mod">
          <ac:chgData name="テレメディカ Fujiki" userId="71a61da2d8b78357" providerId="LiveId" clId="{760D8446-883E-4C89-BEB8-342CDA7F2136}" dt="2025-02-21T05:58:04.260" v="216" actId="6549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760D8446-883E-4C89-BEB8-342CDA7F2136}" dt="2025-02-21T05:58:54.730" v="219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760D8446-883E-4C89-BEB8-342CDA7F2136}" dt="2025-02-21T05:55:25.138" v="207" actId="20577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760D8446-883E-4C89-BEB8-342CDA7F2136}" dt="2025-02-21T05:56:21.966" v="210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760D8446-883E-4C89-BEB8-342CDA7F2136}" dt="2025-02-21T05:56:43.384" v="211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760D8446-883E-4C89-BEB8-342CDA7F2136}" dt="2025-02-21T05:59:20.721" v="220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760D8446-883E-4C89-BEB8-342CDA7F2136}" dt="2025-02-21T05:59:46.497" v="221"/>
          <ac:spMkLst>
            <pc:docMk/>
            <pc:sldMk cId="1163256655" sldId="333"/>
            <ac:spMk id="19" creationId="{C3D32A5B-B4A7-95DF-5153-C41DC788299D}"/>
          </ac:spMkLst>
        </pc:spChg>
        <pc:spChg chg="mod">
          <ac:chgData name="テレメディカ Fujiki" userId="71a61da2d8b78357" providerId="LiveId" clId="{760D8446-883E-4C89-BEB8-342CDA7F2136}" dt="2025-02-21T05:56:04.696" v="209" actId="113"/>
          <ac:spMkLst>
            <pc:docMk/>
            <pc:sldMk cId="1163256655" sldId="333"/>
            <ac:spMk id="30" creationId="{7C6A19B9-941D-8A6A-B81E-73BE334CE235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852791200" sldId="335"/>
        </pc:sldMkLst>
        <pc:spChg chg="mod">
          <ac:chgData name="テレメディカ Fujiki" userId="71a61da2d8b78357" providerId="LiveId" clId="{760D8446-883E-4C89-BEB8-342CDA7F2136}" dt="2025-02-21T06:05:21.489" v="244" actId="6549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760D8446-883E-4C89-BEB8-342CDA7F2136}" dt="2025-02-21T06:08:03.455" v="250" actId="113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760D8446-883E-4C89-BEB8-342CDA7F2136}" dt="2025-02-21T06:02:07.226" v="228" actId="20577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760D8446-883E-4C89-BEB8-342CDA7F2136}" dt="2025-02-21T06:03:22.426" v="233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760D8446-883E-4C89-BEB8-342CDA7F2136}" dt="2025-02-21T06:04:22.476" v="235" actId="113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760D8446-883E-4C89-BEB8-342CDA7F2136}" dt="2025-02-21T06:05:55.103" v="245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760D8446-883E-4C89-BEB8-342CDA7F2136}" dt="2025-02-21T06:07:33.566" v="246"/>
          <ac:spMkLst>
            <pc:docMk/>
            <pc:sldMk cId="2852791200" sldId="335"/>
            <ac:spMk id="19" creationId="{CCE678F6-DAFF-6588-0AD9-6395320EA454}"/>
          </ac:spMkLst>
        </pc:spChg>
        <pc:spChg chg="mod">
          <ac:chgData name="テレメディカ Fujiki" userId="71a61da2d8b78357" providerId="LiveId" clId="{760D8446-883E-4C89-BEB8-342CDA7F2136}" dt="2025-02-21T06:02:53.989" v="232" actId="113"/>
          <ac:spMkLst>
            <pc:docMk/>
            <pc:sldMk cId="2852791200" sldId="335"/>
            <ac:spMk id="30" creationId="{86713EE2-D750-FFEB-0216-438C81C3489D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68261965" sldId="337"/>
        </pc:sldMkLst>
        <pc:spChg chg="mod">
          <ac:chgData name="テレメディカ Fujiki" userId="71a61da2d8b78357" providerId="LiveId" clId="{760D8446-883E-4C89-BEB8-342CDA7F2136}" dt="2025-02-21T06:13:35.880" v="254" actId="20577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760D8446-883E-4C89-BEB8-342CDA7F2136}" dt="2025-02-21T06:17:43.440" v="271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760D8446-883E-4C89-BEB8-342CDA7F2136}" dt="2025-02-21T06:13:56.580" v="262" actId="20577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760D8446-883E-4C89-BEB8-342CDA7F2136}" dt="2025-02-21T06:16:24.214" v="268" actId="113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760D8446-883E-4C89-BEB8-342CDA7F2136}" dt="2025-02-21T06:16:55.759" v="269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760D8446-883E-4C89-BEB8-342CDA7F2136}" dt="2025-02-21T06:18:20.026" v="273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760D8446-883E-4C89-BEB8-342CDA7F2136}" dt="2025-02-21T06:18:42.483" v="274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760D8446-883E-4C89-BEB8-342CDA7F2136}" dt="2025-02-21T06:21:06.355" v="448"/>
          <ac:spMkLst>
            <pc:docMk/>
            <pc:sldMk cId="268261965" sldId="337"/>
            <ac:spMk id="20" creationId="{7AEFD627-9CA5-3541-601C-EEE2DEA469E9}"/>
          </ac:spMkLst>
        </pc:spChg>
        <pc:spChg chg="mod">
          <ac:chgData name="テレメディカ Fujiki" userId="71a61da2d8b78357" providerId="LiveId" clId="{760D8446-883E-4C89-BEB8-342CDA7F2136}" dt="2025-02-21T06:15:41.760" v="266" actId="207"/>
          <ac:spMkLst>
            <pc:docMk/>
            <pc:sldMk cId="268261965" sldId="337"/>
            <ac:spMk id="30" creationId="{DBBF6CE6-392B-8513-10C7-52AAA74CEA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n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4?v=1733204297000&amp;asset_ver=1733204297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5?v=1733204892000&amp;asset_ver=1733204892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6?v=1733216570000&amp;asset_ver=1733216570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7?v=1733217026000&amp;asset_ver=1733217026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8?v=1733217563000&amp;asset_ver=1733217563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470?v=1733219900000&amp;asset_ver=1733219900000&amp;group_id=74&amp;groupAdminId=36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4.png"/><Relationship Id="rId5" Type="http://schemas.openxmlformats.org/officeDocument/2006/relationships/image" Target="../media/image1.png"/><Relationship Id="rId10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471?v=1733635929000&amp;asset_ver=1733635929000&amp;group_id=74&amp;groupAdminId=36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0" Type="http://schemas.openxmlformats.org/officeDocument/2006/relationships/image" Target="../media/image46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hyperlink" Target="https://kikuzosound.cn/ipax_url/2472?v=1733636162000&amp;asset_ver=1733636162000&amp;group_id=74&amp;groupAdminId=36" TargetMode="External"/><Relationship Id="rId9" Type="http://schemas.openxmlformats.org/officeDocument/2006/relationships/hyperlink" Target="https://kikuzosound.cn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hyperlink" Target="https://kikuzosound.cn/ipax_url/2473?v=1733636444000&amp;asset_ver=1733636444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42.jpeg"/><Relationship Id="rId9" Type="http://schemas.openxmlformats.org/officeDocument/2006/relationships/hyperlink" Target="https://telemedica.site/cn/ipax24lp-cnipax7features-2b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74?v=1733636696000&amp;asset_ver=1733636696000&amp;group_id=74&amp;groupAdminId=36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475?v=1733636951000&amp;asset_ver=1733636951000&amp;group_id=74&amp;groupAdminId=36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76?v=1733637161000&amp;asset_ver=1733637161000&amp;group_id=74&amp;groupAdminId=36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477?v=1733637405000&amp;asset_ver=1733637405000&amp;group_id=74&amp;groupAdminId=36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png"/><Relationship Id="rId5" Type="http://schemas.openxmlformats.org/officeDocument/2006/relationships/hyperlink" Target="https://kikuzosound.cn/ipax_url/2478?v=1733637720000&amp;asset_ver=1733637720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66.jpg"/><Relationship Id="rId9" Type="http://schemas.openxmlformats.org/officeDocument/2006/relationships/hyperlink" Target="https://telemedica.site/cn/ipax24lp-cnipax7features-2b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png"/><Relationship Id="rId5" Type="http://schemas.openxmlformats.org/officeDocument/2006/relationships/hyperlink" Target="https://kikuzosound.cn/ipax_url/2479?v=1733637953000&amp;asset_ver=173363795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70.jpeg"/><Relationship Id="rId9" Type="http://schemas.openxmlformats.org/officeDocument/2006/relationships/hyperlink" Target="https://telemedica.site/cn/ipax24lp-cnipax7features-2b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hyperlink" Target="https://kikuzosound.cn/" TargetMode="External"/><Relationship Id="rId4" Type="http://schemas.openxmlformats.org/officeDocument/2006/relationships/hyperlink" Target="https://kikuzosound.cn/ipax_url/2480?v=1733638132000&amp;asset_ver=1733638132000&amp;group_id=74&amp;groupAdminId=36" TargetMode="External"/><Relationship Id="rId9" Type="http://schemas.openxmlformats.org/officeDocument/2006/relationships/hyperlink" Target="https://telemedica.site/cn/ipax24lp-cnipax7features-2b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77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78.png"/><Relationship Id="rId4" Type="http://schemas.openxmlformats.org/officeDocument/2006/relationships/hyperlink" Target="https://kikuzosound.cn/ipax_url/2481?v=1733638547000&amp;asset_ver=1733638547000&amp;group_id=74&amp;groupAdminId=36" TargetMode="External"/><Relationship Id="rId9" Type="http://schemas.openxmlformats.org/officeDocument/2006/relationships/hyperlink" Target="https://kikuzosound.cn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png"/><Relationship Id="rId5" Type="http://schemas.openxmlformats.org/officeDocument/2006/relationships/hyperlink" Target="https://kikuzosound.cn/ipax_url/2482?v=1733638743000&amp;asset_ver=173363874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0.jpeg"/><Relationship Id="rId9" Type="http://schemas.openxmlformats.org/officeDocument/2006/relationships/hyperlink" Target="https://telemedica.site/cn/ipax24lp-cnipax7features-2b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83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hyperlink" Target="https://kikuzosound.cn/ipax_url/2483?v=1733638950000&amp;asset_ver=1733638950000&amp;group_id=74&amp;groupAdminId=36" TargetMode="External"/><Relationship Id="rId9" Type="http://schemas.openxmlformats.org/officeDocument/2006/relationships/hyperlink" Target="https://kikuzosound.c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86.jpg"/><Relationship Id="rId7" Type="http://schemas.openxmlformats.org/officeDocument/2006/relationships/image" Target="../media/image2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8.png"/><Relationship Id="rId5" Type="http://schemas.openxmlformats.org/officeDocument/2006/relationships/hyperlink" Target="https://kikuzosound.cn/ipax_url/2484?v=1733639153000&amp;asset_ver=173363915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7.jpeg"/><Relationship Id="rId9" Type="http://schemas.openxmlformats.org/officeDocument/2006/relationships/hyperlink" Target="https://telemedica.site/cn/ipax24lp-cnipax7features-2b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png"/><Relationship Id="rId3" Type="http://schemas.openxmlformats.org/officeDocument/2006/relationships/image" Target="../media/image90.jpg"/><Relationship Id="rId7" Type="http://schemas.openxmlformats.org/officeDocument/2006/relationships/hyperlink" Target="https://kikuzosound.cn/ipax_url/2485?v=1733639352000&amp;asset_ver=1733639352000&amp;group_id=74&amp;groupAdminId=36" TargetMode="External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86?v=1733639547000&amp;asset_ver=1733639547000&amp;group_id=74&amp;groupAdminId=36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image" Target="../media/image92.png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91.jpg"/><Relationship Id="rId9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png"/><Relationship Id="rId5" Type="http://schemas.openxmlformats.org/officeDocument/2006/relationships/hyperlink" Target="https://kikuzosound.cn/ipax_url/2487?v=1733707871000&amp;asset_ver=1733707871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96.jpeg"/><Relationship Id="rId9" Type="http://schemas.openxmlformats.org/officeDocument/2006/relationships/hyperlink" Target="https://telemedica.site/cn/ipax24lp-cnipax7features-2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ikuzosound.cn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png"/><Relationship Id="rId5" Type="http://schemas.openxmlformats.org/officeDocument/2006/relationships/hyperlink" Target="https://kikuzosound.cn/ipax_url/2488?v=1733708096000&amp;asset_ver=1733708096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0.jpeg"/><Relationship Id="rId9" Type="http://schemas.openxmlformats.org/officeDocument/2006/relationships/hyperlink" Target="https://telemedica.site/cn/ipax24lp-cnipax7features-2b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png"/><Relationship Id="rId5" Type="http://schemas.openxmlformats.org/officeDocument/2006/relationships/hyperlink" Target="https://kikuzosound.cn/ipax_url/2489?v=1733708300000&amp;asset_ver=1733708300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s://telemedica.site/cn/ipax24lp-cnipax7features-2b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png"/><Relationship Id="rId5" Type="http://schemas.openxmlformats.org/officeDocument/2006/relationships/hyperlink" Target="https://kikuzosound.cn/ipax_url/2490?v=1733708480000&amp;asset_ver=1733708480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8.jpeg"/><Relationship Id="rId9" Type="http://schemas.openxmlformats.org/officeDocument/2006/relationships/hyperlink" Target="https://telemedica.site/cn/ipax24lp-cnipax7features-2b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1.jpg"/><Relationship Id="rId7" Type="http://schemas.openxmlformats.org/officeDocument/2006/relationships/image" Target="../media/image2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3.png"/><Relationship Id="rId5" Type="http://schemas.openxmlformats.org/officeDocument/2006/relationships/hyperlink" Target="https://kikuzosound.cn/ipax_url/2491?v=1733708662000&amp;asset_ver=1733708662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2.jpg"/><Relationship Id="rId9" Type="http://schemas.openxmlformats.org/officeDocument/2006/relationships/hyperlink" Target="https://telemedica.site/cn/ipax24lp-cnipax7features-2b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png"/><Relationship Id="rId5" Type="http://schemas.openxmlformats.org/officeDocument/2006/relationships/hyperlink" Target="https://kikuzosound.cn/ipax_url/2492?v=1733708911000&amp;asset_ver=1733708911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6.jpg"/><Relationship Id="rId9" Type="http://schemas.openxmlformats.org/officeDocument/2006/relationships/hyperlink" Target="https://telemedica.site/cn/ipax24lp-cnipax7features-2b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png"/><Relationship Id="rId5" Type="http://schemas.openxmlformats.org/officeDocument/2006/relationships/hyperlink" Target="https://kikuzosound.cn/ipax_url/2493?v=1733709083000&amp;asset_ver=173370908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0.jpeg"/><Relationship Id="rId9" Type="http://schemas.openxmlformats.org/officeDocument/2006/relationships/hyperlink" Target="https://telemedica.site/cn/ipax24lp-cnipax7features-2b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png"/><Relationship Id="rId5" Type="http://schemas.openxmlformats.org/officeDocument/2006/relationships/hyperlink" Target="https://kikuzosound.cn/ipax_url/2494?v=1733709259000&amp;asset_ver=1733709259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7.jpg"/><Relationship Id="rId7" Type="http://schemas.openxmlformats.org/officeDocument/2006/relationships/image" Target="../media/image2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png"/><Relationship Id="rId5" Type="http://schemas.openxmlformats.org/officeDocument/2006/relationships/hyperlink" Target="https://kikuzosound.cn/ipax_url/2495?v=1733709429000&amp;asset_ver=1733709429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png"/><Relationship Id="rId5" Type="http://schemas.openxmlformats.org/officeDocument/2006/relationships/hyperlink" Target="https://kikuzosound.cn/ipax_url/2496?v=1733709708000&amp;asset_ver=1733709708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1.jpeg"/><Relationship Id="rId9" Type="http://schemas.openxmlformats.org/officeDocument/2006/relationships/hyperlink" Target="https://telemedica.site/cn/ipax24lp-cnipax7features-2b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png"/><Relationship Id="rId5" Type="http://schemas.openxmlformats.org/officeDocument/2006/relationships/hyperlink" Target="https://kikuzosound.cn/ipax_url/2497?v=1733709895000&amp;asset_ver=1733709895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5.jpg"/><Relationship Id="rId9" Type="http://schemas.openxmlformats.org/officeDocument/2006/relationships/hyperlink" Target="https://telemedica.site/cn/ipax24lp-cnipax7features-2b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ipax_url/2460?v=1733201007000&amp;asset_ver=1733201007000&amp;group_id=74&amp;groupAdminId=36" TargetMode="External"/><Relationship Id="rId12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56?v=1732583203000&amp;asset_ver=1732583203000&amp;group_id=74&amp;groupAdminId=36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kikuzosound.cn/ipax_url/2455?v=1732582428000&amp;asset_ver=1732582428000&amp;group_id=74&amp;groupAdminId=36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kikuzosound.cn/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469?v=1733219295000&amp;asset_ver=1733219295000&amp;group_id=74&amp;groupAdminId=36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stetho_url/573?group_id=74&amp;groupAdminId=36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hyperlink" Target="https://kikuzosound.cn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lemedica.site/cn/ipax24lp-cnipax7features-2b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kikuzosound.cn/terms" TargetMode="External"/><Relationship Id="rId10" Type="http://schemas.openxmlformats.org/officeDocument/2006/relationships/hyperlink" Target="https://kikuzosound.cn/ipax_url/2461?v=1733201669000&amp;asset_ver=1733201669000&amp;group_id=74&amp;groupAdminId=36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2?v=1733203348000&amp;asset_ver=1733203348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3?v=1733203739000&amp;asset_ver=1733203739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2448272" cy="903635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前言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705" y="1449143"/>
            <a:ext cx="8800590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 dirty="0"/>
              <a:t>免费案例</a:t>
            </a:r>
            <a:endParaRPr lang="en-US" altLang="ja-JP" b="1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本文件第</a:t>
            </a:r>
            <a:r>
              <a:rPr lang="en-US" altLang="zh-CN" dirty="0"/>
              <a:t>4</a:t>
            </a:r>
            <a:r>
              <a:rPr lang="zh-CN" altLang="en-US" dirty="0"/>
              <a:t>至</a:t>
            </a:r>
            <a:r>
              <a:rPr lang="en-US" altLang="zh-CN" dirty="0"/>
              <a:t>6</a:t>
            </a:r>
            <a:r>
              <a:rPr lang="zh-CN" altLang="en-US" dirty="0"/>
              <a:t>页的病例可免费使用。</a:t>
            </a:r>
            <a:endParaRPr kumimoji="1"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点击链接按钮（幻灯片模式）将启动</a:t>
            </a:r>
            <a:r>
              <a:rPr lang="en-US" altLang="zh-CN" dirty="0"/>
              <a:t>iPax</a:t>
            </a:r>
            <a:r>
              <a:rPr lang="zh-CN" altLang="en-US" dirty="0"/>
              <a:t>内容。</a:t>
            </a:r>
            <a:endParaRPr kumimoji="1"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扫描二维码将启动适用于智能手机的病例。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 dirty="0"/>
              <a:t>收费案例</a:t>
            </a:r>
            <a:endParaRPr lang="en-US" altLang="ja-JP" b="1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从第</a:t>
            </a:r>
            <a:r>
              <a:rPr lang="en-US" altLang="zh-CN" dirty="0"/>
              <a:t>7</a:t>
            </a:r>
            <a:r>
              <a:rPr lang="zh-CN" altLang="en-US" dirty="0"/>
              <a:t>页开始的内容是面向教育机构的收费内容，使用前需签订合同。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点击链接按钮或扫描二维码后，将打开登录页面。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请使用您自己的</a:t>
            </a:r>
            <a:r>
              <a:rPr lang="en-US" altLang="zh-CN" dirty="0"/>
              <a:t>ID</a:t>
            </a:r>
            <a:r>
              <a:rPr lang="zh-CN" altLang="en-US" dirty="0"/>
              <a:t>登录后使用。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一旦登录，从第二个病例起可无需再次登录即可使用。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您也可通过专用的收费内容网站使用。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4C5D08-C4AA-EB94-8429-9E597676A802}"/>
              </a:ext>
            </a:extLst>
          </p:cNvPr>
          <p:cNvSpPr txBox="1"/>
          <p:nvPr/>
        </p:nvSpPr>
        <p:spPr>
          <a:xfrm>
            <a:off x="6096000" y="542212"/>
            <a:ext cx="524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关于</a:t>
            </a:r>
            <a:r>
              <a:rPr lang="en-US" altLang="zh-CN" dirty="0"/>
              <a:t>iPax</a:t>
            </a:r>
            <a:r>
              <a:rPr lang="zh-CN" altLang="en-US" dirty="0"/>
              <a:t>的详细使用方法，请参阅</a:t>
            </a:r>
            <a:r>
              <a:rPr lang="en-US" altLang="zh-CN" dirty="0">
                <a:hlinkClick r:id="rId3"/>
              </a:rPr>
              <a:t>iPax</a:t>
            </a:r>
            <a:r>
              <a:rPr lang="zh-CN" altLang="en-US" dirty="0">
                <a:hlinkClick r:id="rId3"/>
              </a:rPr>
              <a:t>介绍页面</a:t>
            </a:r>
            <a:r>
              <a:rPr lang="zh-CN" altLang="en-US" dirty="0"/>
              <a:t>。</a:t>
            </a:r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57B2EF-A3E1-7243-ED09-C5CF362FBD45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AC5272-4164-A62C-5181-38F6F06764D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4CCCF2-E8E9-6F9F-D16A-BCC3E9F4615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1825755" y="35535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类鸟鸣音</a:t>
            </a:r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BB4A03-AF7F-4F84-A010-DF16C6009AE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508E72-474F-AF2D-0A60-F8A06F82997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DDAAFF-C65E-B1DE-E5B1-222F577FC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0003C8-7010-5B44-189A-D56BD16B9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7" name="図 1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7CED92-14BC-DE21-5B1D-67F419C9B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5" y="1510717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557605-3B7B-8756-4442-F28648F1B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06" y="2423795"/>
            <a:ext cx="6400000" cy="3600000"/>
          </a:xfrm>
          <a:prstGeom prst="rect">
            <a:avLst/>
          </a:prstGeom>
        </p:spPr>
      </p:pic>
      <p:sp>
        <p:nvSpPr>
          <p:cNvPr id="23" name="四角形: 角を丸くする 22">
            <a:hlinkClick r:id="rId10"/>
            <a:extLst>
              <a:ext uri="{FF2B5EF4-FFF2-40B4-BE49-F238E27FC236}">
                <a16:creationId xmlns:a16="http://schemas.microsoft.com/office/drawing/2014/main" id="{EF972264-FF7B-A22C-0C99-CD033EF04C9F}"/>
              </a:ext>
            </a:extLst>
          </p:cNvPr>
          <p:cNvSpPr/>
          <p:nvPr/>
        </p:nvSpPr>
        <p:spPr>
          <a:xfrm>
            <a:off x="6746783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2464GA36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BFA8B0-F3F1-3AE2-FFB9-91A7D2E09D36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7FC2AC6-6589-B182-8BF6-C2A1E4FFEA30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9709A40-1AEF-B43B-F56E-95061D36D0A8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2464GA36</a:t>
              </a:r>
              <a:endParaRPr kumimoji="1" lang="ja-JP" altLang="en-US" sz="800" dirty="0"/>
            </a:p>
          </p:txBody>
        </p:sp>
        <p:pic>
          <p:nvPicPr>
            <p:cNvPr id="43010" name="Picture 2">
              <a:extLst>
                <a:ext uri="{FF2B5EF4-FFF2-40B4-BE49-F238E27FC236}">
                  <a16:creationId xmlns:a16="http://schemas.microsoft.com/office/drawing/2014/main" id="{EDD60A75-94F5-E8DF-B67C-1F5A6DE39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1402199" y="47667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喘鸣</a:t>
            </a:r>
            <a:endParaRPr lang="en-US" altLang="ja-JP" sz="3600" b="1" dirty="0"/>
          </a:p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B74561-BD1E-D1A7-DFA4-40E44D90A46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8607F2-ACC5-CDF8-0D20-4B2A8F44DB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7151B6-4925-4CE8-899C-8D87BA9F9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B05B3C-E535-FBAA-E447-BCE6A31B5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8D2279-7773-3ACE-8C8C-9F799E525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0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FA4B670-8F36-AC5E-A584-274AE9F4B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8F29EF27-7096-3EAF-4CDA-FF1DA58BF22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C3F741-1F37-C7E3-6979-BB680E4EF04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3A532D1-B2E7-8C06-883B-340E75791787}"/>
              </a:ext>
            </a:extLst>
          </p:cNvPr>
          <p:cNvGrpSpPr/>
          <p:nvPr/>
        </p:nvGrpSpPr>
        <p:grpSpPr>
          <a:xfrm>
            <a:off x="9732713" y="327019"/>
            <a:ext cx="1080000" cy="1304975"/>
            <a:chOff x="9732713" y="327019"/>
            <a:chExt cx="1080000" cy="1304975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192F1CF-FA7F-337D-7107-AD8E3D834BC7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2465GA36</a:t>
              </a:r>
              <a:endParaRPr kumimoji="1" lang="ja-JP" altLang="en-US" sz="800" dirty="0"/>
            </a:p>
          </p:txBody>
        </p:sp>
        <p:pic>
          <p:nvPicPr>
            <p:cNvPr id="41986" name="Picture 2">
              <a:extLst>
                <a:ext uri="{FF2B5EF4-FFF2-40B4-BE49-F238E27FC236}">
                  <a16:creationId xmlns:a16="http://schemas.microsoft.com/office/drawing/2014/main" id="{820E4BC7-0CB2-929F-8422-5EC300D36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2701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721408" y="476670"/>
            <a:ext cx="370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细湿啰音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5261C-DF4A-46C5-EAD9-94C7331EF32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3531CF-9EF7-32C2-17E3-32707DCB05D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E748C-73A3-6735-79C1-4DA557B0D2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B64902-356A-23BD-2D4F-345F58331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F7A3E8E-2498-2077-2C40-8B7A3B6E9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6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2BCF07E-1BDA-BDA8-DA7E-246548B70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B0441555-6414-C7BC-89CA-598DE8D8E393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0BEA8A-0EC1-E302-009D-F9FFA3523305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3D8105D-3DD0-7361-6B7C-7F63746BBD62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EFC01A3-077C-D6AE-70AC-191EB5BC9B8E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2466GA36</a:t>
              </a:r>
              <a:endParaRPr kumimoji="1" lang="ja-JP" altLang="en-US" sz="800" dirty="0"/>
            </a:p>
          </p:txBody>
        </p:sp>
        <p:pic>
          <p:nvPicPr>
            <p:cNvPr id="40962" name="Picture 2">
              <a:extLst>
                <a:ext uri="{FF2B5EF4-FFF2-40B4-BE49-F238E27FC236}">
                  <a16:creationId xmlns:a16="http://schemas.microsoft.com/office/drawing/2014/main" id="{198D3B24-BD31-1B86-1F67-63B0A3CDB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530019" y="476670"/>
            <a:ext cx="410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粗湿啰音</a:t>
            </a:r>
            <a:endParaRPr kumimoji="1" lang="en-US" altLang="ja-JP" sz="3600" b="1" dirty="0"/>
          </a:p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B310B5-02B1-908B-BE53-C02E1DA55AD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DB7C37-4EE3-B241-3B3B-334FEEC67E1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314EC6-B66C-B42C-F30C-BBF7A733E57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CBC910-01C4-F50D-6976-D3AE82373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613C0B3-A82C-DCBB-3759-5F90796C8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79" y="1510215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95923B-3FCD-78D0-36FA-441B08A5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14781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22929ABF-D063-2DFE-FD3C-09E73E6BC1F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2467GA36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938A59-6BEE-D997-5D74-342C1704B434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F99FC2F-E53C-9D4C-BC8A-8B00E656DEBC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E5E7530-637C-E440-FD46-B91B18C20BDC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2467GA36</a:t>
              </a:r>
              <a:endParaRPr kumimoji="1" lang="ja-JP" altLang="en-US" sz="800" dirty="0"/>
            </a:p>
          </p:txBody>
        </p:sp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541C91E7-49D7-1945-7321-70ECD93E9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87487" y="388534"/>
            <a:ext cx="460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/>
              <a:t>胸膜摩擦</a:t>
            </a:r>
            <a:r>
              <a:rPr kumimoji="1" lang="ja-JP" altLang="en-US" sz="3600" b="1"/>
              <a:t>音</a:t>
            </a:r>
            <a:endParaRPr kumimoji="1" lang="en-US" altLang="ja-JP" sz="3600" b="1"/>
          </a:p>
          <a:p>
            <a:pPr algn="ctr"/>
            <a:r>
              <a:rPr kumimoji="1" lang="en-US" altLang="ja-JP" sz="3600" b="1"/>
              <a:t>Pleural friction rub</a:t>
            </a:r>
            <a:endParaRPr kumimoji="1" lang="ja-JP" altLang="en-US" sz="3600" b="1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5481A-5A59-D5E2-EE8A-EA08A8D5EA4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7C6206-5762-9F63-DA7C-383C7133634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E19017-5D65-85D2-BDFD-3072BDCA6F6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8577F3-564F-D85E-34C9-E8F2814AE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8106156-4E7D-E055-C529-BB0B692E9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4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D8A3D02-E220-5535-BB78-DC1561DFB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F66428DE-2A04-E772-F547-C908CEEAB3F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2468GA36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5E783A-0535-A046-CB2A-ADD9CE05E60A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1938240-B3C2-7EFD-8849-92815940C415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4E6248D-59F5-BC9F-FBB4-6B69118F4434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2468GA36</a:t>
              </a:r>
              <a:endParaRPr kumimoji="1" lang="ja-JP" altLang="en-US" sz="800" dirty="0"/>
            </a:p>
          </p:txBody>
        </p:sp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F7752ED0-3940-2E55-C62E-FB938B41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F049DB9-A02B-6DEE-BB3F-91A8E1D5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9986"/>
            <a:ext cx="5148262" cy="2895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342459" y="336269"/>
            <a:ext cx="4818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第二心音呼吸性分裂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2470GA36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DFFE41-F0F1-E9AE-A485-1EECE9E22102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F205B4-E298-8F46-54FE-E4A77C3F50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C4A7F3-717C-3148-A5E0-228CC47405A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18BC3C0-DEED-DB79-44DF-CDE973FB9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04" y="2420938"/>
            <a:ext cx="6344695" cy="356889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2C4EDA7-010E-B211-E9DB-8FDC179D3B9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0D8B1D6-F0B7-B8BC-BD2B-51EBBDBA1F4D}"/>
              </a:ext>
            </a:extLst>
          </p:cNvPr>
          <p:cNvGrpSpPr/>
          <p:nvPr/>
        </p:nvGrpSpPr>
        <p:grpSpPr>
          <a:xfrm>
            <a:off x="8902133" y="362168"/>
            <a:ext cx="1080000" cy="1215406"/>
            <a:chOff x="8902133" y="362168"/>
            <a:chExt cx="1080000" cy="121540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F9EFC2C-90D0-BCBA-9595-8DF1A6C87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6216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03BBA-238E-86B5-375D-9979D83D6AA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2AAC92E-2C95-B741-A6AB-CA17AD86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" y="1341381"/>
            <a:ext cx="5120002" cy="28800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9476" y="332896"/>
            <a:ext cx="4469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第二心音异常分裂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FA4650-FE11-F7F0-DC87-C61FDB112E4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C6E253-DC7D-E306-870B-E6EA905032B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650D12-DC58-B15E-D205-9F54E922B00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96F31FD-92B5-FC3A-CC49-5AFE20F5A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81" y="2434835"/>
            <a:ext cx="6400000" cy="3600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F90D3B-3AC9-533E-2326-709E2BE8EE0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7D3D2D-75A2-8618-3629-7A0B0425FFD9}"/>
              </a:ext>
            </a:extLst>
          </p:cNvPr>
          <p:cNvGrpSpPr/>
          <p:nvPr/>
        </p:nvGrpSpPr>
        <p:grpSpPr>
          <a:xfrm>
            <a:off x="8902133" y="354287"/>
            <a:ext cx="1080000" cy="1223287"/>
            <a:chOff x="8902133" y="354287"/>
            <a:chExt cx="1080000" cy="1223287"/>
          </a:xfrm>
        </p:grpSpPr>
        <p:pic>
          <p:nvPicPr>
            <p:cNvPr id="25602" name="Picture 2">
              <a:extLst>
                <a:ext uri="{FF2B5EF4-FFF2-40B4-BE49-F238E27FC236}">
                  <a16:creationId xmlns:a16="http://schemas.microsoft.com/office/drawing/2014/main" id="{44A8D928-8877-0C46-3583-DA3548C74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542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CD47F30-DA73-DDAB-4210-5539AF507B8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904F658-F02A-5EAC-56F3-72B1CF678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51" y="2434335"/>
            <a:ext cx="6400001" cy="36000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2BEE9E7-66B4-41BE-FA02-A7FE6DC85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9476" y="322781"/>
            <a:ext cx="4357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第一心音分裂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B330EB-9ECA-AD0C-8D17-A575ED1414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B23CD7-CE47-51F3-9597-2A8B4A1B21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AFAC4C-491D-119A-A69E-6D462C285AD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256F64-13BF-37C9-1C34-2DA1250296B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3314DD-F426-76F0-2516-E39D53A3C64F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310FEDE3-6EA6-DA52-F646-B1D59D9C1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E900AC3-ADE5-B40E-BA9C-833223BFCCE8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62C20F7-EF40-287F-DC54-F5D374A6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6" y="2420938"/>
            <a:ext cx="6400000" cy="360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0CB7A39-1052-4F1E-2112-C104A5EA9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7" y="1360900"/>
            <a:ext cx="5112449" cy="2875753"/>
          </a:xfrm>
          <a:prstGeom prst="rect">
            <a:avLst/>
          </a:prstGeom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176046" y="288582"/>
            <a:ext cx="631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第二心音肺动脉瓣成分亢进（</a:t>
            </a:r>
            <a:r>
              <a:rPr lang="en-US" altLang="zh-CN" sz="2800" b="1" dirty="0" err="1"/>
              <a:t>Ⅱp</a:t>
            </a:r>
            <a:r>
              <a:rPr lang="zh-CN" altLang="en-US" sz="2800" b="1" dirty="0"/>
              <a:t>）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0A5D24-A5E0-C80A-B5A0-6C86335CD67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1EB8FE-A448-918E-4ABD-0A0717859AA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F5AF69-B2C7-1BCB-65BF-B6FF2949916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6E0D3-68F7-FED1-E993-9A51216B35B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CB723E2-5CC7-7D19-3238-C26FD61565DC}"/>
              </a:ext>
            </a:extLst>
          </p:cNvPr>
          <p:cNvGrpSpPr/>
          <p:nvPr/>
        </p:nvGrpSpPr>
        <p:grpSpPr>
          <a:xfrm>
            <a:off x="8896698" y="355431"/>
            <a:ext cx="1080000" cy="1222143"/>
            <a:chOff x="8896698" y="355431"/>
            <a:chExt cx="1080000" cy="1222143"/>
          </a:xfrm>
        </p:grpSpPr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1FE32245-3E13-3A5C-D452-0FF08D3F2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6698" y="35543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2FAC741-138C-064E-4083-D33F4F95C9E9}"/>
                </a:ext>
              </a:extLst>
            </p:cNvPr>
            <p:cNvSpPr txBox="1"/>
            <p:nvPr/>
          </p:nvSpPr>
          <p:spPr>
            <a:xfrm>
              <a:off x="9061260" y="1346742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2473GA36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F9AC33A-4ADF-1C64-2443-328D14C7C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0" y="2421288"/>
            <a:ext cx="6383910" cy="35909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FC1719-3CCA-66A8-08ED-52138BC35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0" y="1358730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2475GA36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2474GA3</a:t>
            </a:r>
            <a:r>
              <a:rPr lang="en-US" altLang="ja-JP" b="1" dirty="0">
                <a:solidFill>
                  <a:srgbClr val="FF0000"/>
                </a:solidFill>
              </a:rPr>
              <a:t>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第三心音增强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3390420-B252-D660-8302-53A3486FB672}"/>
              </a:ext>
            </a:extLst>
          </p:cNvPr>
          <p:cNvGrpSpPr/>
          <p:nvPr/>
        </p:nvGrpSpPr>
        <p:grpSpPr>
          <a:xfrm>
            <a:off x="4552704" y="4770450"/>
            <a:ext cx="1080000" cy="1205186"/>
            <a:chOff x="4552704" y="4770450"/>
            <a:chExt cx="1080000" cy="1205186"/>
          </a:xfrm>
        </p:grpSpPr>
        <p:pic>
          <p:nvPicPr>
            <p:cNvPr id="22534" name="Picture 6">
              <a:extLst>
                <a:ext uri="{FF2B5EF4-FFF2-40B4-BE49-F238E27FC236}">
                  <a16:creationId xmlns:a16="http://schemas.microsoft.com/office/drawing/2014/main" id="{20CB1E64-4311-33E4-B8F0-70AE0F859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704" y="47704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2474GA36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第三心音正常音量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S3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C0CD3E-242A-2B93-C42A-A0C100B71E6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0181C9-EEA9-77EB-3ACC-16698AA5C85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C02005-436F-039F-DFA4-04A5F1E8D3C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352330-2D69-72A1-7866-00DC59E56D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007B336-077E-3369-D754-A64EFB81A7DD}"/>
              </a:ext>
            </a:extLst>
          </p:cNvPr>
          <p:cNvGrpSpPr/>
          <p:nvPr/>
        </p:nvGrpSpPr>
        <p:grpSpPr>
          <a:xfrm>
            <a:off x="8891742" y="365347"/>
            <a:ext cx="1080000" cy="1212227"/>
            <a:chOff x="8891742" y="365347"/>
            <a:chExt cx="1080000" cy="1212227"/>
          </a:xfrm>
        </p:grpSpPr>
        <p:pic>
          <p:nvPicPr>
            <p:cNvPr id="22532" name="Picture 4">
              <a:extLst>
                <a:ext uri="{FF2B5EF4-FFF2-40B4-BE49-F238E27FC236}">
                  <a16:creationId xmlns:a16="http://schemas.microsoft.com/office/drawing/2014/main" id="{32A4ABF1-56B9-30C5-6068-5BB6EE3CB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534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2948AE1-FF07-9C77-56EC-1B37EF543CD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15AF1A-29CA-8E55-989D-D8A6D5FD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08" y="2215700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17640" cy="615950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如何使用</a:t>
            </a:r>
            <a:r>
              <a:rPr lang="en-US" altLang="ja-JP" b="1" dirty="0"/>
              <a:t>iPax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377847" y="837981"/>
            <a:ext cx="2688448" cy="479217"/>
          </a:xfrm>
          <a:prstGeom prst="borderCallout1">
            <a:avLst>
              <a:gd name="adj1" fmla="val 64563"/>
              <a:gd name="adj2" fmla="val -2992"/>
              <a:gd name="adj3" fmla="val 317089"/>
              <a:gd name="adj4" fmla="val -476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扫描</a:t>
            </a:r>
            <a:r>
              <a:rPr lang="en-US" altLang="zh-CN" sz="1200" dirty="0">
                <a:solidFill>
                  <a:schemeClr val="tx1"/>
                </a:solidFill>
              </a:rPr>
              <a:t>QR</a:t>
            </a:r>
            <a:r>
              <a:rPr lang="zh-CN" altLang="en-US" sz="1200" dirty="0">
                <a:solidFill>
                  <a:schemeClr val="tx1"/>
                </a:solidFill>
              </a:rPr>
              <a:t>码后会启动浏览器</a:t>
            </a:r>
            <a:endParaRPr lang="en-US" altLang="zh-CN" sz="1200" dirty="0">
              <a:solidFill>
                <a:schemeClr val="tx1"/>
              </a:solidFill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仅限学生许可证持有者使用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99906" y="1882983"/>
            <a:ext cx="2906366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１．</a:t>
            </a:r>
            <a:r>
              <a:rPr lang="zh-CN" altLang="en-US" sz="1200" dirty="0"/>
              <a:t>在启动的页面上输入信息</a:t>
            </a:r>
            <a:endParaRPr kumimoji="1" lang="en-US" altLang="ja-JP" sz="1200" dirty="0"/>
          </a:p>
          <a:p>
            <a:r>
              <a:rPr lang="ja-JP" altLang="en-US" sz="1200" dirty="0"/>
              <a:t>２．</a:t>
            </a:r>
            <a:r>
              <a:rPr lang="zh-CN" altLang="en-US" sz="1200" dirty="0"/>
              <a:t>登录完成后显示 </a:t>
            </a:r>
            <a:r>
              <a:rPr lang="en-US" altLang="zh-CN" sz="1200" dirty="0"/>
              <a:t>iPax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３．点击“</a:t>
            </a:r>
            <a:r>
              <a:rPr lang="en-US" altLang="ja-JP" sz="1200" dirty="0"/>
              <a:t>OK”</a:t>
            </a:r>
          </a:p>
          <a:p>
            <a:r>
              <a:rPr lang="ja-JP" altLang="en-US" sz="1200" dirty="0"/>
              <a:t>４．</a:t>
            </a:r>
            <a:r>
              <a:rPr lang="zh-CN" altLang="en-US" sz="1200" dirty="0"/>
              <a:t>点击要听诊的部位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５．</a:t>
            </a:r>
            <a:r>
              <a:rPr lang="zh-CN" altLang="en-US" sz="1200" dirty="0"/>
              <a:t>播放胸部部位的声音</a:t>
            </a:r>
            <a:endParaRPr lang="en-US" altLang="zh-CN" sz="1200" dirty="0"/>
          </a:p>
          <a:p>
            <a:r>
              <a:rPr lang="en-US" altLang="ja-JP" sz="1050" dirty="0"/>
              <a:t>※</a:t>
            </a:r>
            <a:r>
              <a:rPr lang="zh-CN" altLang="en-US" sz="1050" dirty="0"/>
              <a:t>聆听声音时请使用外部扬声器或耳机。没有耳机的话几乎听不到声音</a:t>
            </a:r>
            <a:endParaRPr lang="en-US" altLang="zh-CN" sz="1050" dirty="0"/>
          </a:p>
          <a:p>
            <a:endParaRPr lang="en-US" altLang="ja-JP" sz="1050" dirty="0"/>
          </a:p>
          <a:p>
            <a:r>
              <a:rPr lang="ja-JP" altLang="en-US" sz="1200" dirty="0"/>
              <a:t>６．</a:t>
            </a:r>
            <a:r>
              <a:rPr lang="zh-CN" altLang="en-US" sz="1200" dirty="0"/>
              <a:t>点击右上角的箭头图标切换到背部</a:t>
            </a:r>
            <a:endParaRPr lang="en-US" altLang="ja-JP" sz="1200" dirty="0"/>
          </a:p>
          <a:p>
            <a:pPr marL="268288" indent="-268288"/>
            <a:r>
              <a:rPr lang="ja-JP" altLang="en-US" sz="1200" dirty="0"/>
              <a:t>７．</a:t>
            </a:r>
            <a:r>
              <a:rPr lang="zh-CN" altLang="en-US" sz="1200" dirty="0"/>
              <a:t>结束时点击“</a:t>
            </a:r>
            <a:r>
              <a:rPr lang="en-US" altLang="zh-CN" sz="1200" dirty="0"/>
              <a:t>Finish”</a:t>
            </a:r>
            <a:r>
              <a:rPr lang="zh-CN" altLang="en-US" sz="1200" dirty="0"/>
              <a:t>并关闭浏览器</a:t>
            </a:r>
            <a:endParaRPr lang="en-US" altLang="ja-JP" sz="1200" dirty="0"/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263352" y="1247097"/>
            <a:ext cx="2760456" cy="461665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100" dirty="0">
                <a:solidFill>
                  <a:schemeClr val="tx1"/>
                </a:solidFill>
              </a:rPr>
              <a:t>点击此处将启动浏览器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pPr algn="ctr"/>
            <a:r>
              <a:rPr lang="zh-CN" alt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仅限教育机构许可合同用户使用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2312359"/>
            <a:ext cx="1496234" cy="1188614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3930349"/>
            <a:ext cx="1496235" cy="11886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１．</a:t>
            </a:r>
            <a:r>
              <a:rPr lang="zh-CN" altLang="en-US" sz="1200" dirty="0"/>
              <a:t>在启动的页面上输入信息</a:t>
            </a:r>
            <a:endParaRPr kumimoji="1" lang="en-US" altLang="ja-JP" sz="1200" dirty="0"/>
          </a:p>
          <a:p>
            <a:r>
              <a:rPr lang="ja-JP" altLang="en-US" sz="1200" dirty="0"/>
              <a:t>２．</a:t>
            </a:r>
            <a:r>
              <a:rPr lang="zh-CN" altLang="en-US" sz="1200" dirty="0"/>
              <a:t>登录完成后显示 </a:t>
            </a:r>
            <a:r>
              <a:rPr lang="en-US" altLang="zh-CN" sz="1200" dirty="0"/>
              <a:t>iPax</a:t>
            </a:r>
            <a:endParaRPr lang="en-US" altLang="ja-JP" sz="1200" dirty="0"/>
          </a:p>
          <a:p>
            <a:r>
              <a:rPr lang="ja-JP" altLang="en-US" sz="1200" dirty="0"/>
              <a:t>３．开始听诊</a:t>
            </a:r>
            <a:endParaRPr lang="en-US" altLang="ja-JP" sz="1200" dirty="0"/>
          </a:p>
          <a:p>
            <a:pPr marL="268288"/>
            <a:r>
              <a:rPr lang="en-US" altLang="ja-JP" sz="1200" dirty="0"/>
              <a:t>※</a:t>
            </a:r>
            <a:r>
              <a:rPr lang="zh-CN" altLang="en-US" sz="1200" dirty="0"/>
              <a:t>聆听声音时请使用耳机。没有耳机的话几乎听不到声音</a:t>
            </a:r>
            <a:r>
              <a:rPr lang="ja-JP" altLang="en-US" sz="1200" dirty="0"/>
              <a:t>。</a:t>
            </a:r>
            <a:endParaRPr lang="en-US" altLang="ja-JP" sz="1200" dirty="0"/>
          </a:p>
          <a:p>
            <a:endParaRPr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504080" y="2690336"/>
            <a:ext cx="260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针对学生的许可证，根据合同内容，可使用的病例也会有所不同。</a:t>
            </a:r>
            <a:endParaRPr kumimoji="1" lang="ja-JP" alt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A48C6D5-0947-7395-F210-956E7F46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1" y="2452254"/>
            <a:ext cx="6383695" cy="35908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791420-D5E5-B936-B00F-1826EF6F6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1" y="1357425"/>
            <a:ext cx="5116125" cy="287782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第四心音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2477GA36</a:t>
            </a:r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リンク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F38694F-BFD8-52C2-F25C-94954567199D}"/>
              </a:ext>
            </a:extLst>
          </p:cNvPr>
          <p:cNvGrpSpPr/>
          <p:nvPr/>
        </p:nvGrpSpPr>
        <p:grpSpPr>
          <a:xfrm>
            <a:off x="4568531" y="4785604"/>
            <a:ext cx="1080000" cy="1190032"/>
            <a:chOff x="4568531" y="4785604"/>
            <a:chExt cx="1080000" cy="1190032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59F311E3-18F9-BAC5-D961-28E8B79C2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531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2476GA36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3C7E0E-CD2D-7CF0-033F-748886A42EB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78C4AD-C450-C4DA-B6A5-AB1DC4ED680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BAA87E-7889-EF31-0A94-C1D502D322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3FD039-3437-0251-08A5-9464133D22B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475511-FE6B-6B95-4E32-98AECFDC0D25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</a:t>
            </a:r>
            <a:r>
              <a:rPr lang="ja-JP" altLang="en-US" sz="1100" dirty="0"/>
              <a:t>四</a:t>
            </a:r>
            <a:r>
              <a:rPr lang="zh-CN" altLang="en-US" sz="1100" dirty="0"/>
              <a:t>心音增强</a:t>
            </a:r>
            <a:endParaRPr kumimoji="1" lang="ja-JP" altLang="en-US" sz="11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30BDA3-BF85-6D4B-CE1B-98A3B5B7BB7A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第四心音正常音量</a:t>
            </a:r>
            <a:endParaRPr kumimoji="1" lang="ja-JP" altLang="en-US" sz="11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08F23B-64C2-1C3B-27A4-F19335CC5B26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</a:t>
            </a:r>
            <a:r>
              <a:rPr lang="ja-JP" altLang="en-US" sz="1400" dirty="0">
                <a:solidFill>
                  <a:sysClr val="windowText" lastClr="000000"/>
                </a:solidFill>
              </a:rPr>
              <a:t>４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DE8A95C-C2D1-3B30-91DE-15F053E72CA8}"/>
              </a:ext>
            </a:extLst>
          </p:cNvPr>
          <p:cNvGrpSpPr/>
          <p:nvPr/>
        </p:nvGrpSpPr>
        <p:grpSpPr>
          <a:xfrm>
            <a:off x="8897428" y="366410"/>
            <a:ext cx="1080000" cy="1211164"/>
            <a:chOff x="8897428" y="366410"/>
            <a:chExt cx="1080000" cy="1211164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6E1464AF-0211-DC79-9A0A-23025EA7A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428" y="36641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DF440F5-F55B-D6D6-BD1B-4D193E4BF0AB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C6351BE-60B7-3B79-00CC-07D9862D2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5" y="4128063"/>
            <a:ext cx="4431645" cy="24413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468FD82-003E-65FD-6BD1-0EFE768F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3" y="2416746"/>
            <a:ext cx="6400000" cy="360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F7443A-1C20-A958-828A-D7A3FA27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" y="135671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第四心音 </a:t>
            </a:r>
            <a:r>
              <a:rPr lang="en-US" altLang="ja-JP" sz="3600" b="1" dirty="0"/>
              <a:t>+ </a:t>
            </a:r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2478GA36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85C1F3-E492-CFF5-6173-39F7C59D97A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075C4A-F03B-3EFC-CA0D-DE106974BC3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110CAA-17F3-E378-8D63-0F07D517322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F84B2F-A4B2-66DB-F24F-5E6F5D49DFA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B4CC58B-D989-FAD4-4897-B1E294A58465}"/>
              </a:ext>
            </a:extLst>
          </p:cNvPr>
          <p:cNvGrpSpPr/>
          <p:nvPr/>
        </p:nvGrpSpPr>
        <p:grpSpPr>
          <a:xfrm>
            <a:off x="8891742" y="366374"/>
            <a:ext cx="1080000" cy="1211200"/>
            <a:chOff x="8891742" y="366374"/>
            <a:chExt cx="1080000" cy="1211200"/>
          </a:xfrm>
        </p:grpSpPr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A0B980C4-6790-E172-CF61-CB1021977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637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791C5-DD25-58AB-2481-DBBEA9D9595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B82F36D-B00A-6574-DA3A-F37F11F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1341438"/>
            <a:ext cx="5147028" cy="28952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0A2F54-09D8-DC8B-E9E5-79F89640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75" y="2420938"/>
            <a:ext cx="6399912" cy="359995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3975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重叠型奔马律</a:t>
            </a:r>
            <a:endParaRPr lang="en-US" altLang="zh-CN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2479GA36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D78FB5-D46E-0A72-44E4-836453CCEF81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E3C869-F463-06B7-8B6E-8471388D254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05DB26-A9AE-A93F-1F70-8669B6796B1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B5C56C-21C6-90F0-419F-843997FB225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6D37487-2C62-3ECD-E1D5-5B4047FCCDF3}"/>
              </a:ext>
            </a:extLst>
          </p:cNvPr>
          <p:cNvGrpSpPr/>
          <p:nvPr/>
        </p:nvGrpSpPr>
        <p:grpSpPr>
          <a:xfrm>
            <a:off x="8895780" y="354916"/>
            <a:ext cx="1080000" cy="1222658"/>
            <a:chOff x="8895780" y="354916"/>
            <a:chExt cx="1080000" cy="1222658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22D67283-0C6E-FA02-F0BB-AE3CE6559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780" y="35491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97F1FB2-447F-3316-515A-CF4ECB3E36F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475081-0196-E8DF-E2B1-9B2E4C35A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" y="1358059"/>
            <a:ext cx="5154872" cy="28996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E24F55F-E630-F561-C3F3-2A631E79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90" y="2430412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128297" y="102548"/>
            <a:ext cx="442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肺动脉喷射音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胸骨左缘第二肋间（</a:t>
            </a:r>
            <a:r>
              <a:rPr lang="en-US" altLang="zh-CN" sz="3200" b="1" dirty="0"/>
              <a:t>2LSB</a:t>
            </a:r>
            <a:r>
              <a:rPr lang="zh-CN" altLang="en-US" sz="3200" b="1" dirty="0"/>
              <a:t>）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2480GA36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8A2B48-5F7E-52D6-7220-9630CB5CD00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A0591B-9BB1-7587-4D60-D94D49E1121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4911C-898B-431F-DD81-63EDA7022D8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09DEDE-C9F0-535D-A179-297792B9246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AC4E801-4BBF-3E3D-F05D-605FEA89C923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9C27446C-455C-FF76-57EB-A0A0DFF48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5DDDFB4-C23D-88F2-E203-4D37361773F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E8F8969-2BDB-72B8-467F-B9EF382B1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BFBD21-9745-0255-A0DB-BE198AE4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10" y="2420938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422210" y="135585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心尖部喀喇音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9BFB04-3D7F-8F8F-3158-2DD90A8FAFB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9A1A6-6E5D-D25A-7A56-2C3FFBAEC2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3683E3-0DD3-005E-0CD9-631326891DB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6C9895-FC6F-2072-8951-E3E85F19EB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5B44647-0BF1-EDDF-DFE8-583B9ED44A07}"/>
              </a:ext>
            </a:extLst>
          </p:cNvPr>
          <p:cNvGrpSpPr/>
          <p:nvPr/>
        </p:nvGrpSpPr>
        <p:grpSpPr>
          <a:xfrm>
            <a:off x="8891742" y="353887"/>
            <a:ext cx="1080000" cy="1223687"/>
            <a:chOff x="8891742" y="353887"/>
            <a:chExt cx="1080000" cy="1223687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3E3AAB5D-0A73-E064-B96E-723608FB7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38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0114660-C2DA-ACF3-8E61-E1AFF191413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17E1167-4CE1-9A73-947A-17C9AB0D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901405-6605-1C8A-4FA8-36EC379D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399999" cy="3599999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510698" y="209586"/>
            <a:ext cx="472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喀喇音 </a:t>
            </a:r>
            <a:r>
              <a:rPr lang="en-US" altLang="zh-CN" sz="3600" b="1" dirty="0"/>
              <a:t>+ </a:t>
            </a:r>
            <a:r>
              <a:rPr lang="zh-CN" altLang="en-US" sz="3600" b="1" dirty="0"/>
              <a:t>返流性杂音</a:t>
            </a:r>
            <a:r>
              <a:rPr lang="ja-JP" altLang="en-US" sz="3600" b="1" dirty="0"/>
              <a:t>　　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8648DE-CB75-7711-D5AA-8CE44093049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C648DB-AD51-CC83-BE47-CB096556217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4988B8-1AEF-1BFA-9B72-FDF15626AC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F83E3A7-5EF6-1E7D-3158-9CED625622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0082438-49F2-1752-7572-BE12742B818C}"/>
              </a:ext>
            </a:extLst>
          </p:cNvPr>
          <p:cNvGrpSpPr/>
          <p:nvPr/>
        </p:nvGrpSpPr>
        <p:grpSpPr>
          <a:xfrm>
            <a:off x="8890320" y="350844"/>
            <a:ext cx="1080000" cy="1226730"/>
            <a:chOff x="8890320" y="350844"/>
            <a:chExt cx="1080000" cy="122673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63BAFA81-D644-E5C3-4B78-CDA5701B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0" y="35084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0BF0C3C-B5F3-9E9B-A159-A83AFF8E368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D5018D6-B389-E2E4-5196-99EA6A97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7" y="1359608"/>
            <a:ext cx="5139253" cy="28908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3824CF-42E3-29D0-D613-2C6D0171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06" y="2445467"/>
            <a:ext cx="6390169" cy="35944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83692" y="314207"/>
            <a:ext cx="461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无害性杂音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2483GA36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EE8D46-9065-95DE-CE5B-C66F4A99D49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429851-4529-01A8-18E6-21C9D3B4D82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3157CD-73D5-F7B6-3FA0-84024DA5077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F6C58F-C3B6-C701-762C-6565DB68C4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61A0C39-4DF4-5B60-23BE-2A045ECE73C7}"/>
              </a:ext>
            </a:extLst>
          </p:cNvPr>
          <p:cNvGrpSpPr/>
          <p:nvPr/>
        </p:nvGrpSpPr>
        <p:grpSpPr>
          <a:xfrm>
            <a:off x="8891742" y="360261"/>
            <a:ext cx="1080000" cy="1217313"/>
            <a:chOff x="8891742" y="360261"/>
            <a:chExt cx="1080000" cy="1217313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083D2305-FC1B-409D-B383-007C84407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026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94CD167-DFBB-CF76-840A-4C9FF98B08A6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163C954-5C96-1914-0B68-C32FDB3C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6" y="1362808"/>
            <a:ext cx="5119476" cy="287970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A5FFE9A-DE0D-5B12-0836-14914AC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443959" cy="3624727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87053" y="4338932"/>
            <a:ext cx="2440310" cy="18698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7" y="209586"/>
            <a:ext cx="473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胸骨右缘第二肋间（</a:t>
            </a:r>
            <a:r>
              <a:rPr lang="en-US" altLang="zh-CN" sz="2800" b="1" dirty="0"/>
              <a:t>2RSB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2484GA36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6241787" y="1769857"/>
            <a:ext cx="511947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的音量调至最大，可在硅胶表面触及震颤。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631911-7448-3125-9E06-BC78874463D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7959C0-8515-D4D9-EE34-0B2976B6D4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0CDCD4-993C-368C-793D-AD7518B7DE6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ACB1D5-319A-4BB7-CCCA-7DC91A66F9AB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5C9A2F8-9D7D-6CB0-F3B0-0617AEAC5C28}"/>
              </a:ext>
            </a:extLst>
          </p:cNvPr>
          <p:cNvGrpSpPr/>
          <p:nvPr/>
        </p:nvGrpSpPr>
        <p:grpSpPr>
          <a:xfrm>
            <a:off x="8891742" y="358608"/>
            <a:ext cx="1080000" cy="1218966"/>
            <a:chOff x="8891742" y="358608"/>
            <a:chExt cx="1080000" cy="1218966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54B64F26-0555-B851-DD5E-D1A21FC02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60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045CBD4-B9B6-D7B8-2F77-8E1FD68119B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F042C59-80F2-2C49-7769-464458797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4" y="1355282"/>
            <a:ext cx="5103122" cy="28705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8271A9-8A3D-1F6E-ED8D-5D771B6A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0" cy="360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0A1020-18AD-B5D5-D23F-571E21B8E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17457" r="20368" b="7158"/>
          <a:stretch/>
        </p:blipFill>
        <p:spPr>
          <a:xfrm>
            <a:off x="22637" y="4409560"/>
            <a:ext cx="2858219" cy="1948234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9E5C3B4-FEB0-3021-FAFE-80071EE2187C}"/>
              </a:ext>
            </a:extLst>
          </p:cNvPr>
          <p:cNvGrpSpPr/>
          <p:nvPr/>
        </p:nvGrpSpPr>
        <p:grpSpPr>
          <a:xfrm>
            <a:off x="4578877" y="4738398"/>
            <a:ext cx="1080000" cy="1237238"/>
            <a:chOff x="4578877" y="4738398"/>
            <a:chExt cx="1080000" cy="1237238"/>
          </a:xfrm>
        </p:grpSpPr>
        <p:pic>
          <p:nvPicPr>
            <p:cNvPr id="13316" name="Picture 4">
              <a:extLst>
                <a:ext uri="{FF2B5EF4-FFF2-40B4-BE49-F238E27FC236}">
                  <a16:creationId xmlns:a16="http://schemas.microsoft.com/office/drawing/2014/main" id="{E629524D-CBDE-B9CC-9869-25CD26F25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877" y="473839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2485GA36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5838" y="209492"/>
            <a:ext cx="5061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三尖瓣关闭不全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6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2486GA36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7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894462" y="4862300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Rivelo</a:t>
            </a:r>
            <a:r>
              <a:rPr lang="en-US" altLang="ja-JP" sz="1100" dirty="0"/>
              <a:t>-Carvallo </a:t>
            </a:r>
            <a:r>
              <a:rPr lang="ja-JP" altLang="en-US" sz="1100" dirty="0"/>
              <a:t>征增强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1853A8-4633-CF8A-9918-05993C1E079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D88BCB-9F03-0A94-2EB4-0750E77DB4A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D83044-85B1-B88F-16EE-E013E8BDED8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F88AF20-4612-A22C-AD87-ACF4F38382D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CDEFE39-F0CD-14DC-D8E4-2BF0853AB53D}"/>
              </a:ext>
            </a:extLst>
          </p:cNvPr>
          <p:cNvGrpSpPr/>
          <p:nvPr/>
        </p:nvGrpSpPr>
        <p:grpSpPr>
          <a:xfrm>
            <a:off x="8890323" y="358752"/>
            <a:ext cx="1080000" cy="1218822"/>
            <a:chOff x="8890323" y="358752"/>
            <a:chExt cx="1080000" cy="1218822"/>
          </a:xfrm>
        </p:grpSpPr>
        <p:pic>
          <p:nvPicPr>
            <p:cNvPr id="13318" name="Picture 6">
              <a:extLst>
                <a:ext uri="{FF2B5EF4-FFF2-40B4-BE49-F238E27FC236}">
                  <a16:creationId xmlns:a16="http://schemas.microsoft.com/office/drawing/2014/main" id="{2EA58A96-BCA9-5DA9-C14E-76D3451FD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3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19DAE16-38FB-BAFE-210D-91635F01694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D586718B-018A-E1A4-FC97-D795B57E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9"/>
            <a:ext cx="6371951" cy="35842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E5202E8-DF4E-7143-97BE-3C11E674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" y="1363033"/>
            <a:ext cx="5120001" cy="2880001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789040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二尖瓣关闭不全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2487GA36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7A9963-EEFB-6570-F1F5-1AE0F5808D4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D40A57-2E82-9773-DBDA-655854152CA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91464E-D6BB-7E8E-3A13-70BADFAF3C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1A8260-479C-9293-5796-477B537167C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DCEA788-0B53-EA8A-E714-26019AEA2A02}"/>
              </a:ext>
            </a:extLst>
          </p:cNvPr>
          <p:cNvGrpSpPr/>
          <p:nvPr/>
        </p:nvGrpSpPr>
        <p:grpSpPr>
          <a:xfrm>
            <a:off x="8892135" y="350292"/>
            <a:ext cx="1080000" cy="1227282"/>
            <a:chOff x="8892135" y="350292"/>
            <a:chExt cx="1080000" cy="1227282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C8131E8D-EDAF-DE7F-3455-2C7999472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135" y="3502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2969861-050A-2E02-1B20-9E9584A60B0A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697716" y="337781"/>
            <a:ext cx="10307775" cy="56836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2000" b="1" dirty="0"/>
              <a:t>禁止事项</a:t>
            </a:r>
            <a:endParaRPr kumimoji="1" lang="en-US" altLang="zh-CN" sz="2000" b="1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2000" b="0" dirty="0"/>
              <a:t>所有形式的屏幕截图、在线会议系统中的录制及其他录音录像行为均严格禁止。请务必遵守</a:t>
            </a:r>
            <a:r>
              <a:rPr kumimoji="1" lang="zh-CN" altLang="en-US" sz="2000" b="0" dirty="0">
                <a:hlinkClick r:id="rId4"/>
              </a:rPr>
              <a:t>使用条款</a:t>
            </a:r>
            <a:r>
              <a:rPr kumimoji="1" lang="zh-CN" altLang="en-US" sz="2000" b="0" dirty="0"/>
              <a:t>。</a:t>
            </a:r>
            <a:endParaRPr kumimoji="1" lang="en-US" altLang="zh-CN" sz="2000" b="0" dirty="0"/>
          </a:p>
          <a:p>
            <a:pPr marL="0" indent="0">
              <a:lnSpc>
                <a:spcPct val="100000"/>
              </a:lnSpc>
              <a:buNone/>
            </a:pPr>
            <a:endParaRPr lang="en-US" altLang="ja-JP" sz="2000" dirty="0"/>
          </a:p>
          <a:p>
            <a:r>
              <a:rPr lang="ja-JP" altLang="en-US" sz="2000" dirty="0"/>
              <a:t>使用设备</a:t>
            </a:r>
            <a:endParaRPr lang="en-US" altLang="ja-JP" sz="2000" dirty="0"/>
          </a:p>
          <a:p>
            <a:r>
              <a:rPr lang="zh-CN" altLang="en-US" sz="2000" b="0" dirty="0"/>
              <a:t>请避免使用低配置电脑或旧型号智能手机，否则可能会导致运行缓慢或部分功能无法正常使用。</a:t>
            </a:r>
            <a:endParaRPr lang="en-US" altLang="zh-CN" sz="2000" b="0" dirty="0"/>
          </a:p>
          <a:p>
            <a:endParaRPr lang="en-US" altLang="ja-JP" sz="2000" b="0" dirty="0"/>
          </a:p>
          <a:p>
            <a:r>
              <a:rPr lang="ja-JP" altLang="en-US" sz="2000" dirty="0"/>
              <a:t>听音环境</a:t>
            </a:r>
            <a:endParaRPr lang="en-US" altLang="ja-JP" sz="2000" dirty="0"/>
          </a:p>
          <a:p>
            <a:r>
              <a:rPr lang="zh-CN" altLang="en-US" sz="2000" b="0" dirty="0"/>
              <a:t>聆听声音时，请使用外部扬声器或入耳式耳机。使用设备自带的扬声器时，声音几乎听不到。建议在安静的环境中使用。</a:t>
            </a:r>
            <a:endParaRPr lang="en-US" altLang="zh-CN" sz="2000" b="0" dirty="0"/>
          </a:p>
          <a:p>
            <a:endParaRPr lang="en-US" altLang="ja-JP" sz="2000" b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/>
              <a:t>推荐浏览器</a:t>
            </a:r>
            <a:endParaRPr lang="en-US" altLang="ja-JP" sz="20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2000" b="0" dirty="0"/>
              <a:t>Microsoft Edge</a:t>
            </a:r>
            <a:r>
              <a:rPr lang="ja-JP" altLang="en-US" sz="2000" b="0" dirty="0"/>
              <a:t>、</a:t>
            </a:r>
            <a:r>
              <a:rPr lang="en-US" altLang="ja-JP" sz="2000" b="0" dirty="0"/>
              <a:t>Chrome</a:t>
            </a:r>
            <a:r>
              <a:rPr lang="ja-JP" altLang="en-US" sz="2000" b="0" dirty="0"/>
              <a:t>、</a:t>
            </a:r>
            <a:r>
              <a:rPr lang="en-US" altLang="ja-JP" sz="2000" b="0" dirty="0"/>
              <a:t>Safari</a:t>
            </a:r>
            <a:r>
              <a:rPr lang="ja-JP" altLang="en-US" sz="2000" b="0" dirty="0"/>
              <a:t>（最新版）</a:t>
            </a:r>
            <a:endParaRPr lang="en-US" altLang="ja-JP" sz="2000" b="0" dirty="0"/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2A3F932-7D3F-6292-F39E-C89988B2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" y="1354886"/>
            <a:ext cx="5118809" cy="28793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F7DB17-2954-F976-D216-75CBBAA5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5" y="2427961"/>
            <a:ext cx="6387914" cy="3593201"/>
          </a:xfrm>
          <a:prstGeom prst="rect">
            <a:avLst/>
          </a:prstGeom>
        </p:spPr>
      </p:pic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二尖瓣脱垂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2488GA36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FBCA8E-CE53-BB67-E28F-5E6F92198B35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0F8A26-9C4A-1088-5632-DDC2C0031C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138B4C-E382-13DE-FF74-6420DF5811A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4EFBB-022D-707E-BA3D-02B78753AE7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BC94F-89A0-3C0D-8B54-5AE6C5DAC034}"/>
              </a:ext>
            </a:extLst>
          </p:cNvPr>
          <p:cNvGrpSpPr/>
          <p:nvPr/>
        </p:nvGrpSpPr>
        <p:grpSpPr>
          <a:xfrm>
            <a:off x="8891742" y="358752"/>
            <a:ext cx="1080000" cy="1218822"/>
            <a:chOff x="8891742" y="358752"/>
            <a:chExt cx="1080000" cy="121882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C384289B-5EBF-382A-D966-15834DC2C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6B5AC18-9D8A-7B98-7C5B-20852E18C7F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D17D36C-1F0E-6935-CC5A-E457AA69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" y="1363034"/>
            <a:ext cx="5120000" cy="288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46BB063-BF22-96E4-C18A-7B6F4BB1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60" y="2438607"/>
            <a:ext cx="6400000" cy="360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741518" y="4119268"/>
            <a:ext cx="4141787" cy="20603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82589" y="201361"/>
            <a:ext cx="5029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肥厚型心肌病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2489GA36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3DB8D1-C90D-CAAB-8802-3473B0BF428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FEA36-7C95-7132-0DD9-75C5B9AB5FE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4B5E70-FCB0-6265-9F2F-BF386DD3B3E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801AF8-A78D-BABA-CF95-CF212E9D163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CA3DEB2-D90E-06D9-8B39-F8C389C320CE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3428C0BB-BC52-0FAE-E5CF-9A7776BAA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742C9B5-798C-1D7A-C692-E9F64F14ACED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341E66F-B828-0812-284F-D9EBEFB4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58122"/>
            <a:ext cx="5154762" cy="28995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69834B-EB8D-660C-3B95-291BB321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41" y="2408232"/>
            <a:ext cx="6400001" cy="360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5"/>
          <a:stretch/>
        </p:blipFill>
        <p:spPr>
          <a:xfrm>
            <a:off x="695400" y="4149080"/>
            <a:ext cx="4176464" cy="20365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扩张型心肌病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2490GA36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E1CA5E-6D3D-2C09-EF7C-7854C5B294F0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544B75-1EF7-2C63-AB23-2DEA9C095B6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CCE1DB-6D67-6450-9897-0A2ECCC5792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F11543-AA96-DC02-B381-748E332969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34DC11E-DE36-D8A7-2BC1-FB0E35D83C47}"/>
              </a:ext>
            </a:extLst>
          </p:cNvPr>
          <p:cNvGrpSpPr/>
          <p:nvPr/>
        </p:nvGrpSpPr>
        <p:grpSpPr>
          <a:xfrm>
            <a:off x="8881351" y="349849"/>
            <a:ext cx="1080000" cy="1227725"/>
            <a:chOff x="8881351" y="349849"/>
            <a:chExt cx="1080000" cy="122772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4548042-A389-DFA8-5312-117E01AA5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498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B73ABFB-A5C5-082C-737B-5F7FA0BDD1B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977FA20F-859D-E895-9439-2AA88322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7" y="1362808"/>
            <a:ext cx="5146431" cy="289486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B06FB1F-5EA0-D715-DF3A-4C973C4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9" y="2428734"/>
            <a:ext cx="6400000" cy="360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FEB3D3-67F5-B2E9-FAFB-86D59A5BA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1" y="3993776"/>
            <a:ext cx="4253058" cy="23923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099517" y="207967"/>
            <a:ext cx="530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胸骨左缘第三肋间（</a:t>
            </a:r>
            <a:r>
              <a:rPr lang="en-US" altLang="zh-CN" sz="2800" b="1" dirty="0"/>
              <a:t>3LSB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AFD67-2920-11DD-F897-98F89F2621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09167A-96D0-D248-FC6F-C55756E42E6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ED9C56-3455-A848-2ACD-5F0B43599D8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AB3430-E695-311E-7E4B-0596EE2933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5767EC0-F47C-0AA2-79CD-2345B1108E1E}"/>
              </a:ext>
            </a:extLst>
          </p:cNvPr>
          <p:cNvGrpSpPr/>
          <p:nvPr/>
        </p:nvGrpSpPr>
        <p:grpSpPr>
          <a:xfrm>
            <a:off x="8880764" y="360683"/>
            <a:ext cx="1080000" cy="1216891"/>
            <a:chOff x="8880764" y="360683"/>
            <a:chExt cx="1080000" cy="1216891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2ABA1DD-0AC4-4061-9860-45AABA8A3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764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53A35CB-B42A-BB0B-08ED-E31C8ADFFBD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171A52C-5484-BD0F-39E7-E32FF23F1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BD90A6-51A1-44AC-13BF-A370D765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2" cy="36000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DBCD7B-2B10-438A-63A3-B0BB1CA82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" y="4142489"/>
            <a:ext cx="4202874" cy="236411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510698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二尖瓣狭窄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47D530-C474-7A18-D5F0-20CBD281042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96CF8B-791F-0171-8717-AB51EE60129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DAC578-3BE3-32E2-6D44-909B2A174F5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9862AD-F28F-BCB7-BDF0-00858C27655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6D01A7D-CE6E-60B7-C314-97C1CE0F5F90}"/>
              </a:ext>
            </a:extLst>
          </p:cNvPr>
          <p:cNvGrpSpPr/>
          <p:nvPr/>
        </p:nvGrpSpPr>
        <p:grpSpPr>
          <a:xfrm>
            <a:off x="8886651" y="365678"/>
            <a:ext cx="1080000" cy="1211896"/>
            <a:chOff x="8886651" y="365678"/>
            <a:chExt cx="1080000" cy="121189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862127C6-ADBC-6E32-F926-5CD23573F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651" y="3656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7ED616E-0908-9F67-021E-93EF923C39C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7E9EBFF-8141-4C40-093C-6D4A16D1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9" y="1346571"/>
            <a:ext cx="5175296" cy="29111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5122A55-15DD-086C-17FB-23C93836E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38520"/>
            <a:ext cx="6404476" cy="3602518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510698" y="209586"/>
            <a:ext cx="458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肺动脉瓣狭窄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2493GA36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952CE2-6BDF-D8BA-3353-AE6F12F9AC0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6C8346-1271-1EDB-E9A9-CC5E779F58B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AAAAF3-BED9-31AE-7673-A8C9CC89F00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A8359A-2D4E-2120-1785-1B6DC6E95A9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3F3E38A-C698-0080-5B45-9DA15268AFFA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9D41E2E-6DBA-AE2E-358A-4068D9624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A2CE16E-6B6E-6039-C7E0-6660262031F9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0FD658E-81C1-2352-082E-B06B277BB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4294"/>
            <a:ext cx="5148262" cy="28958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EEE703-F694-1F69-8347-3C9838F91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3308"/>
            <a:ext cx="6443662" cy="362456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623392" y="4224147"/>
            <a:ext cx="4048789" cy="20287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008413" y="90547"/>
            <a:ext cx="523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房间隔缺损，伴肺动脉高压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第四肋间（</a:t>
            </a:r>
            <a:r>
              <a:rPr lang="en-US" altLang="zh-CN" sz="2400" b="1" dirty="0"/>
              <a:t>4LSB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2494GA36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AFF673-98FE-BB17-CDC5-590C8B3A0A2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9BD71-76B7-8487-006A-F0D85E90EA0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2E3B17-88A4-6811-0F8D-1DADCA2275E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A7A4F-DB26-ED38-BE88-289FD0A6C0D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2341833-F24B-2FE5-B5CF-F676F2D017BB}"/>
              </a:ext>
            </a:extLst>
          </p:cNvPr>
          <p:cNvGrpSpPr/>
          <p:nvPr/>
        </p:nvGrpSpPr>
        <p:grpSpPr>
          <a:xfrm>
            <a:off x="8891742" y="369234"/>
            <a:ext cx="1080000" cy="1208340"/>
            <a:chOff x="8891742" y="369234"/>
            <a:chExt cx="1080000" cy="120834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5647666-C27E-9751-F173-A5E5F57B8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923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919F678-03B3-5B91-DF47-AB9A629B026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8F1C623-CA19-6A68-EA03-A47FC27E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61975"/>
            <a:ext cx="5120000" cy="288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71F1CB-E6DC-8042-FBC2-90683278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8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961223" y="386877"/>
            <a:ext cx="523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房间隔缺损，无肺动脉高压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7FE8E3-C4A5-D3AA-212B-434404F97D79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BC6A30-CC1E-DF34-06EF-C4DAFE75169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B3E4EC-BFFB-F074-FC79-ED4AA90ABFC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A80AC1-6EFF-08C1-3054-AEF3285BF07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EABF09E-7958-71FA-F4FA-08583A901961}"/>
              </a:ext>
            </a:extLst>
          </p:cNvPr>
          <p:cNvGrpSpPr/>
          <p:nvPr/>
        </p:nvGrpSpPr>
        <p:grpSpPr>
          <a:xfrm>
            <a:off x="8890322" y="369143"/>
            <a:ext cx="1080000" cy="1208431"/>
            <a:chOff x="8890322" y="369143"/>
            <a:chExt cx="1080000" cy="1208431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6A3B141-C9C8-1C68-93B4-E04FA99BB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2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9E75D49-B867-57C7-D658-3D13E06966F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DC05E40-2D01-FFDA-9D61-6192F8836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5" y="1354217"/>
            <a:ext cx="5161703" cy="29034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53BA7E-187B-54BF-648F-68EBD88B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9159"/>
            <a:ext cx="6443646" cy="3624551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1435" r="-362" b="6129"/>
          <a:stretch/>
        </p:blipFill>
        <p:spPr>
          <a:xfrm>
            <a:off x="691211" y="4155141"/>
            <a:ext cx="4191015" cy="2129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676953" y="232589"/>
            <a:ext cx="4342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室间隔缺损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3AC695-6DC9-8EEB-B963-3A85F743763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975BFD-0EE2-0251-228E-956E1C90323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1C59DE-5109-5003-A8D0-3FEFD24BD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A4F075-8D1F-264C-D8F3-968E11C698F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79DDBC1-37AF-DD50-238B-9F73C445E10E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D257F83-BE05-07D3-6595-D567B429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B6307E9-2575-5626-6289-35868BA154D3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1CADC81-BF1A-6911-4A50-CE8D6FCD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1360355"/>
            <a:ext cx="5150791" cy="28973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5DB9DD0-311D-936A-234E-3D7445CA6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38833"/>
            <a:ext cx="6443662" cy="36245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673860" y="232589"/>
            <a:ext cx="442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动脉导管未闭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2497GA36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9C2E65-1B0F-6E2A-CABB-2FB21501A9DF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402053-B4B8-306A-A7DD-4301BC766F6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452402-7645-068C-2CFC-456FE0272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9682AC3-DB63-4EE7-20AA-CE8F74401698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A27E373-6B74-04C1-E2AA-6FEF228A003C}"/>
              </a:ext>
            </a:extLst>
          </p:cNvPr>
          <p:cNvGrpSpPr/>
          <p:nvPr/>
        </p:nvGrpSpPr>
        <p:grpSpPr>
          <a:xfrm>
            <a:off x="8891742" y="395552"/>
            <a:ext cx="1080000" cy="1182022"/>
            <a:chOff x="8891742" y="395552"/>
            <a:chExt cx="1080000" cy="118202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B5424DE-A862-9A54-0807-BFC0E8CD9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955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0359549-EB63-4F6C-4B4B-9967F4F449A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E3EB71-F363-8F61-8544-5F53C238C781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AA7D15-6B11-0E64-F543-50F43165E94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4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4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1" name="四角形: 角を丸くする 10">
            <a:hlinkClick r:id="rId5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2455GA36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6" name="四角形: 角を丸くする 15">
            <a:hlinkClick r:id="rId5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气管呼吸音</a:t>
            </a:r>
            <a:r>
              <a:rPr lang="en-US" altLang="ja-JP" sz="1000" b="1" dirty="0">
                <a:solidFill>
                  <a:srgbClr val="FF0000"/>
                </a:solidFill>
              </a:rPr>
              <a:t>2455GA36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7" name="四角形: 角を丸くする 16">
            <a:hlinkClick r:id="rId6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支气管呼吸音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rgbClr val="FF0000"/>
                </a:solidFill>
              </a:rPr>
              <a:t>2456GA36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8" name="四角形: 角を丸くする 17">
            <a:hlinkClick r:id="rId7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肺泡呼吸音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rgbClr val="FF0000"/>
                </a:solidFill>
              </a:rPr>
              <a:t>2460GA36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94272" y="4158946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点击此按钮即可启动吸气呼气的视频</a:t>
            </a:r>
            <a:endParaRPr kumimoji="1" lang="ja-JP" altLang="en-US" sz="9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912768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CB2AAB-BB6A-F846-3950-D4718444F2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928ECD3-10F7-0E3A-C01F-0BCBA36B6145}"/>
              </a:ext>
            </a:extLst>
          </p:cNvPr>
          <p:cNvGrpSpPr/>
          <p:nvPr/>
        </p:nvGrpSpPr>
        <p:grpSpPr>
          <a:xfrm>
            <a:off x="9014647" y="471879"/>
            <a:ext cx="1080000" cy="1201219"/>
            <a:chOff x="9014647" y="471879"/>
            <a:chExt cx="1080000" cy="1201219"/>
          </a:xfrm>
        </p:grpSpPr>
        <p:pic>
          <p:nvPicPr>
            <p:cNvPr id="20" name="図 19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0B09329-1033-7D30-9C11-501A1202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647" y="471879"/>
              <a:ext cx="1080000" cy="10800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1F8F099-2AA5-AFA5-45D5-DD0F3FE0C114}"/>
                </a:ext>
              </a:extLst>
            </p:cNvPr>
            <p:cNvSpPr txBox="1"/>
            <p:nvPr/>
          </p:nvSpPr>
          <p:spPr>
            <a:xfrm>
              <a:off x="9206326" y="1457654"/>
              <a:ext cx="71013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dirty="0"/>
                <a:t>2455GA36</a:t>
              </a:r>
            </a:p>
          </p:txBody>
        </p:sp>
      </p:grpSp>
      <p:pic>
        <p:nvPicPr>
          <p:cNvPr id="28" name="図 2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2506A63-5E98-94C2-79A8-0FFBA50A3E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36" y="2306277"/>
            <a:ext cx="6190318" cy="3482054"/>
          </a:xfrm>
          <a:prstGeom prst="rect">
            <a:avLst/>
          </a:prstGeom>
        </p:spPr>
      </p:pic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8AC51AA8-6C88-8D1C-BF30-0255E1E14916}"/>
              </a:ext>
            </a:extLst>
          </p:cNvPr>
          <p:cNvSpPr txBox="1"/>
          <p:nvPr/>
        </p:nvSpPr>
        <p:spPr>
          <a:xfrm>
            <a:off x="1920648" y="569738"/>
            <a:ext cx="2935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/>
              <a:t>正常呼吸音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2D6C23-1B3F-A0D4-E8CE-4893D5B7C935}"/>
              </a:ext>
            </a:extLst>
          </p:cNvPr>
          <p:cNvSpPr txBox="1"/>
          <p:nvPr/>
        </p:nvSpPr>
        <p:spPr>
          <a:xfrm>
            <a:off x="3825597" y="4720334"/>
            <a:ext cx="1072157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</a:rPr>
              <a:t>気管呼吸音、気管支呼吸音、肺胞呼吸音をライブラリから探して変更</a:t>
            </a:r>
          </a:p>
        </p:txBody>
      </p:sp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347476B-BFD9-420F-1B4B-17CDDBF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15" y="2436492"/>
            <a:ext cx="6399999" cy="3600000"/>
          </a:xfrm>
          <a:prstGeom prst="rect">
            <a:avLst/>
          </a:prstGeom>
        </p:spPr>
      </p:pic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C74D206-71AB-1C29-CC9A-4FF3988B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5411" r="23094" b="24074"/>
          <a:stretch/>
        </p:blipFill>
        <p:spPr>
          <a:xfrm>
            <a:off x="473352" y="4289388"/>
            <a:ext cx="3271229" cy="2027236"/>
          </a:xfrm>
          <a:prstGeom prst="rect">
            <a:avLst/>
          </a:prstGeom>
        </p:spPr>
      </p:pic>
      <p:pic>
        <p:nvPicPr>
          <p:cNvPr id="23" name="図 2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F55F70-2845-0BA8-C7DC-F5AE7278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0" y="1409389"/>
            <a:ext cx="5119999" cy="28799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510698" y="495365"/>
            <a:ext cx="278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/>
              <a:t>正常心音</a:t>
            </a:r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2469GA36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83299" y="447648"/>
            <a:ext cx="910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胸部插图 普通</a:t>
            </a:r>
            <a:endParaRPr kumimoji="1" lang="ja-JP" altLang="en-US" sz="900" dirty="0"/>
          </a:p>
        </p:txBody>
      </p:sp>
      <p:grpSp>
        <p:nvGrpSpPr>
          <p:cNvPr id="1026" name="グループ化 1025">
            <a:extLst>
              <a:ext uri="{FF2B5EF4-FFF2-40B4-BE49-F238E27FC236}">
                <a16:creationId xmlns:a16="http://schemas.microsoft.com/office/drawing/2014/main" id="{AFDC1582-CDC0-75FB-0259-3A6D1836F0DB}"/>
              </a:ext>
            </a:extLst>
          </p:cNvPr>
          <p:cNvGrpSpPr/>
          <p:nvPr/>
        </p:nvGrpSpPr>
        <p:grpSpPr>
          <a:xfrm>
            <a:off x="8095708" y="417882"/>
            <a:ext cx="1080000" cy="1234940"/>
            <a:chOff x="8095708" y="417882"/>
            <a:chExt cx="1080000" cy="1234940"/>
          </a:xfrm>
        </p:grpSpPr>
        <p:pic>
          <p:nvPicPr>
            <p:cNvPr id="1025" name="図 1024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2C4D106-F315-5638-6B5F-127D52414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708" y="417882"/>
              <a:ext cx="1080000" cy="108000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7166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2469GA36</a:t>
              </a:r>
              <a:endParaRPr kumimoji="1" lang="ja-JP" altLang="en-US" sz="9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B5B7884-32E2-4A66-322F-D55D7DC95C14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C0FE1D-6D3F-56EE-C907-7B92F3E8AD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1196F89-A1CB-733C-CEFD-A7360D0A8D2D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8260B-B095-287D-0BF2-D9EBE4D2EEA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5A7973-B921-8430-334B-D0447623DA5C}"/>
              </a:ext>
            </a:extLst>
          </p:cNvPr>
          <p:cNvSpPr txBox="1"/>
          <p:nvPr/>
        </p:nvSpPr>
        <p:spPr>
          <a:xfrm>
            <a:off x="6263050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C7A781-9BB7-F4B5-0A0F-7D6F2AF1485C}"/>
              </a:ext>
            </a:extLst>
          </p:cNvPr>
          <p:cNvSpPr txBox="1"/>
          <p:nvPr/>
        </p:nvSpPr>
        <p:spPr>
          <a:xfrm>
            <a:off x="9566695" y="988602"/>
            <a:ext cx="193013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スケルトン削除</a:t>
            </a:r>
          </a:p>
        </p:txBody>
      </p:sp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DB3024-FB28-4AAC-BBFE-354C2F90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93" y="1608347"/>
            <a:ext cx="7428521" cy="4178543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595667" y="476669"/>
            <a:ext cx="308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/>
              <a:t>柯罗特科夫音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5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血压视频链接</a:t>
            </a:r>
            <a:r>
              <a:rPr lang="en-US" altLang="ja-JP" b="1" dirty="0">
                <a:solidFill>
                  <a:srgbClr val="FF0000"/>
                </a:solidFill>
              </a:rPr>
              <a:t>573GA36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3338237" y="5914932"/>
            <a:ext cx="610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付费内容包括用于血压测量触诊法训练的内容，以及肠鸣音和透析分流音。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8FD29D-5368-55A0-DA29-31C3EC587548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B155216-91CD-C4A5-A6C9-121F4F70634F}"/>
              </a:ext>
            </a:extLst>
          </p:cNvPr>
          <p:cNvSpPr txBox="1"/>
          <p:nvPr/>
        </p:nvSpPr>
        <p:spPr>
          <a:xfrm>
            <a:off x="5259872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5D6812-BAD7-6EBE-3769-3153D1EE2F7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2DB14-A958-2E44-3973-31B6FFB37EB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2950CD-B1B2-CE1B-0FA9-234DEDD71C8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CD6BBE-51AA-A786-B9B5-0D6E198E9C23}"/>
              </a:ext>
            </a:extLst>
          </p:cNvPr>
          <p:cNvSpPr txBox="1"/>
          <p:nvPr/>
        </p:nvSpPr>
        <p:spPr>
          <a:xfrm>
            <a:off x="8990597" y="806610"/>
            <a:ext cx="232906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</a:rPr>
              <a:t>ＩＤ５７３「コロトコフ音１」に差し替え（ＵＲＬ，ＱＲ共）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D99B4A6-78D0-0257-7ED1-7CE9D9286446}"/>
              </a:ext>
            </a:extLst>
          </p:cNvPr>
          <p:cNvGrpSpPr/>
          <p:nvPr/>
        </p:nvGrpSpPr>
        <p:grpSpPr>
          <a:xfrm>
            <a:off x="7922027" y="283554"/>
            <a:ext cx="1034361" cy="1237919"/>
            <a:chOff x="7922027" y="283554"/>
            <a:chExt cx="1034361" cy="1237919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8091294" y="1290641"/>
              <a:ext cx="6639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solidFill>
                    <a:srgbClr val="FF0000"/>
                  </a:solidFill>
                </a:rPr>
                <a:t>573</a:t>
              </a:r>
              <a:r>
                <a:rPr kumimoji="1" lang="en-US" altLang="ja-JP" sz="900" dirty="0">
                  <a:solidFill>
                    <a:srgbClr val="FF0000"/>
                  </a:solidFill>
                </a:rPr>
                <a:t>GA36</a:t>
              </a:r>
              <a:endParaRPr kumimoji="1" lang="ja-JP" altLang="en-US" sz="900" dirty="0">
                <a:solidFill>
                  <a:srgbClr val="FF0000"/>
                </a:solidFill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851470C-E269-09A6-FDD8-0485F7C7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027" y="283554"/>
              <a:ext cx="1034361" cy="1034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5381846-3F0C-245F-BF54-DF65CD92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923100" y="302974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干啰音</a:t>
            </a:r>
          </a:p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E039E2-0220-BE7A-895F-8076C6B7246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5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9640D5-BBDA-EA2C-82B5-F4EAB490712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6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497954-1FA9-ADCF-ACD2-808333DC2491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7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008057C-AFBB-F9FC-008B-B4F2B6B2F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22" name="図 21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5B4741-01A7-5861-BCD2-8D4FEA763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3" y="1503303"/>
            <a:ext cx="2579686" cy="1980000"/>
          </a:xfrm>
          <a:prstGeom prst="rect">
            <a:avLst/>
          </a:prstGeom>
        </p:spPr>
      </p:pic>
      <p:sp>
        <p:nvSpPr>
          <p:cNvPr id="24" name="四角形: 角を丸くする 23">
            <a:hlinkClick r:id="rId10"/>
            <a:extLst>
              <a:ext uri="{FF2B5EF4-FFF2-40B4-BE49-F238E27FC236}">
                <a16:creationId xmlns:a16="http://schemas.microsoft.com/office/drawing/2014/main" id="{318700B0-EFF4-6300-9853-0AB3F1B3BF6B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2461GA36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0730EA-3467-5F35-062E-D6B62FF5038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A8B5CF8-20F8-EC9E-AC0F-C671303B0592}"/>
              </a:ext>
            </a:extLst>
          </p:cNvPr>
          <p:cNvGrpSpPr/>
          <p:nvPr/>
        </p:nvGrpSpPr>
        <p:grpSpPr>
          <a:xfrm>
            <a:off x="9732713" y="371749"/>
            <a:ext cx="1091575" cy="1260245"/>
            <a:chOff x="9732713" y="371749"/>
            <a:chExt cx="1091575" cy="1260245"/>
          </a:xfrm>
        </p:grpSpPr>
        <p:pic>
          <p:nvPicPr>
            <p:cNvPr id="46082" name="Picture 2">
              <a:extLst>
                <a:ext uri="{FF2B5EF4-FFF2-40B4-BE49-F238E27FC236}">
                  <a16:creationId xmlns:a16="http://schemas.microsoft.com/office/drawing/2014/main" id="{447F886B-8FB1-3F90-36FC-6200FFA83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288" y="3717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93060DD-0EF6-BB42-0EFD-353A446F7E22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2461GA36</a:t>
              </a:r>
              <a:endParaRPr kumimoji="1"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260906" y="437126"/>
            <a:ext cx="525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单音性干啰</a:t>
            </a:r>
            <a:endParaRPr lang="en-US" altLang="zh-CN" sz="3600" b="1" dirty="0"/>
          </a:p>
          <a:p>
            <a:pPr algn="ctr"/>
            <a:r>
              <a:rPr lang="en-US" altLang="ja-JP" sz="3600" b="1" dirty="0"/>
              <a:t>Monophonic </a:t>
            </a:r>
            <a:r>
              <a:rPr kumimoji="1" lang="en-US" altLang="ja-JP" sz="3600" b="1" dirty="0"/>
              <a:t>Wheezes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CDF7AA-B999-8D29-B4CD-B8204FF1DFD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B6C3CF-A478-F30B-E108-492CEE4ACF1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8643DE-12B8-9F5E-FD9F-AE8FB4BECF5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984E5BC-B9C9-52DB-8158-E3AA2AF8F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0CDF11D-9077-21FB-A961-281EB6CDC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10215"/>
            <a:ext cx="2579687" cy="1980000"/>
          </a:xfrm>
          <a:prstGeom prst="rect">
            <a:avLst/>
          </a:prstGeom>
        </p:spPr>
      </p:pic>
      <p:pic>
        <p:nvPicPr>
          <p:cNvPr id="18" name="図 1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84DFC2-D6EE-35DA-6A94-E1C6B0D31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19" name="四角形: 角を丸くする 18">
            <a:hlinkClick r:id="rId10"/>
            <a:extLst>
              <a:ext uri="{FF2B5EF4-FFF2-40B4-BE49-F238E27FC236}">
                <a16:creationId xmlns:a16="http://schemas.microsoft.com/office/drawing/2014/main" id="{C3B492CE-4270-60C4-365D-B4EFF230AD8A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5D1E16-4B8D-8AA4-248C-B236C0CD63EE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7173DBB-C51B-8723-DC44-CBE8D4DEA265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D1D1F01-3D14-94FF-C5C2-BEFAA4B138C3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2462GA36</a:t>
              </a:r>
              <a:endParaRPr kumimoji="1" lang="ja-JP" altLang="en-US" sz="800" dirty="0"/>
            </a:p>
          </p:txBody>
        </p:sp>
        <p:pic>
          <p:nvPicPr>
            <p:cNvPr id="45058" name="Picture 2">
              <a:extLst>
                <a:ext uri="{FF2B5EF4-FFF2-40B4-BE49-F238E27FC236}">
                  <a16:creationId xmlns:a16="http://schemas.microsoft.com/office/drawing/2014/main" id="{DCB7FD7A-C0D3-BFC9-02EE-96BA26C73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418240" y="452088"/>
            <a:ext cx="496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多音性干啰音</a:t>
            </a:r>
            <a:r>
              <a:rPr kumimoji="1" lang="en-US" altLang="ja-JP" sz="3600" b="1" dirty="0"/>
              <a:t>Polyphonic Wheezes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65D51B-D606-86EE-EEA0-A80CBA511CF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81C96B-D8A3-FDA6-47D2-08EB6294768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3FB842-FAD9-66E2-356E-4A2BB7BF4AA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E76EFE9-CF9A-78A0-2B1C-8A3883681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86832EE-F1A1-C622-A4D0-F5D933047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07018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F8F8207-D7D4-78FD-0F42-3184068B8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0" name="四角形: 角を丸くする 19">
            <a:hlinkClick r:id="rId10"/>
            <a:extLst>
              <a:ext uri="{FF2B5EF4-FFF2-40B4-BE49-F238E27FC236}">
                <a16:creationId xmlns:a16="http://schemas.microsoft.com/office/drawing/2014/main" id="{D3D32AEB-BF03-0BFF-CDC6-08E36C618ED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4B4C35-6816-0C4F-69AC-1BD069A7618D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F53C763-118F-8A1F-926A-857C2BA975D0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D2ECEC1-A727-A88F-68E4-D88E50D0504A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2463GA36</a:t>
              </a:r>
              <a:endParaRPr kumimoji="1" lang="ja-JP" altLang="en-US" sz="800" dirty="0"/>
            </a:p>
          </p:txBody>
        </p:sp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244087CB-E5E3-5BF6-E3E2-A9FF94122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1823</Words>
  <Application>Microsoft Office PowerPoint</Application>
  <PresentationFormat>ワイド画面</PresentationFormat>
  <Paragraphs>473</Paragraphs>
  <Slides>39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BIZ UDPゴシック</vt:lpstr>
      <vt:lpstr>游ゴシック</vt:lpstr>
      <vt:lpstr>游ゴシック Light</vt:lpstr>
      <vt:lpstr>Arial</vt:lpstr>
      <vt:lpstr>Office テーマ</vt:lpstr>
      <vt:lpstr>前言</vt:lpstr>
      <vt:lpstr>如何使用iPax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藤木</cp:lastModifiedBy>
  <cp:revision>10</cp:revision>
  <dcterms:created xsi:type="dcterms:W3CDTF">2024-09-12T01:04:36Z</dcterms:created>
  <dcterms:modified xsi:type="dcterms:W3CDTF">2025-10-09T06:59:51Z</dcterms:modified>
</cp:coreProperties>
</file>