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60" r:id="rId2"/>
    <p:sldId id="288" r:id="rId3"/>
    <p:sldId id="270" r:id="rId4"/>
    <p:sldId id="261" r:id="rId5"/>
    <p:sldId id="256" r:id="rId6"/>
    <p:sldId id="339" r:id="rId7"/>
    <p:sldId id="263" r:id="rId8"/>
    <p:sldId id="257" r:id="rId9"/>
    <p:sldId id="262" r:id="rId10"/>
    <p:sldId id="264" r:id="rId11"/>
    <p:sldId id="265" r:id="rId12"/>
    <p:sldId id="266" r:id="rId13"/>
    <p:sldId id="267" r:id="rId14"/>
    <p:sldId id="268" r:id="rId15"/>
    <p:sldId id="318" r:id="rId16"/>
    <p:sldId id="319" r:id="rId17"/>
    <p:sldId id="320" r:id="rId18"/>
    <p:sldId id="323" r:id="rId19"/>
    <p:sldId id="325" r:id="rId20"/>
    <p:sldId id="327" r:id="rId21"/>
    <p:sldId id="329" r:id="rId22"/>
    <p:sldId id="331" r:id="rId23"/>
    <p:sldId id="333" r:id="rId24"/>
    <p:sldId id="335" r:id="rId25"/>
    <p:sldId id="337" r:id="rId26"/>
    <p:sldId id="259" r:id="rId27"/>
    <p:sldId id="269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9" r:id="rId46"/>
    <p:sldId id="290" r:id="rId47"/>
    <p:sldId id="291" r:id="rId48"/>
    <p:sldId id="292" r:id="rId49"/>
    <p:sldId id="293" r:id="rId50"/>
    <p:sldId id="294" r:id="rId5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使用方法" id="{845CF52C-D744-4BA2-BE10-664C6B8DE453}">
          <p14:sldIdLst>
            <p14:sldId id="260"/>
            <p14:sldId id="288"/>
            <p14:sldId id="270"/>
          </p14:sldIdLst>
        </p14:section>
        <p14:section name="免费案例" id="{B0180080-0F08-4370-AD0D-26556FE7DE54}">
          <p14:sldIdLst>
            <p14:sldId id="261"/>
            <p14:sldId id="256"/>
            <p14:sldId id="339"/>
          </p14:sldIdLst>
        </p14:section>
        <p14:section name="付费内容｜肺音" id="{5B502404-CC46-4193-91FB-692C2CD4964A}">
          <p14:sldIdLst>
            <p14:sldId id="263"/>
            <p14:sldId id="257"/>
            <p14:sldId id="262"/>
            <p14:sldId id="264"/>
            <p14:sldId id="265"/>
            <p14:sldId id="266"/>
            <p14:sldId id="267"/>
            <p14:sldId id="268"/>
            <p14:sldId id="318"/>
            <p14:sldId id="319"/>
            <p14:sldId id="320"/>
            <p14:sldId id="323"/>
            <p14:sldId id="325"/>
            <p14:sldId id="327"/>
            <p14:sldId id="329"/>
            <p14:sldId id="331"/>
            <p14:sldId id="333"/>
            <p14:sldId id="335"/>
            <p14:sldId id="337"/>
          </p14:sldIdLst>
        </p14:section>
        <p14:section name="付费内容｜心音" id="{1A36E5CB-069D-4D5D-BBF6-77200E675094}">
          <p14:sldIdLst>
            <p14:sldId id="259"/>
            <p14:sldId id="269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9"/>
            <p14:sldId id="290"/>
            <p14:sldId id="291"/>
            <p14:sldId id="292"/>
            <p14:sldId id="293"/>
            <p14:sldId id="2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682" userDrawn="1">
          <p15:clr>
            <a:srgbClr val="A4A3A4"/>
          </p15:clr>
        </p15:guide>
        <p15:guide id="2" pos="3591" userDrawn="1">
          <p15:clr>
            <a:srgbClr val="A4A3A4"/>
          </p15:clr>
        </p15:guide>
        <p15:guide id="3" orient="horz" pos="1525" userDrawn="1">
          <p15:clr>
            <a:srgbClr val="A4A3A4"/>
          </p15:clr>
        </p15:guide>
        <p15:guide id="4" pos="121" userDrawn="1">
          <p15:clr>
            <a:srgbClr val="A4A3A4"/>
          </p15:clr>
        </p15:guide>
        <p15:guide id="5" orient="horz" pos="3793" userDrawn="1">
          <p15:clr>
            <a:srgbClr val="A4A3A4"/>
          </p15:clr>
        </p15:guide>
        <p15:guide id="6" pos="3364" userDrawn="1">
          <p15:clr>
            <a:srgbClr val="A4A3A4"/>
          </p15:clr>
        </p15:guide>
        <p15:guide id="7" orient="horz" pos="867" userDrawn="1">
          <p15:clr>
            <a:srgbClr val="A4A3A4"/>
          </p15:clr>
        </p15:guide>
        <p15:guide id="8" pos="5654" userDrawn="1">
          <p15:clr>
            <a:srgbClr val="A4A3A4"/>
          </p15:clr>
        </p15:guide>
        <p15:guide id="9" pos="765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8C8"/>
    <a:srgbClr val="FE94B5"/>
    <a:srgbClr val="FFC1EA"/>
    <a:srgbClr val="F6F6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0D8446-883E-4C89-BEB8-342CDA7F2136}" v="510" dt="2025-02-25T02:20:37.2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765" autoAdjust="0"/>
  </p:normalViewPr>
  <p:slideViewPr>
    <p:cSldViewPr snapToGrid="0">
      <p:cViewPr varScale="1">
        <p:scale>
          <a:sx n="71" d="100"/>
          <a:sy n="71" d="100"/>
        </p:scale>
        <p:origin x="60" y="798"/>
      </p:cViewPr>
      <p:guideLst>
        <p:guide orient="horz" pos="2682"/>
        <p:guide pos="3591"/>
        <p:guide orient="horz" pos="1525"/>
        <p:guide pos="121"/>
        <p:guide orient="horz" pos="3793"/>
        <p:guide pos="3364"/>
        <p:guide orient="horz" pos="867"/>
        <p:guide pos="5654"/>
        <p:guide pos="765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テレメディカ Fujiki" userId="71a61da2d8b78357" providerId="LiveId" clId="{760D8446-883E-4C89-BEB8-342CDA7F2136}"/>
    <pc:docChg chg="undo redo custSel modSld sldOrd delSection modSection">
      <pc:chgData name="テレメディカ Fujiki" userId="71a61da2d8b78357" providerId="LiveId" clId="{760D8446-883E-4C89-BEB8-342CDA7F2136}" dt="2025-02-25T02:25:21.371" v="2158" actId="17846"/>
      <pc:docMkLst>
        <pc:docMk/>
      </pc:docMkLst>
      <pc:sldChg chg="addSp delSp modSp mod">
        <pc:chgData name="テレメディカ Fujiki" userId="71a61da2d8b78357" providerId="LiveId" clId="{760D8446-883E-4C89-BEB8-342CDA7F2136}" dt="2025-02-21T08:47:16.144" v="1589" actId="164"/>
        <pc:sldMkLst>
          <pc:docMk/>
          <pc:sldMk cId="1209814435" sldId="259"/>
        </pc:sldMkLst>
        <pc:spChg chg="mod">
          <ac:chgData name="テレメディカ Fujiki" userId="71a61da2d8b78357" providerId="LiveId" clId="{760D8446-883E-4C89-BEB8-342CDA7F2136}" dt="2025-02-21T08:11:22.887" v="1250"/>
          <ac:spMkLst>
            <pc:docMk/>
            <pc:sldMk cId="1209814435" sldId="259"/>
            <ac:spMk id="2" creationId="{36C34EF7-4E9F-8601-67F9-32ACF36F8D92}"/>
          </ac:spMkLst>
        </pc:spChg>
        <pc:spChg chg="mod">
          <ac:chgData name="テレメディカ Fujiki" userId="71a61da2d8b78357" providerId="LiveId" clId="{760D8446-883E-4C89-BEB8-342CDA7F2136}" dt="2025-02-21T07:43:41.171" v="1061" actId="1076"/>
          <ac:spMkLst>
            <pc:docMk/>
            <pc:sldMk cId="1209814435" sldId="259"/>
            <ac:spMk id="8" creationId="{8D2BDA5F-65A8-A403-E524-6B2C65DE46FA}"/>
          </ac:spMkLst>
        </pc:spChg>
        <pc:spChg chg="add mod">
          <ac:chgData name="テレメディカ Fujiki" userId="71a61da2d8b78357" providerId="LiveId" clId="{760D8446-883E-4C89-BEB8-342CDA7F2136}" dt="2025-02-21T07:36:29.629" v="963" actId="1037"/>
          <ac:spMkLst>
            <pc:docMk/>
            <pc:sldMk cId="1209814435" sldId="259"/>
            <ac:spMk id="20" creationId="{92C4EDA7-010E-B211-E9DB-8FDC179D3B93}"/>
          </ac:spMkLst>
        </pc:spChg>
        <pc:spChg chg="add mod">
          <ac:chgData name="テレメディカ Fujiki" userId="71a61da2d8b78357" providerId="LiveId" clId="{760D8446-883E-4C89-BEB8-342CDA7F2136}" dt="2025-02-21T08:47:16.144" v="1589" actId="164"/>
          <ac:spMkLst>
            <pc:docMk/>
            <pc:sldMk cId="1209814435" sldId="259"/>
            <ac:spMk id="21" creationId="{92603BBA-238E-86B5-375D-9979D83D6AA2}"/>
          </ac:spMkLst>
        </pc:spChg>
        <pc:grpChg chg="add mod">
          <ac:chgData name="テレメディカ Fujiki" userId="71a61da2d8b78357" providerId="LiveId" clId="{760D8446-883E-4C89-BEB8-342CDA7F2136}" dt="2025-02-21T08:47:16.144" v="1589" actId="164"/>
          <ac:grpSpMkLst>
            <pc:docMk/>
            <pc:sldMk cId="1209814435" sldId="259"/>
            <ac:grpSpMk id="22" creationId="{F0D8B1D6-F0B7-B8BC-BD2B-51EBBDBA1F4D}"/>
          </ac:grpSpMkLst>
        </pc:grpChg>
        <pc:picChg chg="add mod ord">
          <ac:chgData name="テレメディカ Fujiki" userId="71a61da2d8b78357" providerId="LiveId" clId="{760D8446-883E-4C89-BEB8-342CDA7F2136}" dt="2025-02-21T06:36:47.426" v="499" actId="167"/>
          <ac:picMkLst>
            <pc:docMk/>
            <pc:sldMk cId="1209814435" sldId="259"/>
            <ac:picMk id="16" creationId="{CF049DB9-A02B-6DEE-BB3F-91A8E1D570D4}"/>
          </ac:picMkLst>
        </pc:picChg>
        <pc:picChg chg="add mod">
          <ac:chgData name="テレメディカ Fujiki" userId="71a61da2d8b78357" providerId="LiveId" clId="{760D8446-883E-4C89-BEB8-342CDA7F2136}" dt="2025-02-21T06:31:28.460" v="471" actId="1038"/>
          <ac:picMkLst>
            <pc:docMk/>
            <pc:sldMk cId="1209814435" sldId="259"/>
            <ac:picMk id="19" creationId="{018BC3C0-DEED-DB79-44DF-CDE973FB9EC9}"/>
          </ac:picMkLst>
        </pc:picChg>
        <pc:picChg chg="add mod">
          <ac:chgData name="テレメディカ Fujiki" userId="71a61da2d8b78357" providerId="LiveId" clId="{760D8446-883E-4C89-BEB8-342CDA7F2136}" dt="2025-02-21T08:47:16.144" v="1589" actId="164"/>
          <ac:picMkLst>
            <pc:docMk/>
            <pc:sldMk cId="1209814435" sldId="259"/>
            <ac:picMk id="1026" creationId="{8F9EFC2C-90D0-BCBA-9595-8DF1A6C87225}"/>
          </ac:picMkLst>
        </pc:picChg>
      </pc:sldChg>
      <pc:sldChg chg="addSp delSp modSp mod">
        <pc:chgData name="テレメディカ Fujiki" userId="71a61da2d8b78357" providerId="LiveId" clId="{760D8446-883E-4C89-BEB8-342CDA7F2136}" dt="2025-02-25T02:10:58.502" v="2058"/>
        <pc:sldMkLst>
          <pc:docMk/>
          <pc:sldMk cId="481370521" sldId="260"/>
        </pc:sldMkLst>
        <pc:spChg chg="mod">
          <ac:chgData name="テレメディカ Fujiki" userId="71a61da2d8b78357" providerId="LiveId" clId="{760D8446-883E-4C89-BEB8-342CDA7F2136}" dt="2025-02-25T02:05:26.813" v="2013"/>
          <ac:spMkLst>
            <pc:docMk/>
            <pc:sldMk cId="481370521" sldId="260"/>
            <ac:spMk id="2" creationId="{87006542-3D9A-F5D9-86C2-373D12556084}"/>
          </ac:spMkLst>
        </pc:spChg>
        <pc:spChg chg="mod">
          <ac:chgData name="テレメディカ Fujiki" userId="71a61da2d8b78357" providerId="LiveId" clId="{760D8446-883E-4C89-BEB8-342CDA7F2136}" dt="2025-02-25T02:10:30.281" v="2056" actId="27636"/>
          <ac:spMkLst>
            <pc:docMk/>
            <pc:sldMk cId="481370521" sldId="260"/>
            <ac:spMk id="3" creationId="{36E77CC8-CCAC-74FB-9E4E-B5225C61AD2F}"/>
          </ac:spMkLst>
        </pc:spChg>
        <pc:spChg chg="del">
          <ac:chgData name="テレメディカ Fujiki" userId="71a61da2d8b78357" providerId="LiveId" clId="{760D8446-883E-4C89-BEB8-342CDA7F2136}" dt="2025-02-25T02:10:58.173" v="2057" actId="478"/>
          <ac:spMkLst>
            <pc:docMk/>
            <pc:sldMk cId="481370521" sldId="260"/>
            <ac:spMk id="4" creationId="{45958965-3F5B-8F06-D56B-141A8CBC125C}"/>
          </ac:spMkLst>
        </pc:spChg>
        <pc:spChg chg="del">
          <ac:chgData name="テレメディカ Fujiki" userId="71a61da2d8b78357" providerId="LiveId" clId="{760D8446-883E-4C89-BEB8-342CDA7F2136}" dt="2025-02-25T02:10:58.173" v="2057" actId="478"/>
          <ac:spMkLst>
            <pc:docMk/>
            <pc:sldMk cId="481370521" sldId="260"/>
            <ac:spMk id="5" creationId="{E4566314-E538-EB40-95E7-BBDC946719DA}"/>
          </ac:spMkLst>
        </pc:spChg>
        <pc:spChg chg="add mod">
          <ac:chgData name="テレメディカ Fujiki" userId="71a61da2d8b78357" providerId="LiveId" clId="{760D8446-883E-4C89-BEB8-342CDA7F2136}" dt="2025-02-25T02:10:58.502" v="2058"/>
          <ac:spMkLst>
            <pc:docMk/>
            <pc:sldMk cId="481370521" sldId="260"/>
            <ac:spMk id="6" creationId="{0957B2EF-A3E1-7243-ED09-C5CF362FBD45}"/>
          </ac:spMkLst>
        </pc:spChg>
        <pc:spChg chg="mod">
          <ac:chgData name="テレメディカ Fujiki" userId="71a61da2d8b78357" providerId="LiveId" clId="{760D8446-883E-4C89-BEB8-342CDA7F2136}" dt="2025-02-25T02:06:56.867" v="2015" actId="1076"/>
          <ac:spMkLst>
            <pc:docMk/>
            <pc:sldMk cId="481370521" sldId="260"/>
            <ac:spMk id="7" creationId="{7E4C5D08-C4AA-EB94-8429-9E597676A802}"/>
          </ac:spMkLst>
        </pc:spChg>
        <pc:spChg chg="del">
          <ac:chgData name="テレメディカ Fujiki" userId="71a61da2d8b78357" providerId="LiveId" clId="{760D8446-883E-4C89-BEB8-342CDA7F2136}" dt="2025-02-25T02:10:58.173" v="2057" actId="478"/>
          <ac:spMkLst>
            <pc:docMk/>
            <pc:sldMk cId="481370521" sldId="260"/>
            <ac:spMk id="8" creationId="{7C102957-13F0-A512-9962-48E38F546A04}"/>
          </ac:spMkLst>
        </pc:spChg>
        <pc:spChg chg="del">
          <ac:chgData name="テレメディカ Fujiki" userId="71a61da2d8b78357" providerId="LiveId" clId="{760D8446-883E-4C89-BEB8-342CDA7F2136}" dt="2025-02-25T02:10:58.173" v="2057" actId="478"/>
          <ac:spMkLst>
            <pc:docMk/>
            <pc:sldMk cId="481370521" sldId="260"/>
            <ac:spMk id="9" creationId="{0A083D44-966B-0976-D014-FABB86ACE9BA}"/>
          </ac:spMkLst>
        </pc:spChg>
        <pc:spChg chg="add mod">
          <ac:chgData name="テレメディカ Fujiki" userId="71a61da2d8b78357" providerId="LiveId" clId="{760D8446-883E-4C89-BEB8-342CDA7F2136}" dt="2025-02-25T02:10:58.502" v="2058"/>
          <ac:spMkLst>
            <pc:docMk/>
            <pc:sldMk cId="481370521" sldId="260"/>
            <ac:spMk id="13" creationId="{D5AC5272-4164-A62C-5181-38F6F06764D4}"/>
          </ac:spMkLst>
        </pc:spChg>
        <pc:spChg chg="add mod">
          <ac:chgData name="テレメディカ Fujiki" userId="71a61da2d8b78357" providerId="LiveId" clId="{760D8446-883E-4C89-BEB8-342CDA7F2136}" dt="2025-02-25T02:10:58.502" v="2058"/>
          <ac:spMkLst>
            <pc:docMk/>
            <pc:sldMk cId="481370521" sldId="260"/>
            <ac:spMk id="14" creationId="{9F4CCCF2-E8E9-6F9F-D16A-BCC3E9F46153}"/>
          </ac:spMkLst>
        </pc:spChg>
      </pc:sldChg>
      <pc:sldChg chg="addSp delSp modSp mod">
        <pc:chgData name="テレメディカ Fujiki" userId="71a61da2d8b78357" providerId="LiveId" clId="{760D8446-883E-4C89-BEB8-342CDA7F2136}" dt="2025-02-21T08:47:08.624" v="1588" actId="164"/>
        <pc:sldMkLst>
          <pc:docMk/>
          <pc:sldMk cId="1782899486" sldId="269"/>
        </pc:sldMkLst>
        <pc:spChg chg="mod">
          <ac:chgData name="テレメディカ Fujiki" userId="71a61da2d8b78357" providerId="LiveId" clId="{760D8446-883E-4C89-BEB8-342CDA7F2136}" dt="2025-02-21T08:11:30.250" v="1251"/>
          <ac:spMkLst>
            <pc:docMk/>
            <pc:sldMk cId="1782899486" sldId="269"/>
            <ac:spMk id="2" creationId="{FBBB8093-4510-BD2E-69B5-92C38891A6A2}"/>
          </ac:spMkLst>
        </pc:spChg>
        <pc:spChg chg="mod">
          <ac:chgData name="テレメディカ Fujiki" userId="71a61da2d8b78357" providerId="LiveId" clId="{760D8446-883E-4C89-BEB8-342CDA7F2136}" dt="2025-02-21T07:43:30.733" v="1058" actId="1076"/>
          <ac:spMkLst>
            <pc:docMk/>
            <pc:sldMk cId="1782899486" sldId="269"/>
            <ac:spMk id="8" creationId="{BE792807-884A-843A-3FFA-C90568B3F2BB}"/>
          </ac:spMkLst>
        </pc:spChg>
        <pc:spChg chg="add mod">
          <ac:chgData name="テレメディカ Fujiki" userId="71a61da2d8b78357" providerId="LiveId" clId="{760D8446-883E-4C89-BEB8-342CDA7F2136}" dt="2025-02-21T07:36:34.454" v="965"/>
          <ac:spMkLst>
            <pc:docMk/>
            <pc:sldMk cId="1782899486" sldId="269"/>
            <ac:spMk id="14" creationId="{75F90D3B-3AC9-533E-2326-709E2BE8EE06}"/>
          </ac:spMkLst>
        </pc:spChg>
        <pc:spChg chg="add mod">
          <ac:chgData name="テレメディカ Fujiki" userId="71a61da2d8b78357" providerId="LiveId" clId="{760D8446-883E-4C89-BEB8-342CDA7F2136}" dt="2025-02-21T08:47:08.624" v="1588" actId="164"/>
          <ac:spMkLst>
            <pc:docMk/>
            <pc:sldMk cId="1782899486" sldId="269"/>
            <ac:spMk id="17" creationId="{8CD47F30-DA73-DDAB-4210-5539AF507B87}"/>
          </ac:spMkLst>
        </pc:spChg>
        <pc:grpChg chg="add mod">
          <ac:chgData name="テレメディカ Fujiki" userId="71a61da2d8b78357" providerId="LiveId" clId="{760D8446-883E-4C89-BEB8-342CDA7F2136}" dt="2025-02-21T08:47:08.624" v="1588" actId="164"/>
          <ac:grpSpMkLst>
            <pc:docMk/>
            <pc:sldMk cId="1782899486" sldId="269"/>
            <ac:grpSpMk id="18" creationId="{687D3D2D-75A2-8618-3629-7A0B0425FFD9}"/>
          </ac:grpSpMkLst>
        </pc:grpChg>
        <pc:picChg chg="add mod ord">
          <ac:chgData name="テレメディカ Fujiki" userId="71a61da2d8b78357" providerId="LiveId" clId="{760D8446-883E-4C89-BEB8-342CDA7F2136}" dt="2025-02-21T06:35:20.598" v="478" actId="167"/>
          <ac:picMkLst>
            <pc:docMk/>
            <pc:sldMk cId="1782899486" sldId="269"/>
            <ac:picMk id="10" creationId="{62AAC92E-2C95-B741-A6AB-CA17AD86D07E}"/>
          </ac:picMkLst>
        </pc:picChg>
        <pc:picChg chg="add mod">
          <ac:chgData name="テレメディカ Fujiki" userId="71a61da2d8b78357" providerId="LiveId" clId="{760D8446-883E-4C89-BEB8-342CDA7F2136}" dt="2025-02-21T06:35:45.322" v="487" actId="1037"/>
          <ac:picMkLst>
            <pc:docMk/>
            <pc:sldMk cId="1782899486" sldId="269"/>
            <ac:picMk id="12" creationId="{496F31FD-92B5-FC3A-CC49-5AFE20F5A5AA}"/>
          </ac:picMkLst>
        </pc:picChg>
        <pc:picChg chg="add mod">
          <ac:chgData name="テレメディカ Fujiki" userId="71a61da2d8b78357" providerId="LiveId" clId="{760D8446-883E-4C89-BEB8-342CDA7F2136}" dt="2025-02-21T08:47:08.624" v="1588" actId="164"/>
          <ac:picMkLst>
            <pc:docMk/>
            <pc:sldMk cId="1782899486" sldId="269"/>
            <ac:picMk id="25602" creationId="{44A8D928-8877-0C46-3583-DA3548C744FC}"/>
          </ac:picMkLst>
        </pc:picChg>
      </pc:sldChg>
      <pc:sldChg chg="delSp modSp mod">
        <pc:chgData name="テレメディカ Fujiki" userId="71a61da2d8b78357" providerId="LiveId" clId="{760D8446-883E-4C89-BEB8-342CDA7F2136}" dt="2025-02-25T02:22:46.862" v="2153"/>
        <pc:sldMkLst>
          <pc:docMk/>
          <pc:sldMk cId="1002276627" sldId="270"/>
        </pc:sldMkLst>
        <pc:spChg chg="mod">
          <ac:chgData name="テレメディカ Fujiki" userId="71a61da2d8b78357" providerId="LiveId" clId="{760D8446-883E-4C89-BEB8-342CDA7F2136}" dt="2025-02-25T02:22:46.862" v="2153"/>
          <ac:spMkLst>
            <pc:docMk/>
            <pc:sldMk cId="1002276627" sldId="270"/>
            <ac:spMk id="3" creationId="{F48B1E60-F2CC-516B-83D2-49BF0F6CF9FB}"/>
          </ac:spMkLst>
        </pc:spChg>
        <pc:spChg chg="del">
          <ac:chgData name="テレメディカ Fujiki" userId="71a61da2d8b78357" providerId="LiveId" clId="{760D8446-883E-4C89-BEB8-342CDA7F2136}" dt="2025-02-25T02:11:10.971" v="2061" actId="478"/>
          <ac:spMkLst>
            <pc:docMk/>
            <pc:sldMk cId="1002276627" sldId="270"/>
            <ac:spMk id="5" creationId="{02257191-2450-209E-096C-D0C54CF22871}"/>
          </ac:spMkLst>
        </pc:spChg>
        <pc:spChg chg="del">
          <ac:chgData name="テレメディカ Fujiki" userId="71a61da2d8b78357" providerId="LiveId" clId="{760D8446-883E-4C89-BEB8-342CDA7F2136}" dt="2025-02-25T02:11:11.804" v="2062" actId="478"/>
          <ac:spMkLst>
            <pc:docMk/>
            <pc:sldMk cId="1002276627" sldId="270"/>
            <ac:spMk id="9" creationId="{517D4079-916A-5830-10DB-2FE2CBAFA006}"/>
          </ac:spMkLst>
        </pc:spChg>
        <pc:spChg chg="del">
          <ac:chgData name="テレメディカ Fujiki" userId="71a61da2d8b78357" providerId="LiveId" clId="{760D8446-883E-4C89-BEB8-342CDA7F2136}" dt="2025-02-25T02:11:09.887" v="2060" actId="478"/>
          <ac:spMkLst>
            <pc:docMk/>
            <pc:sldMk cId="1002276627" sldId="270"/>
            <ac:spMk id="10" creationId="{04E2C371-BBE6-64B2-CB50-42D5C1249FFC}"/>
          </ac:spMkLst>
        </pc:spChg>
      </pc:sldChg>
      <pc:sldChg chg="addSp delSp modSp mod">
        <pc:chgData name="テレメディカ Fujiki" userId="71a61da2d8b78357" providerId="LiveId" clId="{760D8446-883E-4C89-BEB8-342CDA7F2136}" dt="2025-02-21T08:48:44.917" v="1603" actId="164"/>
        <pc:sldMkLst>
          <pc:docMk/>
          <pc:sldMk cId="3116668545" sldId="271"/>
        </pc:sldMkLst>
        <pc:spChg chg="mod">
          <ac:chgData name="テレメディカ Fujiki" userId="71a61da2d8b78357" providerId="LiveId" clId="{760D8446-883E-4C89-BEB8-342CDA7F2136}" dt="2025-02-21T08:11:35.394" v="1252"/>
          <ac:spMkLst>
            <pc:docMk/>
            <pc:sldMk cId="3116668545" sldId="271"/>
            <ac:spMk id="2" creationId="{54143655-6F53-EF5C-CC13-65ABB4E0E4C8}"/>
          </ac:spMkLst>
        </pc:spChg>
        <pc:spChg chg="mod">
          <ac:chgData name="テレメディカ Fujiki" userId="71a61da2d8b78357" providerId="LiveId" clId="{760D8446-883E-4C89-BEB8-342CDA7F2136}" dt="2025-02-21T07:43:47.240" v="1062" actId="1076"/>
          <ac:spMkLst>
            <pc:docMk/>
            <pc:sldMk cId="3116668545" sldId="271"/>
            <ac:spMk id="8" creationId="{E82B5AF2-AB5F-4671-5ED9-4AE4A83041AA}"/>
          </ac:spMkLst>
        </pc:spChg>
        <pc:spChg chg="add mod">
          <ac:chgData name="テレメディカ Fujiki" userId="71a61da2d8b78357" providerId="LiveId" clId="{760D8446-883E-4C89-BEB8-342CDA7F2136}" dt="2025-02-21T07:36:39.134" v="967"/>
          <ac:spMkLst>
            <pc:docMk/>
            <pc:sldMk cId="3116668545" sldId="271"/>
            <ac:spMk id="15" creationId="{CC256F64-13BF-37C9-1C34-2DA1250296B1}"/>
          </ac:spMkLst>
        </pc:spChg>
        <pc:spChg chg="add mod">
          <ac:chgData name="テレメディカ Fujiki" userId="71a61da2d8b78357" providerId="LiveId" clId="{760D8446-883E-4C89-BEB8-342CDA7F2136}" dt="2025-02-21T08:48:44.917" v="1603" actId="164"/>
          <ac:spMkLst>
            <pc:docMk/>
            <pc:sldMk cId="3116668545" sldId="271"/>
            <ac:spMk id="17" creationId="{9E900AC3-ADE5-B40E-BA9C-833223BFCCE8}"/>
          </ac:spMkLst>
        </pc:spChg>
        <pc:grpChg chg="add mod">
          <ac:chgData name="テレメディカ Fujiki" userId="71a61da2d8b78357" providerId="LiveId" clId="{760D8446-883E-4C89-BEB8-342CDA7F2136}" dt="2025-02-21T08:48:44.917" v="1603" actId="164"/>
          <ac:grpSpMkLst>
            <pc:docMk/>
            <pc:sldMk cId="3116668545" sldId="271"/>
            <ac:grpSpMk id="18" creationId="{AB3314DD-F426-76F0-2516-E39D53A3C64F}"/>
          </ac:grpSpMkLst>
        </pc:grpChg>
        <pc:picChg chg="add mod ord">
          <ac:chgData name="テレメディカ Fujiki" userId="71a61da2d8b78357" providerId="LiveId" clId="{760D8446-883E-4C89-BEB8-342CDA7F2136}" dt="2025-02-21T06:36:41.600" v="498" actId="167"/>
          <ac:picMkLst>
            <pc:docMk/>
            <pc:sldMk cId="3116668545" sldId="271"/>
            <ac:picMk id="10" creationId="{92BEE9E7-66B4-41BE-FA02-A7FE6DC8549E}"/>
          </ac:picMkLst>
        </pc:picChg>
        <pc:picChg chg="add mod ord">
          <ac:chgData name="テレメディカ Fujiki" userId="71a61da2d8b78357" providerId="LiveId" clId="{760D8446-883E-4C89-BEB8-342CDA7F2136}" dt="2025-02-21T06:37:21.823" v="509" actId="167"/>
          <ac:picMkLst>
            <pc:docMk/>
            <pc:sldMk cId="3116668545" sldId="271"/>
            <ac:picMk id="14" creationId="{2904F658-F02A-5EAC-56F3-72B1CF678277}"/>
          </ac:picMkLst>
        </pc:picChg>
        <pc:picChg chg="add mod">
          <ac:chgData name="テレメディカ Fujiki" userId="71a61da2d8b78357" providerId="LiveId" clId="{760D8446-883E-4C89-BEB8-342CDA7F2136}" dt="2025-02-21T08:48:44.917" v="1603" actId="164"/>
          <ac:picMkLst>
            <pc:docMk/>
            <pc:sldMk cId="3116668545" sldId="271"/>
            <ac:picMk id="24578" creationId="{310FEDE3-6EA6-DA52-F646-B1D59D9C1CFD}"/>
          </ac:picMkLst>
        </pc:picChg>
      </pc:sldChg>
      <pc:sldChg chg="addSp delSp modSp mod">
        <pc:chgData name="テレメディカ Fujiki" userId="71a61da2d8b78357" providerId="LiveId" clId="{760D8446-883E-4C89-BEB8-342CDA7F2136}" dt="2025-02-21T08:52:38.207" v="1614" actId="164"/>
        <pc:sldMkLst>
          <pc:docMk/>
          <pc:sldMk cId="4121586718" sldId="272"/>
        </pc:sldMkLst>
        <pc:spChg chg="mod">
          <ac:chgData name="テレメディカ Fujiki" userId="71a61da2d8b78357" providerId="LiveId" clId="{760D8446-883E-4C89-BEB8-342CDA7F2136}" dt="2025-02-21T08:11:42.539" v="1253"/>
          <ac:spMkLst>
            <pc:docMk/>
            <pc:sldMk cId="4121586718" sldId="272"/>
            <ac:spMk id="2" creationId="{0BA551A6-9CC0-0DAE-E261-306BCF85AC93}"/>
          </ac:spMkLst>
        </pc:spChg>
        <pc:spChg chg="mod">
          <ac:chgData name="テレメディカ Fujiki" userId="71a61da2d8b78357" providerId="LiveId" clId="{760D8446-883E-4C89-BEB8-342CDA7F2136}" dt="2025-02-21T07:43:53.518" v="1063" actId="1076"/>
          <ac:spMkLst>
            <pc:docMk/>
            <pc:sldMk cId="4121586718" sldId="272"/>
            <ac:spMk id="8" creationId="{FE4B04A8-B90B-E24F-1374-6BE283AEA9ED}"/>
          </ac:spMkLst>
        </pc:spChg>
        <pc:spChg chg="add mod">
          <ac:chgData name="テレメディカ Fujiki" userId="71a61da2d8b78357" providerId="LiveId" clId="{760D8446-883E-4C89-BEB8-342CDA7F2136}" dt="2025-02-21T07:36:43.411" v="969"/>
          <ac:spMkLst>
            <pc:docMk/>
            <pc:sldMk cId="4121586718" sldId="272"/>
            <ac:spMk id="18" creationId="{AC06E0D3-68F7-FED1-E993-9A51216B35BE}"/>
          </ac:spMkLst>
        </pc:spChg>
        <pc:spChg chg="add mod">
          <ac:chgData name="テレメディカ Fujiki" userId="71a61da2d8b78357" providerId="LiveId" clId="{760D8446-883E-4C89-BEB8-342CDA7F2136}" dt="2025-02-21T08:52:38.207" v="1614" actId="164"/>
          <ac:spMkLst>
            <pc:docMk/>
            <pc:sldMk cId="4121586718" sldId="272"/>
            <ac:spMk id="20" creationId="{62FAC741-138C-064E-4083-D33F4F95C9E9}"/>
          </ac:spMkLst>
        </pc:spChg>
        <pc:grpChg chg="add mod">
          <ac:chgData name="テレメディカ Fujiki" userId="71a61da2d8b78357" providerId="LiveId" clId="{760D8446-883E-4C89-BEB8-342CDA7F2136}" dt="2025-02-21T08:52:38.207" v="1614" actId="164"/>
          <ac:grpSpMkLst>
            <pc:docMk/>
            <pc:sldMk cId="4121586718" sldId="272"/>
            <ac:grpSpMk id="22" creationId="{4CB723E2-5CC7-7D19-3238-C26FD61565DC}"/>
          </ac:grpSpMkLst>
        </pc:grpChg>
        <pc:picChg chg="add mod ord">
          <ac:chgData name="テレメディカ Fujiki" userId="71a61da2d8b78357" providerId="LiveId" clId="{760D8446-883E-4C89-BEB8-342CDA7F2136}" dt="2025-02-21T06:38:20.691" v="520" actId="167"/>
          <ac:picMkLst>
            <pc:docMk/>
            <pc:sldMk cId="4121586718" sldId="272"/>
            <ac:picMk id="14" creationId="{F0CB7A39-1052-4F1E-2112-C104A5EA951C}"/>
          </ac:picMkLst>
        </pc:picChg>
        <pc:picChg chg="add mod ord">
          <ac:chgData name="テレメディカ Fujiki" userId="71a61da2d8b78357" providerId="LiveId" clId="{760D8446-883E-4C89-BEB8-342CDA7F2136}" dt="2025-02-21T06:38:42.290" v="526" actId="167"/>
          <ac:picMkLst>
            <pc:docMk/>
            <pc:sldMk cId="4121586718" sldId="272"/>
            <ac:picMk id="17" creationId="{562C20F7-EF40-287F-DC54-F5D374A6B970}"/>
          </ac:picMkLst>
        </pc:picChg>
        <pc:picChg chg="add mod">
          <ac:chgData name="テレメディカ Fujiki" userId="71a61da2d8b78357" providerId="LiveId" clId="{760D8446-883E-4C89-BEB8-342CDA7F2136}" dt="2025-02-21T08:52:38.207" v="1614" actId="164"/>
          <ac:picMkLst>
            <pc:docMk/>
            <pc:sldMk cId="4121586718" sldId="272"/>
            <ac:picMk id="23554" creationId="{1FE32245-3E13-3A5C-D452-0FF08D3F29B1}"/>
          </ac:picMkLst>
        </pc:picChg>
      </pc:sldChg>
      <pc:sldChg chg="addSp delSp modSp mod">
        <pc:chgData name="テレメディカ Fujiki" userId="71a61da2d8b78357" providerId="LiveId" clId="{760D8446-883E-4C89-BEB8-342CDA7F2136}" dt="2025-02-21T08:58:30.871" v="1656" actId="164"/>
        <pc:sldMkLst>
          <pc:docMk/>
          <pc:sldMk cId="2781109790" sldId="273"/>
        </pc:sldMkLst>
        <pc:spChg chg="mod">
          <ac:chgData name="テレメディカ Fujiki" userId="71a61da2d8b78357" providerId="LiveId" clId="{760D8446-883E-4C89-BEB8-342CDA7F2136}" dt="2025-02-21T08:11:52.724" v="1254"/>
          <ac:spMkLst>
            <pc:docMk/>
            <pc:sldMk cId="2781109790" sldId="273"/>
            <ac:spMk id="2" creationId="{DF2A8AD1-5614-75D0-74B2-ED61B88E075C}"/>
          </ac:spMkLst>
        </pc:spChg>
        <pc:spChg chg="mod">
          <ac:chgData name="テレメディカ Fujiki" userId="71a61da2d8b78357" providerId="LiveId" clId="{760D8446-883E-4C89-BEB8-342CDA7F2136}" dt="2025-02-21T08:01:20.523" v="1171" actId="1076"/>
          <ac:spMkLst>
            <pc:docMk/>
            <pc:sldMk cId="2781109790" sldId="273"/>
            <ac:spMk id="4" creationId="{87E7BE4C-DEE3-CC12-E01C-09A6052C4EA4}"/>
          </ac:spMkLst>
        </pc:spChg>
        <pc:spChg chg="mod">
          <ac:chgData name="テレメディカ Fujiki" userId="71a61da2d8b78357" providerId="LiveId" clId="{760D8446-883E-4C89-BEB8-342CDA7F2136}" dt="2025-02-21T07:56:29.578" v="1080" actId="113"/>
          <ac:spMkLst>
            <pc:docMk/>
            <pc:sldMk cId="2781109790" sldId="273"/>
            <ac:spMk id="8" creationId="{C8602C4D-E72E-0988-03CE-C2D6948A7672}"/>
          </ac:spMkLst>
        </pc:spChg>
        <pc:spChg chg="add mod">
          <ac:chgData name="テレメディカ Fujiki" userId="71a61da2d8b78357" providerId="LiveId" clId="{760D8446-883E-4C89-BEB8-342CDA7F2136}" dt="2025-02-21T07:36:48.657" v="971"/>
          <ac:spMkLst>
            <pc:docMk/>
            <pc:sldMk cId="2781109790" sldId="273"/>
            <ac:spMk id="17" creationId="{82352330-2D69-72A1-7866-00DC59E56DA9}"/>
          </ac:spMkLst>
        </pc:spChg>
        <pc:spChg chg="add mod">
          <ac:chgData name="テレメディカ Fujiki" userId="71a61da2d8b78357" providerId="LiveId" clId="{760D8446-883E-4C89-BEB8-342CDA7F2136}" dt="2025-02-21T08:57:14.829" v="1639" actId="164"/>
          <ac:spMkLst>
            <pc:docMk/>
            <pc:sldMk cId="2781109790" sldId="273"/>
            <ac:spMk id="19" creationId="{42948AE1-FF07-9C77-56EC-1B37EF543CD0}"/>
          </ac:spMkLst>
        </pc:spChg>
        <pc:spChg chg="mod">
          <ac:chgData name="テレメディカ Fujiki" userId="71a61da2d8b78357" providerId="LiveId" clId="{760D8446-883E-4C89-BEB8-342CDA7F2136}" dt="2025-02-21T08:55:45.129" v="1615"/>
          <ac:spMkLst>
            <pc:docMk/>
            <pc:sldMk cId="2781109790" sldId="273"/>
            <ac:spMk id="22" creationId="{7D6FF9A9-42AC-9E52-E7C2-401252E8DC5A}"/>
          </ac:spMkLst>
        </pc:spChg>
        <pc:spChg chg="mod">
          <ac:chgData name="テレメディカ Fujiki" userId="71a61da2d8b78357" providerId="LiveId" clId="{760D8446-883E-4C89-BEB8-342CDA7F2136}" dt="2025-02-21T07:57:47.352" v="1089" actId="1076"/>
          <ac:spMkLst>
            <pc:docMk/>
            <pc:sldMk cId="2781109790" sldId="273"/>
            <ac:spMk id="25" creationId="{C089FA05-7DA5-85DA-CF72-B8F91CA93C72}"/>
          </ac:spMkLst>
        </pc:spChg>
        <pc:spChg chg="mod topLvl">
          <ac:chgData name="テレメディカ Fujiki" userId="71a61da2d8b78357" providerId="LiveId" clId="{760D8446-883E-4C89-BEB8-342CDA7F2136}" dt="2025-02-21T08:58:30.871" v="1656" actId="164"/>
          <ac:spMkLst>
            <pc:docMk/>
            <pc:sldMk cId="2781109790" sldId="273"/>
            <ac:spMk id="26" creationId="{BFB19689-6B47-5158-D29B-EF2D917C295A}"/>
          </ac:spMkLst>
        </pc:spChg>
        <pc:spChg chg="mod">
          <ac:chgData name="テレメディカ Fujiki" userId="71a61da2d8b78357" providerId="LiveId" clId="{760D8446-883E-4C89-BEB8-342CDA7F2136}" dt="2025-02-21T07:58:36.648" v="1091" actId="1076"/>
          <ac:spMkLst>
            <pc:docMk/>
            <pc:sldMk cId="2781109790" sldId="273"/>
            <ac:spMk id="29" creationId="{D4895FC0-6D5B-1C0F-FABC-555FFC2C3D78}"/>
          </ac:spMkLst>
        </pc:spChg>
        <pc:grpChg chg="add mod">
          <ac:chgData name="テレメディカ Fujiki" userId="71a61da2d8b78357" providerId="LiveId" clId="{760D8446-883E-4C89-BEB8-342CDA7F2136}" dt="2025-02-21T08:57:14.829" v="1639" actId="164"/>
          <ac:grpSpMkLst>
            <pc:docMk/>
            <pc:sldMk cId="2781109790" sldId="273"/>
            <ac:grpSpMk id="21" creationId="{3007B336-077E-3369-D754-A64EFB81A7DD}"/>
          </ac:grpSpMkLst>
        </pc:grpChg>
        <pc:grpChg chg="add mod">
          <ac:chgData name="テレメディカ Fujiki" userId="71a61da2d8b78357" providerId="LiveId" clId="{760D8446-883E-4C89-BEB8-342CDA7F2136}" dt="2025-02-21T08:58:30.871" v="1656" actId="164"/>
          <ac:grpSpMkLst>
            <pc:docMk/>
            <pc:sldMk cId="2781109790" sldId="273"/>
            <ac:grpSpMk id="23" creationId="{D3390420-B252-D660-8302-53A3486FB672}"/>
          </ac:grpSpMkLst>
        </pc:grpChg>
        <pc:picChg chg="add mod ord">
          <ac:chgData name="テレメディカ Fujiki" userId="71a61da2d8b78357" providerId="LiveId" clId="{760D8446-883E-4C89-BEB8-342CDA7F2136}" dt="2025-02-21T06:41:35.736" v="534" actId="167"/>
          <ac:picMkLst>
            <pc:docMk/>
            <pc:sldMk cId="2781109790" sldId="273"/>
            <ac:picMk id="11" creationId="{35FC1719-3CCA-66A8-08ED-52138BC35BC2}"/>
          </ac:picMkLst>
        </pc:picChg>
        <pc:picChg chg="add mod ord">
          <ac:chgData name="テレメディカ Fujiki" userId="71a61da2d8b78357" providerId="LiveId" clId="{760D8446-883E-4C89-BEB8-342CDA7F2136}" dt="2025-02-21T06:41:59.743" v="542" actId="167"/>
          <ac:picMkLst>
            <pc:docMk/>
            <pc:sldMk cId="2781109790" sldId="273"/>
            <ac:picMk id="16" creationId="{AF9AC33A-4ADF-1C64-2443-328D14C7C7F3}"/>
          </ac:picMkLst>
        </pc:picChg>
        <pc:picChg chg="add mod">
          <ac:chgData name="テレメディカ Fujiki" userId="71a61da2d8b78357" providerId="LiveId" clId="{760D8446-883E-4C89-BEB8-342CDA7F2136}" dt="2025-02-21T08:57:14.829" v="1639" actId="164"/>
          <ac:picMkLst>
            <pc:docMk/>
            <pc:sldMk cId="2781109790" sldId="273"/>
            <ac:picMk id="22532" creationId="{32A4ABF1-56B9-30C5-6068-5BB6EE3CB8BC}"/>
          </ac:picMkLst>
        </pc:picChg>
        <pc:picChg chg="add mod">
          <ac:chgData name="テレメディカ Fujiki" userId="71a61da2d8b78357" providerId="LiveId" clId="{760D8446-883E-4C89-BEB8-342CDA7F2136}" dt="2025-02-21T08:58:30.871" v="1656" actId="164"/>
          <ac:picMkLst>
            <pc:docMk/>
            <pc:sldMk cId="2781109790" sldId="273"/>
            <ac:picMk id="22534" creationId="{20CB1E64-4311-33E4-B8F0-70AE0F859BAC}"/>
          </ac:picMkLst>
        </pc:picChg>
      </pc:sldChg>
      <pc:sldChg chg="addSp delSp modSp mod">
        <pc:chgData name="テレメディカ Fujiki" userId="71a61da2d8b78357" providerId="LiveId" clId="{760D8446-883E-4C89-BEB8-342CDA7F2136}" dt="2025-02-21T09:07:27.937" v="1686" actId="164"/>
        <pc:sldMkLst>
          <pc:docMk/>
          <pc:sldMk cId="3897927750" sldId="274"/>
        </pc:sldMkLst>
        <pc:spChg chg="mod">
          <ac:chgData name="テレメディカ Fujiki" userId="71a61da2d8b78357" providerId="LiveId" clId="{760D8446-883E-4C89-BEB8-342CDA7F2136}" dt="2025-02-21T08:12:01.254" v="1255"/>
          <ac:spMkLst>
            <pc:docMk/>
            <pc:sldMk cId="3897927750" sldId="274"/>
            <ac:spMk id="2" creationId="{7D8241B8-6A2A-4CF2-51A9-D4D81F9C6CA0}"/>
          </ac:spMkLst>
        </pc:spChg>
        <pc:spChg chg="mod">
          <ac:chgData name="テレメディカ Fujiki" userId="71a61da2d8b78357" providerId="LiveId" clId="{760D8446-883E-4C89-BEB8-342CDA7F2136}" dt="2025-02-21T08:00:37.618" v="1121" actId="20577"/>
          <ac:spMkLst>
            <pc:docMk/>
            <pc:sldMk cId="3897927750" sldId="274"/>
            <ac:spMk id="8" creationId="{7F184026-F325-1D66-83B3-DB4A7C43E03B}"/>
          </ac:spMkLst>
        </pc:spChg>
        <pc:spChg chg="add mod">
          <ac:chgData name="テレメディカ Fujiki" userId="71a61da2d8b78357" providerId="LiveId" clId="{760D8446-883E-4C89-BEB8-342CDA7F2136}" dt="2025-02-21T07:36:52.255" v="973"/>
          <ac:spMkLst>
            <pc:docMk/>
            <pc:sldMk cId="3897927750" sldId="274"/>
            <ac:spMk id="16" creationId="{063FD039-3437-0251-08A5-9464133D22B9}"/>
          </ac:spMkLst>
        </pc:spChg>
        <pc:spChg chg="add mod">
          <ac:chgData name="テレメディカ Fujiki" userId="71a61da2d8b78357" providerId="LiveId" clId="{760D8446-883E-4C89-BEB8-342CDA7F2136}" dt="2025-02-21T08:01:03.208" v="1146"/>
          <ac:spMkLst>
            <pc:docMk/>
            <pc:sldMk cId="3897927750" sldId="274"/>
            <ac:spMk id="17" creationId="{F7475511-FE6B-6B95-4E32-98AECFDC0D25}"/>
          </ac:spMkLst>
        </pc:spChg>
        <pc:spChg chg="add mod">
          <ac:chgData name="テレメディカ Fujiki" userId="71a61da2d8b78357" providerId="LiveId" clId="{760D8446-883E-4C89-BEB8-342CDA7F2136}" dt="2025-02-21T08:01:10.795" v="1169"/>
          <ac:spMkLst>
            <pc:docMk/>
            <pc:sldMk cId="3897927750" sldId="274"/>
            <ac:spMk id="18" creationId="{C630BDA3-BF85-6D4B-CE1B-98A3B5B7BB7A}"/>
          </ac:spMkLst>
        </pc:spChg>
        <pc:spChg chg="add mod">
          <ac:chgData name="テレメディカ Fujiki" userId="71a61da2d8b78357" providerId="LiveId" clId="{760D8446-883E-4C89-BEB8-342CDA7F2136}" dt="2025-02-21T08:01:37.042" v="1180" actId="20577"/>
          <ac:spMkLst>
            <pc:docMk/>
            <pc:sldMk cId="3897927750" sldId="274"/>
            <ac:spMk id="20" creationId="{A708F23B-64C2-1C3B-27A4-F19335CC5B26}"/>
          </ac:spMkLst>
        </pc:spChg>
        <pc:spChg chg="mod">
          <ac:chgData name="テレメディカ Fujiki" userId="71a61da2d8b78357" providerId="LiveId" clId="{760D8446-883E-4C89-BEB8-342CDA7F2136}" dt="2025-02-21T08:02:31.589" v="1187"/>
          <ac:spMkLst>
            <pc:docMk/>
            <pc:sldMk cId="3897927750" sldId="274"/>
            <ac:spMk id="22" creationId="{3F0928BE-0FC6-5C28-9C76-7863356B8E90}"/>
          </ac:spMkLst>
        </pc:spChg>
        <pc:spChg chg="mod topLvl">
          <ac:chgData name="テレメディカ Fujiki" userId="71a61da2d8b78357" providerId="LiveId" clId="{760D8446-883E-4C89-BEB8-342CDA7F2136}" dt="2025-02-21T09:07:27.937" v="1686" actId="164"/>
          <ac:spMkLst>
            <pc:docMk/>
            <pc:sldMk cId="3897927750" sldId="274"/>
            <ac:spMk id="26" creationId="{A7B897AA-DCC6-F14C-6DBF-555528910AD8}"/>
          </ac:spMkLst>
        </pc:spChg>
        <pc:spChg chg="add mod">
          <ac:chgData name="テレメディカ Fujiki" userId="71a61da2d8b78357" providerId="LiveId" clId="{760D8446-883E-4C89-BEB8-342CDA7F2136}" dt="2025-02-21T09:06:24.208" v="1669" actId="164"/>
          <ac:spMkLst>
            <pc:docMk/>
            <pc:sldMk cId="3897927750" sldId="274"/>
            <ac:spMk id="27" creationId="{6DF440F5-F55B-D6D6-BD1B-4D193E4BF0AB}"/>
          </ac:spMkLst>
        </pc:spChg>
        <pc:grpChg chg="add mod">
          <ac:chgData name="テレメディカ Fujiki" userId="71a61da2d8b78357" providerId="LiveId" clId="{760D8446-883E-4C89-BEB8-342CDA7F2136}" dt="2025-02-21T09:06:24.208" v="1669" actId="164"/>
          <ac:grpSpMkLst>
            <pc:docMk/>
            <pc:sldMk cId="3897927750" sldId="274"/>
            <ac:grpSpMk id="28" creationId="{DDE8A95C-C2D1-3B30-91DE-15F053E72CA8}"/>
          </ac:grpSpMkLst>
        </pc:grpChg>
        <pc:grpChg chg="add mod">
          <ac:chgData name="テレメディカ Fujiki" userId="71a61da2d8b78357" providerId="LiveId" clId="{760D8446-883E-4C89-BEB8-342CDA7F2136}" dt="2025-02-21T09:07:27.937" v="1686" actId="164"/>
          <ac:grpSpMkLst>
            <pc:docMk/>
            <pc:sldMk cId="3897927750" sldId="274"/>
            <ac:grpSpMk id="32" creationId="{0F38694F-BFD8-52C2-F25C-94954567199D}"/>
          </ac:grpSpMkLst>
        </pc:grpChg>
        <pc:picChg chg="add mod ord">
          <ac:chgData name="テレメディカ Fujiki" userId="71a61da2d8b78357" providerId="LiveId" clId="{760D8446-883E-4C89-BEB8-342CDA7F2136}" dt="2025-02-21T06:42:38.807" v="551" actId="167"/>
          <ac:picMkLst>
            <pc:docMk/>
            <pc:sldMk cId="3897927750" sldId="274"/>
            <ac:picMk id="12" creationId="{AF791420-D5E5-B936-B00F-1826EF6F610A}"/>
          </ac:picMkLst>
        </pc:picChg>
        <pc:picChg chg="add mod ord">
          <ac:chgData name="テレメディカ Fujiki" userId="71a61da2d8b78357" providerId="LiveId" clId="{760D8446-883E-4C89-BEB8-342CDA7F2136}" dt="2025-02-21T06:43:05.482" v="562" actId="167"/>
          <ac:picMkLst>
            <pc:docMk/>
            <pc:sldMk cId="3897927750" sldId="274"/>
            <ac:picMk id="15" creationId="{AA48C6D5-0947-7395-F210-956E7F46B86F}"/>
          </ac:picMkLst>
        </pc:picChg>
        <pc:picChg chg="add mod">
          <ac:chgData name="テレメディカ Fujiki" userId="71a61da2d8b78357" providerId="LiveId" clId="{760D8446-883E-4C89-BEB8-342CDA7F2136}" dt="2025-02-21T09:06:24.208" v="1669" actId="164"/>
          <ac:picMkLst>
            <pc:docMk/>
            <pc:sldMk cId="3897927750" sldId="274"/>
            <ac:picMk id="21506" creationId="{6E1464AF-0211-DC79-9A0A-23025EA7A4B3}"/>
          </ac:picMkLst>
        </pc:picChg>
        <pc:picChg chg="add mod">
          <ac:chgData name="テレメディカ Fujiki" userId="71a61da2d8b78357" providerId="LiveId" clId="{760D8446-883E-4C89-BEB8-342CDA7F2136}" dt="2025-02-21T09:07:27.937" v="1686" actId="164"/>
          <ac:picMkLst>
            <pc:docMk/>
            <pc:sldMk cId="3897927750" sldId="274"/>
            <ac:picMk id="21508" creationId="{59F311E3-18F9-BAC5-D961-28E8B79C2A96}"/>
          </ac:picMkLst>
        </pc:picChg>
      </pc:sldChg>
      <pc:sldChg chg="addSp delSp modSp mod">
        <pc:chgData name="テレメディカ Fujiki" userId="71a61da2d8b78357" providerId="LiveId" clId="{760D8446-883E-4C89-BEB8-342CDA7F2136}" dt="2025-02-21T09:08:38.082" v="1699" actId="164"/>
        <pc:sldMkLst>
          <pc:docMk/>
          <pc:sldMk cId="285371369" sldId="275"/>
        </pc:sldMkLst>
        <pc:spChg chg="mod">
          <ac:chgData name="テレメディカ Fujiki" userId="71a61da2d8b78357" providerId="LiveId" clId="{760D8446-883E-4C89-BEB8-342CDA7F2136}" dt="2025-02-21T08:12:07.417" v="1256"/>
          <ac:spMkLst>
            <pc:docMk/>
            <pc:sldMk cId="285371369" sldId="275"/>
            <ac:spMk id="2" creationId="{64A8A1F7-83CA-8E25-1B49-565A5E0BC008}"/>
          </ac:spMkLst>
        </pc:spChg>
        <pc:spChg chg="mod">
          <ac:chgData name="テレメディカ Fujiki" userId="71a61da2d8b78357" providerId="LiveId" clId="{760D8446-883E-4C89-BEB8-342CDA7F2136}" dt="2025-02-21T08:07:07.346" v="1228" actId="113"/>
          <ac:spMkLst>
            <pc:docMk/>
            <pc:sldMk cId="285371369" sldId="275"/>
            <ac:spMk id="8" creationId="{2A0C9225-60B2-0CD4-C139-FED9A69C955D}"/>
          </ac:spMkLst>
        </pc:spChg>
        <pc:spChg chg="add mod">
          <ac:chgData name="テレメディカ Fujiki" userId="71a61da2d8b78357" providerId="LiveId" clId="{760D8446-883E-4C89-BEB8-342CDA7F2136}" dt="2025-02-21T07:36:55.497" v="975"/>
          <ac:spMkLst>
            <pc:docMk/>
            <pc:sldMk cId="285371369" sldId="275"/>
            <ac:spMk id="17" creationId="{5EF84B2F-A4B2-66DB-F24F-5E6F5D49DFAF}"/>
          </ac:spMkLst>
        </pc:spChg>
        <pc:spChg chg="add mod">
          <ac:chgData name="テレメディカ Fujiki" userId="71a61da2d8b78357" providerId="LiveId" clId="{760D8446-883E-4C89-BEB8-342CDA7F2136}" dt="2025-02-21T09:08:38.082" v="1699" actId="164"/>
          <ac:spMkLst>
            <pc:docMk/>
            <pc:sldMk cId="285371369" sldId="275"/>
            <ac:spMk id="21" creationId="{926791C5-DD25-58AB-2481-DBBEA9D95955}"/>
          </ac:spMkLst>
        </pc:spChg>
        <pc:grpChg chg="add mod">
          <ac:chgData name="テレメディカ Fujiki" userId="71a61da2d8b78357" providerId="LiveId" clId="{760D8446-883E-4C89-BEB8-342CDA7F2136}" dt="2025-02-21T09:08:38.082" v="1699" actId="164"/>
          <ac:grpSpMkLst>
            <pc:docMk/>
            <pc:sldMk cId="285371369" sldId="275"/>
            <ac:grpSpMk id="22" creationId="{3B4CC58B-D989-FAD4-4897-B1E294A58465}"/>
          </ac:grpSpMkLst>
        </pc:grpChg>
        <pc:picChg chg="add mod ord">
          <ac:chgData name="テレメディカ Fujiki" userId="71a61da2d8b78357" providerId="LiveId" clId="{760D8446-883E-4C89-BEB8-342CDA7F2136}" dt="2025-02-21T06:45:14.069" v="573" actId="167"/>
          <ac:picMkLst>
            <pc:docMk/>
            <pc:sldMk cId="285371369" sldId="275"/>
            <ac:picMk id="10" creationId="{10F7443A-1C20-A958-828A-D7A3FA27854C}"/>
          </ac:picMkLst>
        </pc:picChg>
        <pc:picChg chg="add mod ord">
          <ac:chgData name="テレメディカ Fujiki" userId="71a61da2d8b78357" providerId="LiveId" clId="{760D8446-883E-4C89-BEB8-342CDA7F2136}" dt="2025-02-21T06:45:49.606" v="584" actId="167"/>
          <ac:picMkLst>
            <pc:docMk/>
            <pc:sldMk cId="285371369" sldId="275"/>
            <ac:picMk id="14" creationId="{F468FD82-003E-65FD-6BD1-0EFE768F299C}"/>
          </ac:picMkLst>
        </pc:picChg>
        <pc:picChg chg="add mod ord">
          <ac:chgData name="テレメディカ Fujiki" userId="71a61da2d8b78357" providerId="LiveId" clId="{760D8446-883E-4C89-BEB8-342CDA7F2136}" dt="2025-02-21T06:48:00.679" v="593" actId="167"/>
          <ac:picMkLst>
            <pc:docMk/>
            <pc:sldMk cId="285371369" sldId="275"/>
            <ac:picMk id="16" creationId="{0C6351BE-60B7-3B79-00CC-07D9862D2AB2}"/>
          </ac:picMkLst>
        </pc:picChg>
        <pc:picChg chg="add mod">
          <ac:chgData name="テレメディカ Fujiki" userId="71a61da2d8b78357" providerId="LiveId" clId="{760D8446-883E-4C89-BEB8-342CDA7F2136}" dt="2025-02-21T09:08:38.082" v="1699" actId="164"/>
          <ac:picMkLst>
            <pc:docMk/>
            <pc:sldMk cId="285371369" sldId="275"/>
            <ac:picMk id="20482" creationId="{A0B980C4-6790-E172-CF61-CB1021977802}"/>
          </ac:picMkLst>
        </pc:picChg>
      </pc:sldChg>
      <pc:sldChg chg="addSp delSp modSp mod">
        <pc:chgData name="テレメディカ Fujiki" userId="71a61da2d8b78357" providerId="LiveId" clId="{760D8446-883E-4C89-BEB8-342CDA7F2136}" dt="2025-02-21T09:09:58.483" v="1715" actId="164"/>
        <pc:sldMkLst>
          <pc:docMk/>
          <pc:sldMk cId="4144384980" sldId="276"/>
        </pc:sldMkLst>
        <pc:spChg chg="mod">
          <ac:chgData name="テレメディカ Fujiki" userId="71a61da2d8b78357" providerId="LiveId" clId="{760D8446-883E-4C89-BEB8-342CDA7F2136}" dt="2025-02-21T08:12:14.072" v="1257"/>
          <ac:spMkLst>
            <pc:docMk/>
            <pc:sldMk cId="4144384980" sldId="276"/>
            <ac:spMk id="2" creationId="{C4E46AA3-534B-3B68-482F-A1002F494445}"/>
          </ac:spMkLst>
        </pc:spChg>
        <pc:spChg chg="mod">
          <ac:chgData name="テレメディカ Fujiki" userId="71a61da2d8b78357" providerId="LiveId" clId="{760D8446-883E-4C89-BEB8-342CDA7F2136}" dt="2025-02-21T08:09:31.925" v="1237" actId="14100"/>
          <ac:spMkLst>
            <pc:docMk/>
            <pc:sldMk cId="4144384980" sldId="276"/>
            <ac:spMk id="8" creationId="{71140C4C-0DE5-4571-DBCC-F91700B4DFC5}"/>
          </ac:spMkLst>
        </pc:spChg>
        <pc:spChg chg="add mod">
          <ac:chgData name="テレメディカ Fujiki" userId="71a61da2d8b78357" providerId="LiveId" clId="{760D8446-883E-4C89-BEB8-342CDA7F2136}" dt="2025-02-21T07:36:59" v="977"/>
          <ac:spMkLst>
            <pc:docMk/>
            <pc:sldMk cId="4144384980" sldId="276"/>
            <ac:spMk id="15" creationId="{0CB5C56C-21C6-90F0-419F-843997FB2259}"/>
          </ac:spMkLst>
        </pc:spChg>
        <pc:spChg chg="add mod">
          <ac:chgData name="テレメディカ Fujiki" userId="71a61da2d8b78357" providerId="LiveId" clId="{760D8446-883E-4C89-BEB8-342CDA7F2136}" dt="2025-02-21T09:09:58.483" v="1715" actId="164"/>
          <ac:spMkLst>
            <pc:docMk/>
            <pc:sldMk cId="4144384980" sldId="276"/>
            <ac:spMk id="17" creationId="{B97F1FB2-447F-3316-515A-CF4ECB3E36F0}"/>
          </ac:spMkLst>
        </pc:spChg>
        <pc:grpChg chg="add mod">
          <ac:chgData name="テレメディカ Fujiki" userId="71a61da2d8b78357" providerId="LiveId" clId="{760D8446-883E-4C89-BEB8-342CDA7F2136}" dt="2025-02-21T09:09:58.483" v="1715" actId="164"/>
          <ac:grpSpMkLst>
            <pc:docMk/>
            <pc:sldMk cId="4144384980" sldId="276"/>
            <ac:grpSpMk id="18" creationId="{86D37487-2C62-3ECD-E1D5-5B4047FCCDF3}"/>
          </ac:grpSpMkLst>
        </pc:grpChg>
        <pc:picChg chg="add mod ord">
          <ac:chgData name="テレメディカ Fujiki" userId="71a61da2d8b78357" providerId="LiveId" clId="{760D8446-883E-4C89-BEB8-342CDA7F2136}" dt="2025-02-21T06:49:03.327" v="601" actId="167"/>
          <ac:picMkLst>
            <pc:docMk/>
            <pc:sldMk cId="4144384980" sldId="276"/>
            <ac:picMk id="10" creationId="{8F0A2F54-09D8-DC8B-E9E5-79F89640C837}"/>
          </ac:picMkLst>
        </pc:picChg>
        <pc:picChg chg="add mod ord">
          <ac:chgData name="テレメディカ Fujiki" userId="71a61da2d8b78357" providerId="LiveId" clId="{760D8446-883E-4C89-BEB8-342CDA7F2136}" dt="2025-02-21T06:49:24.725" v="608" actId="167"/>
          <ac:picMkLst>
            <pc:docMk/>
            <pc:sldMk cId="4144384980" sldId="276"/>
            <ac:picMk id="12" creationId="{4B82F36D-B00A-6574-DA3A-F37F11FD3CF5}"/>
          </ac:picMkLst>
        </pc:picChg>
        <pc:picChg chg="add mod">
          <ac:chgData name="テレメディカ Fujiki" userId="71a61da2d8b78357" providerId="LiveId" clId="{760D8446-883E-4C89-BEB8-342CDA7F2136}" dt="2025-02-21T09:09:58.483" v="1715" actId="164"/>
          <ac:picMkLst>
            <pc:docMk/>
            <pc:sldMk cId="4144384980" sldId="276"/>
            <ac:picMk id="19458" creationId="{22D67283-0C6E-FA02-F0BB-AE3CE6559208}"/>
          </ac:picMkLst>
        </pc:picChg>
      </pc:sldChg>
      <pc:sldChg chg="addSp delSp modSp mod">
        <pc:chgData name="テレメディカ Fujiki" userId="71a61da2d8b78357" providerId="LiveId" clId="{760D8446-883E-4C89-BEB8-342CDA7F2136}" dt="2025-02-21T09:11:28.818" v="1729" actId="164"/>
        <pc:sldMkLst>
          <pc:docMk/>
          <pc:sldMk cId="3282296625" sldId="277"/>
        </pc:sldMkLst>
        <pc:spChg chg="mod">
          <ac:chgData name="テレメディカ Fujiki" userId="71a61da2d8b78357" providerId="LiveId" clId="{760D8446-883E-4C89-BEB8-342CDA7F2136}" dt="2025-02-21T08:12:20.535" v="1258"/>
          <ac:spMkLst>
            <pc:docMk/>
            <pc:sldMk cId="3282296625" sldId="277"/>
            <ac:spMk id="2" creationId="{A1E32332-4DA2-B277-AF41-F623DE42733C}"/>
          </ac:spMkLst>
        </pc:spChg>
        <pc:spChg chg="mod">
          <ac:chgData name="テレメディカ Fujiki" userId="71a61da2d8b78357" providerId="LiveId" clId="{760D8446-883E-4C89-BEB8-342CDA7F2136}" dt="2025-02-21T08:10:20.705" v="1244" actId="1076"/>
          <ac:spMkLst>
            <pc:docMk/>
            <pc:sldMk cId="3282296625" sldId="277"/>
            <ac:spMk id="8" creationId="{77CDCF44-AC25-DFCB-F5C5-738136C3A06B}"/>
          </ac:spMkLst>
        </pc:spChg>
        <pc:spChg chg="add mod">
          <ac:chgData name="テレメディカ Fujiki" userId="71a61da2d8b78357" providerId="LiveId" clId="{760D8446-883E-4C89-BEB8-342CDA7F2136}" dt="2025-02-21T07:37:02.394" v="979"/>
          <ac:spMkLst>
            <pc:docMk/>
            <pc:sldMk cId="3282296625" sldId="277"/>
            <ac:spMk id="15" creationId="{3B09DEDE-C9F0-535D-A179-297792B9246E}"/>
          </ac:spMkLst>
        </pc:spChg>
        <pc:spChg chg="add mod">
          <ac:chgData name="テレメディカ Fujiki" userId="71a61da2d8b78357" providerId="LiveId" clId="{760D8446-883E-4C89-BEB8-342CDA7F2136}" dt="2025-02-21T09:11:28.818" v="1729" actId="164"/>
          <ac:spMkLst>
            <pc:docMk/>
            <pc:sldMk cId="3282296625" sldId="277"/>
            <ac:spMk id="17" creationId="{15DDDFB4-C23D-88F2-E203-4D37361773F5}"/>
          </ac:spMkLst>
        </pc:spChg>
        <pc:grpChg chg="add mod">
          <ac:chgData name="テレメディカ Fujiki" userId="71a61da2d8b78357" providerId="LiveId" clId="{760D8446-883E-4C89-BEB8-342CDA7F2136}" dt="2025-02-21T09:11:28.818" v="1729" actId="164"/>
          <ac:grpSpMkLst>
            <pc:docMk/>
            <pc:sldMk cId="3282296625" sldId="277"/>
            <ac:grpSpMk id="21" creationId="{9AC4E801-4BBF-3E3D-F05D-605FEA89C923}"/>
          </ac:grpSpMkLst>
        </pc:grpChg>
        <pc:picChg chg="add mod ord">
          <ac:chgData name="テレメディカ Fujiki" userId="71a61da2d8b78357" providerId="LiveId" clId="{760D8446-883E-4C89-BEB8-342CDA7F2136}" dt="2025-02-21T06:50:11.123" v="618" actId="167"/>
          <ac:picMkLst>
            <pc:docMk/>
            <pc:sldMk cId="3282296625" sldId="277"/>
            <ac:picMk id="10" creationId="{6E24F55F-E630-F561-C3F3-2A631E795A4D}"/>
          </ac:picMkLst>
        </pc:picChg>
        <pc:picChg chg="add mod ord">
          <ac:chgData name="テレメディカ Fujiki" userId="71a61da2d8b78357" providerId="LiveId" clId="{760D8446-883E-4C89-BEB8-342CDA7F2136}" dt="2025-02-21T06:50:37.692" v="633" actId="167"/>
          <ac:picMkLst>
            <pc:docMk/>
            <pc:sldMk cId="3282296625" sldId="277"/>
            <ac:picMk id="14" creationId="{E4475081-0196-E8DF-E2B1-9B2E4C35A1A2}"/>
          </ac:picMkLst>
        </pc:picChg>
        <pc:picChg chg="add mod">
          <ac:chgData name="テレメディカ Fujiki" userId="71a61da2d8b78357" providerId="LiveId" clId="{760D8446-883E-4C89-BEB8-342CDA7F2136}" dt="2025-02-21T09:11:28.818" v="1729" actId="164"/>
          <ac:picMkLst>
            <pc:docMk/>
            <pc:sldMk cId="3282296625" sldId="277"/>
            <ac:picMk id="18434" creationId="{9C27446C-455C-FF76-57EB-A0A0DFF48201}"/>
          </ac:picMkLst>
        </pc:picChg>
      </pc:sldChg>
      <pc:sldChg chg="addSp delSp modSp mod">
        <pc:chgData name="テレメディカ Fujiki" userId="71a61da2d8b78357" providerId="LiveId" clId="{760D8446-883E-4C89-BEB8-342CDA7F2136}" dt="2025-02-21T09:13:04.589" v="1747" actId="164"/>
        <pc:sldMkLst>
          <pc:docMk/>
          <pc:sldMk cId="2572897470" sldId="278"/>
        </pc:sldMkLst>
        <pc:spChg chg="mod">
          <ac:chgData name="テレメディカ Fujiki" userId="71a61da2d8b78357" providerId="LiveId" clId="{760D8446-883E-4C89-BEB8-342CDA7F2136}" dt="2025-02-21T08:12:27.985" v="1259"/>
          <ac:spMkLst>
            <pc:docMk/>
            <pc:sldMk cId="2572897470" sldId="278"/>
            <ac:spMk id="2" creationId="{BF73DF9B-C470-4C1C-89AF-EFFB70B79EB2}"/>
          </ac:spMkLst>
        </pc:spChg>
        <pc:spChg chg="mod">
          <ac:chgData name="テレメディカ Fujiki" userId="71a61da2d8b78357" providerId="LiveId" clId="{760D8446-883E-4C89-BEB8-342CDA7F2136}" dt="2025-02-21T08:10:56.219" v="1249" actId="113"/>
          <ac:spMkLst>
            <pc:docMk/>
            <pc:sldMk cId="2572897470" sldId="278"/>
            <ac:spMk id="8" creationId="{381C622D-2D07-E6BA-D19B-50023DA24BDC}"/>
          </ac:spMkLst>
        </pc:spChg>
        <pc:spChg chg="add mod">
          <ac:chgData name="テレメディカ Fujiki" userId="71a61da2d8b78357" providerId="LiveId" clId="{760D8446-883E-4C89-BEB8-342CDA7F2136}" dt="2025-02-21T07:37:06.707" v="981"/>
          <ac:spMkLst>
            <pc:docMk/>
            <pc:sldMk cId="2572897470" sldId="278"/>
            <ac:spMk id="16" creationId="{5F6C9895-FC6F-2072-8951-E3E85F19EB32}"/>
          </ac:spMkLst>
        </pc:spChg>
        <pc:spChg chg="add mod">
          <ac:chgData name="テレメディカ Fujiki" userId="71a61da2d8b78357" providerId="LiveId" clId="{760D8446-883E-4C89-BEB8-342CDA7F2136}" dt="2025-02-21T09:13:04.589" v="1747" actId="164"/>
          <ac:spMkLst>
            <pc:docMk/>
            <pc:sldMk cId="2572897470" sldId="278"/>
            <ac:spMk id="18" creationId="{70114660-C2DA-ACF3-8E61-E1AFF191413E}"/>
          </ac:spMkLst>
        </pc:spChg>
        <pc:grpChg chg="add mod">
          <ac:chgData name="テレメディカ Fujiki" userId="71a61da2d8b78357" providerId="LiveId" clId="{760D8446-883E-4C89-BEB8-342CDA7F2136}" dt="2025-02-21T09:13:04.589" v="1747" actId="164"/>
          <ac:grpSpMkLst>
            <pc:docMk/>
            <pc:sldMk cId="2572897470" sldId="278"/>
            <ac:grpSpMk id="24" creationId="{05B44647-0BF1-EDDF-DFE8-583B9ED44A07}"/>
          </ac:grpSpMkLst>
        </pc:grpChg>
        <pc:picChg chg="add mod ord">
          <ac:chgData name="テレメディカ Fujiki" userId="71a61da2d8b78357" providerId="LiveId" clId="{760D8446-883E-4C89-BEB8-342CDA7F2136}" dt="2025-02-21T06:51:35.538" v="640" actId="167"/>
          <ac:picMkLst>
            <pc:docMk/>
            <pc:sldMk cId="2572897470" sldId="278"/>
            <ac:picMk id="10" creationId="{47BFBD21-9745-0255-A0DB-BE198AE415B6}"/>
          </ac:picMkLst>
        </pc:picChg>
        <pc:picChg chg="add mod ord">
          <ac:chgData name="テレメディカ Fujiki" userId="71a61da2d8b78357" providerId="LiveId" clId="{760D8446-883E-4C89-BEB8-342CDA7F2136}" dt="2025-02-21T06:52:03.505" v="649" actId="167"/>
          <ac:picMkLst>
            <pc:docMk/>
            <pc:sldMk cId="2572897470" sldId="278"/>
            <ac:picMk id="12" creationId="{6E8F8969-2BDB-72B8-467F-B9EF382B119D}"/>
          </ac:picMkLst>
        </pc:picChg>
        <pc:picChg chg="add mod">
          <ac:chgData name="テレメディカ Fujiki" userId="71a61da2d8b78357" providerId="LiveId" clId="{760D8446-883E-4C89-BEB8-342CDA7F2136}" dt="2025-02-21T09:13:04.589" v="1747" actId="164"/>
          <ac:picMkLst>
            <pc:docMk/>
            <pc:sldMk cId="2572897470" sldId="278"/>
            <ac:picMk id="17410" creationId="{3E3AAB5D-0A73-E064-B96E-723608FB7327}"/>
          </ac:picMkLst>
        </pc:picChg>
      </pc:sldChg>
      <pc:sldChg chg="addSp delSp modSp mod">
        <pc:chgData name="テレメディカ Fujiki" userId="71a61da2d8b78357" providerId="LiveId" clId="{760D8446-883E-4C89-BEB8-342CDA7F2136}" dt="2025-02-21T09:16:03.592" v="1779" actId="20577"/>
        <pc:sldMkLst>
          <pc:docMk/>
          <pc:sldMk cId="3053343505" sldId="279"/>
        </pc:sldMkLst>
        <pc:spChg chg="mod">
          <ac:chgData name="テレメディカ Fujiki" userId="71a61da2d8b78357" providerId="LiveId" clId="{760D8446-883E-4C89-BEB8-342CDA7F2136}" dt="2025-02-21T08:17:13.964" v="1286"/>
          <ac:spMkLst>
            <pc:docMk/>
            <pc:sldMk cId="3053343505" sldId="279"/>
            <ac:spMk id="2" creationId="{C96FB8AB-2326-0ACB-5617-2321F4BCB517}"/>
          </ac:spMkLst>
        </pc:spChg>
        <pc:spChg chg="mod">
          <ac:chgData name="テレメディカ Fujiki" userId="71a61da2d8b78357" providerId="LiveId" clId="{760D8446-883E-4C89-BEB8-342CDA7F2136}" dt="2025-02-21T08:16:20.460" v="1277" actId="113"/>
          <ac:spMkLst>
            <pc:docMk/>
            <pc:sldMk cId="3053343505" sldId="279"/>
            <ac:spMk id="8" creationId="{D72196D2-0A9F-C1B1-145E-4FF6B19125DE}"/>
          </ac:spMkLst>
        </pc:spChg>
        <pc:spChg chg="add mod">
          <ac:chgData name="テレメディカ Fujiki" userId="71a61da2d8b78357" providerId="LiveId" clId="{760D8446-883E-4C89-BEB8-342CDA7F2136}" dt="2025-02-21T07:37:12.873" v="985"/>
          <ac:spMkLst>
            <pc:docMk/>
            <pc:sldMk cId="3053343505" sldId="279"/>
            <ac:spMk id="17" creationId="{6F83E3A7-5EF6-1E7D-3158-9CED6256220F}"/>
          </ac:spMkLst>
        </pc:spChg>
        <pc:spChg chg="add mod">
          <ac:chgData name="テレメディカ Fujiki" userId="71a61da2d8b78357" providerId="LiveId" clId="{760D8446-883E-4C89-BEB8-342CDA7F2136}" dt="2025-02-21T09:16:03.592" v="1779" actId="20577"/>
          <ac:spMkLst>
            <pc:docMk/>
            <pc:sldMk cId="3053343505" sldId="279"/>
            <ac:spMk id="23" creationId="{50BF0C3C-B5F3-9E9B-A159-A83AFF8E368C}"/>
          </ac:spMkLst>
        </pc:spChg>
        <pc:grpChg chg="add mod">
          <ac:chgData name="テレメディカ Fujiki" userId="71a61da2d8b78357" providerId="LiveId" clId="{760D8446-883E-4C89-BEB8-342CDA7F2136}" dt="2025-02-21T09:13:57.090" v="1755" actId="164"/>
          <ac:grpSpMkLst>
            <pc:docMk/>
            <pc:sldMk cId="3053343505" sldId="279"/>
            <ac:grpSpMk id="24" creationId="{30082438-49F2-1752-7572-BE12742B818C}"/>
          </ac:grpSpMkLst>
        </pc:grpChg>
        <pc:picChg chg="add mod ord">
          <ac:chgData name="テレメディカ Fujiki" userId="71a61da2d8b78357" providerId="LiveId" clId="{760D8446-883E-4C89-BEB8-342CDA7F2136}" dt="2025-02-21T06:53:19.241" v="657" actId="167"/>
          <ac:picMkLst>
            <pc:docMk/>
            <pc:sldMk cId="3053343505" sldId="279"/>
            <ac:picMk id="14" creationId="{BA901405-6605-1C8A-4FA8-36EC379D0E62}"/>
          </ac:picMkLst>
        </pc:picChg>
        <pc:picChg chg="add mod ord">
          <ac:chgData name="テレメディカ Fujiki" userId="71a61da2d8b78357" providerId="LiveId" clId="{760D8446-883E-4C89-BEB8-342CDA7F2136}" dt="2025-02-21T06:53:39.732" v="660" actId="167"/>
          <ac:picMkLst>
            <pc:docMk/>
            <pc:sldMk cId="3053343505" sldId="279"/>
            <ac:picMk id="15" creationId="{917E1167-4CE1-9A73-947A-17C9AB0D719B}"/>
          </ac:picMkLst>
        </pc:picChg>
        <pc:picChg chg="add mod">
          <ac:chgData name="テレメディカ Fujiki" userId="71a61da2d8b78357" providerId="LiveId" clId="{760D8446-883E-4C89-BEB8-342CDA7F2136}" dt="2025-02-21T09:13:57.090" v="1755" actId="164"/>
          <ac:picMkLst>
            <pc:docMk/>
            <pc:sldMk cId="3053343505" sldId="279"/>
            <ac:picMk id="16386" creationId="{63BAFA81-D644-E5C3-4B78-CDA5701BADB0}"/>
          </ac:picMkLst>
        </pc:picChg>
      </pc:sldChg>
      <pc:sldChg chg="addSp delSp modSp mod">
        <pc:chgData name="テレメディカ Fujiki" userId="71a61da2d8b78357" providerId="LiveId" clId="{760D8446-883E-4C89-BEB8-342CDA7F2136}" dt="2025-02-21T09:15:47.021" v="1775" actId="164"/>
        <pc:sldMkLst>
          <pc:docMk/>
          <pc:sldMk cId="894823418" sldId="280"/>
        </pc:sldMkLst>
        <pc:spChg chg="mod">
          <ac:chgData name="テレメディカ Fujiki" userId="71a61da2d8b78357" providerId="LiveId" clId="{760D8446-883E-4C89-BEB8-342CDA7F2136}" dt="2025-02-21T08:19:10.489" v="1304"/>
          <ac:spMkLst>
            <pc:docMk/>
            <pc:sldMk cId="894823418" sldId="280"/>
            <ac:spMk id="2" creationId="{8A18859D-DC38-8742-FB0D-2B05D66FF254}"/>
          </ac:spMkLst>
        </pc:spChg>
        <pc:spChg chg="mod">
          <ac:chgData name="テレメディカ Fujiki" userId="71a61da2d8b78357" providerId="LiveId" clId="{760D8446-883E-4C89-BEB8-342CDA7F2136}" dt="2025-02-21T08:18:32.866" v="1297" actId="1076"/>
          <ac:spMkLst>
            <pc:docMk/>
            <pc:sldMk cId="894823418" sldId="280"/>
            <ac:spMk id="8" creationId="{3C9B94B6-548D-95DC-16C2-1F5E93F6273A}"/>
          </ac:spMkLst>
        </pc:spChg>
        <pc:spChg chg="add mod">
          <ac:chgData name="テレメディカ Fujiki" userId="71a61da2d8b78357" providerId="LiveId" clId="{760D8446-883E-4C89-BEB8-342CDA7F2136}" dt="2025-02-21T07:37:16.711" v="987"/>
          <ac:spMkLst>
            <pc:docMk/>
            <pc:sldMk cId="894823418" sldId="280"/>
            <ac:spMk id="14" creationId="{33F6C58F-C3B6-C701-762C-6565DB68C4A9}"/>
          </ac:spMkLst>
        </pc:spChg>
        <pc:spChg chg="add mod">
          <ac:chgData name="テレメディカ Fujiki" userId="71a61da2d8b78357" providerId="LiveId" clId="{760D8446-883E-4C89-BEB8-342CDA7F2136}" dt="2025-02-21T09:15:47.021" v="1775" actId="164"/>
          <ac:spMkLst>
            <pc:docMk/>
            <pc:sldMk cId="894823418" sldId="280"/>
            <ac:spMk id="17" creationId="{594CD167-DFBB-CF76-840A-4C9FF98B08A6}"/>
          </ac:spMkLst>
        </pc:spChg>
        <pc:grpChg chg="add mod">
          <ac:chgData name="テレメディカ Fujiki" userId="71a61da2d8b78357" providerId="LiveId" clId="{760D8446-883E-4C89-BEB8-342CDA7F2136}" dt="2025-02-21T09:15:47.021" v="1775" actId="164"/>
          <ac:grpSpMkLst>
            <pc:docMk/>
            <pc:sldMk cId="894823418" sldId="280"/>
            <ac:grpSpMk id="18" creationId="{361A0C39-4DF4-5B60-23BE-2A045ECE73C7}"/>
          </ac:grpSpMkLst>
        </pc:grpChg>
        <pc:picChg chg="add mod ord">
          <ac:chgData name="テレメディカ Fujiki" userId="71a61da2d8b78357" providerId="LiveId" clId="{760D8446-883E-4C89-BEB8-342CDA7F2136}" dt="2025-02-21T06:54:19.151" v="666" actId="167"/>
          <ac:picMkLst>
            <pc:docMk/>
            <pc:sldMk cId="894823418" sldId="280"/>
            <ac:picMk id="10" creationId="{1C3824CF-42E3-29D0-D613-2C6D017196BC}"/>
          </ac:picMkLst>
        </pc:picChg>
        <pc:picChg chg="add mod ord">
          <ac:chgData name="テレメディカ Fujiki" userId="71a61da2d8b78357" providerId="LiveId" clId="{760D8446-883E-4C89-BEB8-342CDA7F2136}" dt="2025-02-21T06:54:49.660" v="676" actId="167"/>
          <ac:picMkLst>
            <pc:docMk/>
            <pc:sldMk cId="894823418" sldId="280"/>
            <ac:picMk id="12" creationId="{2D5018D6-B389-E2E4-5196-99EA6A9700B1}"/>
          </ac:picMkLst>
        </pc:picChg>
        <pc:picChg chg="add mod">
          <ac:chgData name="テレメディカ Fujiki" userId="71a61da2d8b78357" providerId="LiveId" clId="{760D8446-883E-4C89-BEB8-342CDA7F2136}" dt="2025-02-21T09:15:47.021" v="1775" actId="164"/>
          <ac:picMkLst>
            <pc:docMk/>
            <pc:sldMk cId="894823418" sldId="280"/>
            <ac:picMk id="15362" creationId="{083D2305-FC1B-409D-B383-007C84407916}"/>
          </ac:picMkLst>
        </pc:picChg>
      </pc:sldChg>
      <pc:sldChg chg="addSp delSp modSp mod">
        <pc:chgData name="テレメディカ Fujiki" userId="71a61da2d8b78357" providerId="LiveId" clId="{760D8446-883E-4C89-BEB8-342CDA7F2136}" dt="2025-02-21T09:17:27.577" v="1791" actId="164"/>
        <pc:sldMkLst>
          <pc:docMk/>
          <pc:sldMk cId="1134930522" sldId="281"/>
        </pc:sldMkLst>
        <pc:spChg chg="mod">
          <ac:chgData name="テレメディカ Fujiki" userId="71a61da2d8b78357" providerId="LiveId" clId="{760D8446-883E-4C89-BEB8-342CDA7F2136}" dt="2025-02-21T08:20:45.047" v="1319"/>
          <ac:spMkLst>
            <pc:docMk/>
            <pc:sldMk cId="1134930522" sldId="281"/>
            <ac:spMk id="2" creationId="{84543F9C-76D8-3E8C-2671-4348B3837AB2}"/>
          </ac:spMkLst>
        </pc:spChg>
        <pc:spChg chg="mod">
          <ac:chgData name="テレメディカ Fujiki" userId="71a61da2d8b78357" providerId="LiveId" clId="{760D8446-883E-4C89-BEB8-342CDA7F2136}" dt="2025-02-21T08:21:56.208" v="1325" actId="1076"/>
          <ac:spMkLst>
            <pc:docMk/>
            <pc:sldMk cId="1134930522" sldId="281"/>
            <ac:spMk id="4" creationId="{95034A58-D33C-BD3D-A8F1-F63057B82A91}"/>
          </ac:spMkLst>
        </pc:spChg>
        <pc:spChg chg="mod">
          <ac:chgData name="テレメディカ Fujiki" userId="71a61da2d8b78357" providerId="LiveId" clId="{760D8446-883E-4C89-BEB8-342CDA7F2136}" dt="2025-02-21T08:19:59.261" v="1312" actId="14100"/>
          <ac:spMkLst>
            <pc:docMk/>
            <pc:sldMk cId="1134930522" sldId="281"/>
            <ac:spMk id="8" creationId="{5295163C-BD2C-4D70-F5A2-B7AB820B5114}"/>
          </ac:spMkLst>
        </pc:spChg>
        <pc:spChg chg="add mod">
          <ac:chgData name="テレメディカ Fujiki" userId="71a61da2d8b78357" providerId="LiveId" clId="{760D8446-883E-4C89-BEB8-342CDA7F2136}" dt="2025-02-21T07:37:21.735" v="989"/>
          <ac:spMkLst>
            <pc:docMk/>
            <pc:sldMk cId="1134930522" sldId="281"/>
            <ac:spMk id="17" creationId="{2EACB1D5-319A-4BB7-CCCA-7DC91A66F9AB}"/>
          </ac:spMkLst>
        </pc:spChg>
        <pc:spChg chg="add mod">
          <ac:chgData name="テレメディカ Fujiki" userId="71a61da2d8b78357" providerId="LiveId" clId="{760D8446-883E-4C89-BEB8-342CDA7F2136}" dt="2025-02-21T09:17:27.577" v="1791" actId="164"/>
          <ac:spMkLst>
            <pc:docMk/>
            <pc:sldMk cId="1134930522" sldId="281"/>
            <ac:spMk id="19" creationId="{A045CBD4-B9B6-D7B8-2F77-8E1FD68119B4}"/>
          </ac:spMkLst>
        </pc:spChg>
        <pc:grpChg chg="add mod">
          <ac:chgData name="テレメディカ Fujiki" userId="71a61da2d8b78357" providerId="LiveId" clId="{760D8446-883E-4C89-BEB8-342CDA7F2136}" dt="2025-02-21T09:17:27.577" v="1791" actId="164"/>
          <ac:grpSpMkLst>
            <pc:docMk/>
            <pc:sldMk cId="1134930522" sldId="281"/>
            <ac:grpSpMk id="24" creationId="{D5C9A2F8-9D7D-6CB0-F3B0-0617AEAC5C28}"/>
          </ac:grpSpMkLst>
        </pc:grpChg>
        <pc:picChg chg="add mod ord">
          <ac:chgData name="テレメディカ Fujiki" userId="71a61da2d8b78357" providerId="LiveId" clId="{760D8446-883E-4C89-BEB8-342CDA7F2136}" dt="2025-02-21T06:55:48.916" v="683" actId="167"/>
          <ac:picMkLst>
            <pc:docMk/>
            <pc:sldMk cId="1134930522" sldId="281"/>
            <ac:picMk id="12" creationId="{7A5FFE9A-DE0D-5B12-0836-14914AC5D705}"/>
          </ac:picMkLst>
        </pc:picChg>
        <pc:picChg chg="add mod ord">
          <ac:chgData name="テレメディカ Fujiki" userId="71a61da2d8b78357" providerId="LiveId" clId="{760D8446-883E-4C89-BEB8-342CDA7F2136}" dt="2025-02-21T06:56:19.565" v="698" actId="167"/>
          <ac:picMkLst>
            <pc:docMk/>
            <pc:sldMk cId="1134930522" sldId="281"/>
            <ac:picMk id="16" creationId="{9163C954-5C96-1914-0B68-C32FDB3CADFF}"/>
          </ac:picMkLst>
        </pc:picChg>
        <pc:picChg chg="add mod">
          <ac:chgData name="テレメディカ Fujiki" userId="71a61da2d8b78357" providerId="LiveId" clId="{760D8446-883E-4C89-BEB8-342CDA7F2136}" dt="2025-02-21T09:17:27.577" v="1791" actId="164"/>
          <ac:picMkLst>
            <pc:docMk/>
            <pc:sldMk cId="1134930522" sldId="281"/>
            <ac:picMk id="14338" creationId="{54B64F26-0555-B851-DD5E-D1A21FC02E58}"/>
          </ac:picMkLst>
        </pc:picChg>
      </pc:sldChg>
      <pc:sldChg chg="addSp delSp modSp mod">
        <pc:chgData name="テレメディカ Fujiki" userId="71a61da2d8b78357" providerId="LiveId" clId="{760D8446-883E-4C89-BEB8-342CDA7F2136}" dt="2025-02-21T09:20:52.761" v="1834" actId="164"/>
        <pc:sldMkLst>
          <pc:docMk/>
          <pc:sldMk cId="1724638009" sldId="282"/>
        </pc:sldMkLst>
        <pc:spChg chg="mod">
          <ac:chgData name="テレメディカ Fujiki" userId="71a61da2d8b78357" providerId="LiveId" clId="{760D8446-883E-4C89-BEB8-342CDA7F2136}" dt="2025-02-21T08:25:00.706" v="1349"/>
          <ac:spMkLst>
            <pc:docMk/>
            <pc:sldMk cId="1724638009" sldId="282"/>
            <ac:spMk id="2" creationId="{F91CA513-4693-DE73-60C4-B874654BC0DE}"/>
          </ac:spMkLst>
        </pc:spChg>
        <pc:spChg chg="mod">
          <ac:chgData name="テレメディカ Fujiki" userId="71a61da2d8b78357" providerId="LiveId" clId="{760D8446-883E-4C89-BEB8-342CDA7F2136}" dt="2025-02-21T08:23:03.585" v="1333" actId="1076"/>
          <ac:spMkLst>
            <pc:docMk/>
            <pc:sldMk cId="1724638009" sldId="282"/>
            <ac:spMk id="8" creationId="{CC83A75B-D1D2-0FB0-D876-6170EBA1A3B0}"/>
          </ac:spMkLst>
        </pc:spChg>
        <pc:spChg chg="add mod">
          <ac:chgData name="テレメディカ Fujiki" userId="71a61da2d8b78357" providerId="LiveId" clId="{760D8446-883E-4C89-BEB8-342CDA7F2136}" dt="2025-02-21T07:37:26.082" v="991"/>
          <ac:spMkLst>
            <pc:docMk/>
            <pc:sldMk cId="1724638009" sldId="282"/>
            <ac:spMk id="20" creationId="{5F88AF20-4612-A22C-AD87-ACF4F38382D5}"/>
          </ac:spMkLst>
        </pc:spChg>
        <pc:spChg chg="mod">
          <ac:chgData name="テレメディカ Fujiki" userId="71a61da2d8b78357" providerId="LiveId" clId="{760D8446-883E-4C89-BEB8-342CDA7F2136}" dt="2025-02-21T08:24:31.838" v="1342"/>
          <ac:spMkLst>
            <pc:docMk/>
            <pc:sldMk cId="1724638009" sldId="282"/>
            <ac:spMk id="22" creationId="{2D0DA8E6-1FC3-AFAC-7B8E-2527F8BBFF2F}"/>
          </ac:spMkLst>
        </pc:spChg>
        <pc:spChg chg="mod">
          <ac:chgData name="テレメディカ Fujiki" userId="71a61da2d8b78357" providerId="LiveId" clId="{760D8446-883E-4C89-BEB8-342CDA7F2136}" dt="2025-02-21T08:23:31.321" v="1335" actId="1076"/>
          <ac:spMkLst>
            <pc:docMk/>
            <pc:sldMk cId="1724638009" sldId="282"/>
            <ac:spMk id="25" creationId="{A9937A2C-C1E9-1807-652A-92737A61149E}"/>
          </ac:spMkLst>
        </pc:spChg>
        <pc:spChg chg="mod topLvl">
          <ac:chgData name="テレメディカ Fujiki" userId="71a61da2d8b78357" providerId="LiveId" clId="{760D8446-883E-4C89-BEB8-342CDA7F2136}" dt="2025-02-21T09:19:55.822" v="1820" actId="164"/>
          <ac:spMkLst>
            <pc:docMk/>
            <pc:sldMk cId="1724638009" sldId="282"/>
            <ac:spMk id="26" creationId="{96D1C23B-E7C3-697B-FF0C-56139CF9C723}"/>
          </ac:spMkLst>
        </pc:spChg>
        <pc:spChg chg="add mod">
          <ac:chgData name="テレメディカ Fujiki" userId="71a61da2d8b78357" providerId="LiveId" clId="{760D8446-883E-4C89-BEB8-342CDA7F2136}" dt="2025-02-21T09:20:52.761" v="1834" actId="164"/>
          <ac:spMkLst>
            <pc:docMk/>
            <pc:sldMk cId="1724638009" sldId="282"/>
            <ac:spMk id="27" creationId="{C19DAE16-38FB-BAFE-210D-91635F01694E}"/>
          </ac:spMkLst>
        </pc:spChg>
        <pc:grpChg chg="add mod">
          <ac:chgData name="テレメディカ Fujiki" userId="71a61da2d8b78357" providerId="LiveId" clId="{760D8446-883E-4C89-BEB8-342CDA7F2136}" dt="2025-02-21T09:19:55.822" v="1820" actId="164"/>
          <ac:grpSpMkLst>
            <pc:docMk/>
            <pc:sldMk cId="1724638009" sldId="282"/>
            <ac:grpSpMk id="33" creationId="{49E5C3B4-FEB0-3021-FAFE-80071EE2187C}"/>
          </ac:grpSpMkLst>
        </pc:grpChg>
        <pc:grpChg chg="add mod">
          <ac:chgData name="テレメディカ Fujiki" userId="71a61da2d8b78357" providerId="LiveId" clId="{760D8446-883E-4C89-BEB8-342CDA7F2136}" dt="2025-02-21T09:20:52.761" v="1834" actId="164"/>
          <ac:grpSpMkLst>
            <pc:docMk/>
            <pc:sldMk cId="1724638009" sldId="282"/>
            <ac:grpSpMk id="34" creationId="{8CDEFE39-F0CD-14DC-D8E4-2BF0853AB53D}"/>
          </ac:grpSpMkLst>
        </pc:grpChg>
        <pc:picChg chg="add mod ord modCrop">
          <ac:chgData name="テレメディカ Fujiki" userId="71a61da2d8b78357" providerId="LiveId" clId="{760D8446-883E-4C89-BEB8-342CDA7F2136}" dt="2025-02-21T06:57:40.994" v="710" actId="1076"/>
          <ac:picMkLst>
            <pc:docMk/>
            <pc:sldMk cId="1724638009" sldId="282"/>
            <ac:picMk id="11" creationId="{8A0A1020-18AD-B5D5-D23F-571E21B8E819}"/>
          </ac:picMkLst>
        </pc:picChg>
        <pc:picChg chg="add mod ord">
          <ac:chgData name="テレメディカ Fujiki" userId="71a61da2d8b78357" providerId="LiveId" clId="{760D8446-883E-4C89-BEB8-342CDA7F2136}" dt="2025-02-21T06:58:06.195" v="716" actId="167"/>
          <ac:picMkLst>
            <pc:docMk/>
            <pc:sldMk cId="1724638009" sldId="282"/>
            <ac:picMk id="15" creationId="{D48271A9-8A3D-1F6E-ED8D-5D771B6AAA61}"/>
          </ac:picMkLst>
        </pc:picChg>
        <pc:picChg chg="add mod ord">
          <ac:chgData name="テレメディカ Fujiki" userId="71a61da2d8b78357" providerId="LiveId" clId="{760D8446-883E-4C89-BEB8-342CDA7F2136}" dt="2025-02-21T06:58:32.225" v="723" actId="167"/>
          <ac:picMkLst>
            <pc:docMk/>
            <pc:sldMk cId="1724638009" sldId="282"/>
            <ac:picMk id="17" creationId="{0F042C59-80F2-2C49-7769-464458797043}"/>
          </ac:picMkLst>
        </pc:picChg>
        <pc:picChg chg="add mod">
          <ac:chgData name="テレメディカ Fujiki" userId="71a61da2d8b78357" providerId="LiveId" clId="{760D8446-883E-4C89-BEB8-342CDA7F2136}" dt="2025-02-21T09:19:55.822" v="1820" actId="164"/>
          <ac:picMkLst>
            <pc:docMk/>
            <pc:sldMk cId="1724638009" sldId="282"/>
            <ac:picMk id="13316" creationId="{E629524D-CBDE-B9CC-9869-25CD26F25066}"/>
          </ac:picMkLst>
        </pc:picChg>
        <pc:picChg chg="add mod">
          <ac:chgData name="テレメディカ Fujiki" userId="71a61da2d8b78357" providerId="LiveId" clId="{760D8446-883E-4C89-BEB8-342CDA7F2136}" dt="2025-02-21T09:20:52.761" v="1834" actId="164"/>
          <ac:picMkLst>
            <pc:docMk/>
            <pc:sldMk cId="1724638009" sldId="282"/>
            <ac:picMk id="13318" creationId="{2EA58A96-BCA9-5DA9-C14E-76D3451FDF69}"/>
          </ac:picMkLst>
        </pc:picChg>
      </pc:sldChg>
      <pc:sldChg chg="addSp delSp modSp mod">
        <pc:chgData name="テレメディカ Fujiki" userId="71a61da2d8b78357" providerId="LiveId" clId="{760D8446-883E-4C89-BEB8-342CDA7F2136}" dt="2025-02-21T09:21:55.532" v="1856" actId="164"/>
        <pc:sldMkLst>
          <pc:docMk/>
          <pc:sldMk cId="3717734902" sldId="283"/>
        </pc:sldMkLst>
        <pc:spChg chg="mod">
          <ac:chgData name="テレメディカ Fujiki" userId="71a61da2d8b78357" providerId="LiveId" clId="{760D8446-883E-4C89-BEB8-342CDA7F2136}" dt="2025-02-21T08:26:22.535" v="1360"/>
          <ac:spMkLst>
            <pc:docMk/>
            <pc:sldMk cId="3717734902" sldId="283"/>
            <ac:spMk id="2" creationId="{D445165B-1B50-4383-4AB0-71400518C339}"/>
          </ac:spMkLst>
        </pc:spChg>
        <pc:spChg chg="mod">
          <ac:chgData name="テレメディカ Fujiki" userId="71a61da2d8b78357" providerId="LiveId" clId="{760D8446-883E-4C89-BEB8-342CDA7F2136}" dt="2025-02-21T08:25:43.732" v="1353" actId="113"/>
          <ac:spMkLst>
            <pc:docMk/>
            <pc:sldMk cId="3717734902" sldId="283"/>
            <ac:spMk id="8" creationId="{65806C73-DF44-0990-29DB-C610FCF2B8B1}"/>
          </ac:spMkLst>
        </pc:spChg>
        <pc:spChg chg="add mod">
          <ac:chgData name="テレメディカ Fujiki" userId="71a61da2d8b78357" providerId="LiveId" clId="{760D8446-883E-4C89-BEB8-342CDA7F2136}" dt="2025-02-21T07:37:29.573" v="993"/>
          <ac:spMkLst>
            <pc:docMk/>
            <pc:sldMk cId="3717734902" sldId="283"/>
            <ac:spMk id="20" creationId="{D11A8260-479C-9293-5796-477B537167C3}"/>
          </ac:spMkLst>
        </pc:spChg>
        <pc:spChg chg="add mod">
          <ac:chgData name="テレメディカ Fujiki" userId="71a61da2d8b78357" providerId="LiveId" clId="{760D8446-883E-4C89-BEB8-342CDA7F2136}" dt="2025-02-21T09:21:55.532" v="1856" actId="164"/>
          <ac:spMkLst>
            <pc:docMk/>
            <pc:sldMk cId="3717734902" sldId="283"/>
            <ac:spMk id="24" creationId="{52969861-050A-2E02-1B20-9E9584A60B0A}"/>
          </ac:spMkLst>
        </pc:spChg>
        <pc:grpChg chg="add mod">
          <ac:chgData name="テレメディカ Fujiki" userId="71a61da2d8b78357" providerId="LiveId" clId="{760D8446-883E-4C89-BEB8-342CDA7F2136}" dt="2025-02-21T09:21:55.532" v="1856" actId="164"/>
          <ac:grpSpMkLst>
            <pc:docMk/>
            <pc:sldMk cId="3717734902" sldId="283"/>
            <ac:grpSpMk id="25" creationId="{0DCEA788-0B53-EA8A-E714-26019AEA2A02}"/>
          </ac:grpSpMkLst>
        </pc:grpChg>
        <pc:picChg chg="add mod ord">
          <ac:chgData name="テレメディカ Fujiki" userId="71a61da2d8b78357" providerId="LiveId" clId="{760D8446-883E-4C89-BEB8-342CDA7F2136}" dt="2025-02-21T07:11:03.666" v="734" actId="167"/>
          <ac:picMkLst>
            <pc:docMk/>
            <pc:sldMk cId="3717734902" sldId="283"/>
            <ac:picMk id="14" creationId="{EE5202E8-DF4E-7143-97BE-3C11E674CF1E}"/>
          </ac:picMkLst>
        </pc:picChg>
        <pc:picChg chg="add mod ord">
          <ac:chgData name="テレメディカ Fujiki" userId="71a61da2d8b78357" providerId="LiveId" clId="{760D8446-883E-4C89-BEB8-342CDA7F2136}" dt="2025-02-21T07:11:37.911" v="745" actId="14100"/>
          <ac:picMkLst>
            <pc:docMk/>
            <pc:sldMk cId="3717734902" sldId="283"/>
            <ac:picMk id="17" creationId="{D586718B-018A-E1A4-FC97-D795B57E6A1D}"/>
          </ac:picMkLst>
        </pc:picChg>
        <pc:picChg chg="add mod">
          <ac:chgData name="テレメディカ Fujiki" userId="71a61da2d8b78357" providerId="LiveId" clId="{760D8446-883E-4C89-BEB8-342CDA7F2136}" dt="2025-02-21T09:21:55.532" v="1856" actId="164"/>
          <ac:picMkLst>
            <pc:docMk/>
            <pc:sldMk cId="3717734902" sldId="283"/>
            <ac:picMk id="12290" creationId="{C8131E8D-EDAF-DE7F-3455-2C7999472620}"/>
          </ac:picMkLst>
        </pc:picChg>
      </pc:sldChg>
      <pc:sldChg chg="addSp delSp modSp mod">
        <pc:chgData name="テレメディカ Fujiki" userId="71a61da2d8b78357" providerId="LiveId" clId="{760D8446-883E-4C89-BEB8-342CDA7F2136}" dt="2025-02-21T09:23:08.302" v="1868" actId="164"/>
        <pc:sldMkLst>
          <pc:docMk/>
          <pc:sldMk cId="4025201944" sldId="284"/>
        </pc:sldMkLst>
        <pc:spChg chg="mod">
          <ac:chgData name="テレメディカ Fujiki" userId="71a61da2d8b78357" providerId="LiveId" clId="{760D8446-883E-4C89-BEB8-342CDA7F2136}" dt="2025-02-21T08:27:45.364" v="1371" actId="20577"/>
          <ac:spMkLst>
            <pc:docMk/>
            <pc:sldMk cId="4025201944" sldId="284"/>
            <ac:spMk id="2" creationId="{0BD8D12C-349E-D15A-AC70-F3B9ABF233EA}"/>
          </ac:spMkLst>
        </pc:spChg>
        <pc:spChg chg="mod">
          <ac:chgData name="テレメディカ Fujiki" userId="71a61da2d8b78357" providerId="LiveId" clId="{760D8446-883E-4C89-BEB8-342CDA7F2136}" dt="2025-02-21T08:26:59.663" v="1364" actId="113"/>
          <ac:spMkLst>
            <pc:docMk/>
            <pc:sldMk cId="4025201944" sldId="284"/>
            <ac:spMk id="8" creationId="{EAE44337-E676-10FC-D8CD-04554CFB2A38}"/>
          </ac:spMkLst>
        </pc:spChg>
        <pc:spChg chg="add mod">
          <ac:chgData name="テレメディカ Fujiki" userId="71a61da2d8b78357" providerId="LiveId" clId="{760D8446-883E-4C89-BEB8-342CDA7F2136}" dt="2025-02-21T07:37:34.536" v="995"/>
          <ac:spMkLst>
            <pc:docMk/>
            <pc:sldMk cId="4025201944" sldId="284"/>
            <ac:spMk id="15" creationId="{E2D4EFBB-022D-707E-BA3D-02B78753AE75}"/>
          </ac:spMkLst>
        </pc:spChg>
        <pc:spChg chg="add mod">
          <ac:chgData name="テレメディカ Fujiki" userId="71a61da2d8b78357" providerId="LiveId" clId="{760D8446-883E-4C89-BEB8-342CDA7F2136}" dt="2025-02-21T09:23:08.302" v="1868" actId="164"/>
          <ac:spMkLst>
            <pc:docMk/>
            <pc:sldMk cId="4025201944" sldId="284"/>
            <ac:spMk id="17" creationId="{E6B5AC18-9D8A-7B98-7C5B-20852E18C7F1}"/>
          </ac:spMkLst>
        </pc:spChg>
        <pc:grpChg chg="add mod">
          <ac:chgData name="テレメディカ Fujiki" userId="71a61da2d8b78357" providerId="LiveId" clId="{760D8446-883E-4C89-BEB8-342CDA7F2136}" dt="2025-02-21T09:23:08.302" v="1868" actId="164"/>
          <ac:grpSpMkLst>
            <pc:docMk/>
            <pc:sldMk cId="4025201944" sldId="284"/>
            <ac:grpSpMk id="18" creationId="{4FCBC94F-89A0-3C0D-8B54-5AE6C5DAC034}"/>
          </ac:grpSpMkLst>
        </pc:grpChg>
        <pc:picChg chg="add mod ord">
          <ac:chgData name="テレメディカ Fujiki" userId="71a61da2d8b78357" providerId="LiveId" clId="{760D8446-883E-4C89-BEB8-342CDA7F2136}" dt="2025-02-21T07:13:06.384" v="756" actId="167"/>
          <ac:picMkLst>
            <pc:docMk/>
            <pc:sldMk cId="4025201944" sldId="284"/>
            <ac:picMk id="10" creationId="{F7F7DB17-2954-F976-D216-75CBBAA5AE6C}"/>
          </ac:picMkLst>
        </pc:picChg>
        <pc:picChg chg="add mod ord">
          <ac:chgData name="テレメディカ Fujiki" userId="71a61da2d8b78357" providerId="LiveId" clId="{760D8446-883E-4C89-BEB8-342CDA7F2136}" dt="2025-02-21T07:13:32.397" v="763" actId="167"/>
          <ac:picMkLst>
            <pc:docMk/>
            <pc:sldMk cId="4025201944" sldId="284"/>
            <ac:picMk id="12" creationId="{12A3F932-7D3F-6292-F39E-C89988B2AAF2}"/>
          </ac:picMkLst>
        </pc:picChg>
        <pc:picChg chg="add mod">
          <ac:chgData name="テレメディカ Fujiki" userId="71a61da2d8b78357" providerId="LiveId" clId="{760D8446-883E-4C89-BEB8-342CDA7F2136}" dt="2025-02-21T09:23:08.302" v="1868" actId="164"/>
          <ac:picMkLst>
            <pc:docMk/>
            <pc:sldMk cId="4025201944" sldId="284"/>
            <ac:picMk id="11266" creationId="{C384289B-5EBF-382A-D966-15834DC2CABB}"/>
          </ac:picMkLst>
        </pc:picChg>
      </pc:sldChg>
      <pc:sldChg chg="addSp delSp modSp mod">
        <pc:chgData name="テレメディカ Fujiki" userId="71a61da2d8b78357" providerId="LiveId" clId="{760D8446-883E-4C89-BEB8-342CDA7F2136}" dt="2025-02-21T09:24:06.462" v="1882" actId="164"/>
        <pc:sldMkLst>
          <pc:docMk/>
          <pc:sldMk cId="2905330278" sldId="285"/>
        </pc:sldMkLst>
        <pc:spChg chg="mod">
          <ac:chgData name="テレメディカ Fujiki" userId="71a61da2d8b78357" providerId="LiveId" clId="{760D8446-883E-4C89-BEB8-342CDA7F2136}" dt="2025-02-21T08:29:11.559" v="1386"/>
          <ac:spMkLst>
            <pc:docMk/>
            <pc:sldMk cId="2905330278" sldId="285"/>
            <ac:spMk id="2" creationId="{1C0791D0-F493-F31B-FA6A-1362FDCE6C9C}"/>
          </ac:spMkLst>
        </pc:spChg>
        <pc:spChg chg="mod">
          <ac:chgData name="テレメディカ Fujiki" userId="71a61da2d8b78357" providerId="LiveId" clId="{760D8446-883E-4C89-BEB8-342CDA7F2136}" dt="2025-02-21T08:28:30.976" v="1379" actId="113"/>
          <ac:spMkLst>
            <pc:docMk/>
            <pc:sldMk cId="2905330278" sldId="285"/>
            <ac:spMk id="8" creationId="{8ACD419B-E121-C5D5-7403-8F6C89AF7C02}"/>
          </ac:spMkLst>
        </pc:spChg>
        <pc:spChg chg="add mod">
          <ac:chgData name="テレメディカ Fujiki" userId="71a61da2d8b78357" providerId="LiveId" clId="{760D8446-883E-4C89-BEB8-342CDA7F2136}" dt="2025-02-21T07:37:38.914" v="997"/>
          <ac:spMkLst>
            <pc:docMk/>
            <pc:sldMk cId="2905330278" sldId="285"/>
            <ac:spMk id="17" creationId="{ED801AF8-A78D-BABA-CF95-CF212E9D1635}"/>
          </ac:spMkLst>
        </pc:spChg>
        <pc:spChg chg="add mod">
          <ac:chgData name="テレメディカ Fujiki" userId="71a61da2d8b78357" providerId="LiveId" clId="{760D8446-883E-4C89-BEB8-342CDA7F2136}" dt="2025-02-21T09:24:06.462" v="1882" actId="164"/>
          <ac:spMkLst>
            <pc:docMk/>
            <pc:sldMk cId="2905330278" sldId="285"/>
            <ac:spMk id="19" creationId="{E742C9B5-798C-1D7A-C692-E9F64F14ACED}"/>
          </ac:spMkLst>
        </pc:spChg>
        <pc:grpChg chg="add mod">
          <ac:chgData name="テレメディカ Fujiki" userId="71a61da2d8b78357" providerId="LiveId" clId="{760D8446-883E-4C89-BEB8-342CDA7F2136}" dt="2025-02-21T09:24:06.462" v="1882" actId="164"/>
          <ac:grpSpMkLst>
            <pc:docMk/>
            <pc:sldMk cId="2905330278" sldId="285"/>
            <ac:grpSpMk id="20" creationId="{4CA3DEB2-D90E-06D9-8B39-F8C389C320CE}"/>
          </ac:grpSpMkLst>
        </pc:grpChg>
        <pc:picChg chg="mod modCrop">
          <ac:chgData name="テレメディカ Fujiki" userId="71a61da2d8b78357" providerId="LiveId" clId="{760D8446-883E-4C89-BEB8-342CDA7F2136}" dt="2025-02-21T07:15:06.733" v="782" actId="732"/>
          <ac:picMkLst>
            <pc:docMk/>
            <pc:sldMk cId="2905330278" sldId="285"/>
            <ac:picMk id="5" creationId="{5E443FDD-B8B1-E47B-DCF7-E45054CE0BBF}"/>
          </ac:picMkLst>
        </pc:picChg>
        <pc:picChg chg="add mod ord">
          <ac:chgData name="テレメディカ Fujiki" userId="71a61da2d8b78357" providerId="LiveId" clId="{760D8446-883E-4C89-BEB8-342CDA7F2136}" dt="2025-02-21T07:14:06.222" v="773" actId="167"/>
          <ac:picMkLst>
            <pc:docMk/>
            <pc:sldMk cId="2905330278" sldId="285"/>
            <ac:picMk id="14" creationId="{E46BB063-BF22-96E4-C18A-7B6F4BB1B920}"/>
          </ac:picMkLst>
        </pc:picChg>
        <pc:picChg chg="add mod ord">
          <ac:chgData name="テレメディカ Fujiki" userId="71a61da2d8b78357" providerId="LiveId" clId="{760D8446-883E-4C89-BEB8-342CDA7F2136}" dt="2025-02-21T07:14:30.672" v="780" actId="167"/>
          <ac:picMkLst>
            <pc:docMk/>
            <pc:sldMk cId="2905330278" sldId="285"/>
            <ac:picMk id="16" creationId="{0D17D36C-1F0E-6935-CC5A-E457AA690FF8}"/>
          </ac:picMkLst>
        </pc:picChg>
        <pc:picChg chg="add mod">
          <ac:chgData name="テレメディカ Fujiki" userId="71a61da2d8b78357" providerId="LiveId" clId="{760D8446-883E-4C89-BEB8-342CDA7F2136}" dt="2025-02-21T09:24:06.462" v="1882" actId="164"/>
          <ac:picMkLst>
            <pc:docMk/>
            <pc:sldMk cId="2905330278" sldId="285"/>
            <ac:picMk id="10242" creationId="{3428C0BB-BC52-0FAE-E5CF-9A7776BAA27F}"/>
          </ac:picMkLst>
        </pc:picChg>
      </pc:sldChg>
      <pc:sldChg chg="addSp delSp modSp mod">
        <pc:chgData name="テレメディカ Fujiki" userId="71a61da2d8b78357" providerId="LiveId" clId="{760D8446-883E-4C89-BEB8-342CDA7F2136}" dt="2025-02-21T09:25:07.714" v="1898" actId="164"/>
        <pc:sldMkLst>
          <pc:docMk/>
          <pc:sldMk cId="1922995238" sldId="286"/>
        </pc:sldMkLst>
        <pc:spChg chg="mod">
          <ac:chgData name="テレメディカ Fujiki" userId="71a61da2d8b78357" providerId="LiveId" clId="{760D8446-883E-4C89-BEB8-342CDA7F2136}" dt="2025-02-21T08:30:24.427" v="1397"/>
          <ac:spMkLst>
            <pc:docMk/>
            <pc:sldMk cId="1922995238" sldId="286"/>
            <ac:spMk id="2" creationId="{4CB2FF2C-7AE6-D9C6-5B4E-D6BA1B2AD64A}"/>
          </ac:spMkLst>
        </pc:spChg>
        <pc:spChg chg="mod">
          <ac:chgData name="テレメディカ Fujiki" userId="71a61da2d8b78357" providerId="LiveId" clId="{760D8446-883E-4C89-BEB8-342CDA7F2136}" dt="2025-02-21T08:29:49.271" v="1390" actId="113"/>
          <ac:spMkLst>
            <pc:docMk/>
            <pc:sldMk cId="1922995238" sldId="286"/>
            <ac:spMk id="8" creationId="{FCA96E62-E76F-EEBF-2D8A-CBBD621DD660}"/>
          </ac:spMkLst>
        </pc:spChg>
        <pc:spChg chg="add mod">
          <ac:chgData name="テレメディカ Fujiki" userId="71a61da2d8b78357" providerId="LiveId" clId="{760D8446-883E-4C89-BEB8-342CDA7F2136}" dt="2025-02-21T07:37:43.266" v="999"/>
          <ac:spMkLst>
            <pc:docMk/>
            <pc:sldMk cId="1922995238" sldId="286"/>
            <ac:spMk id="15" creationId="{B2F11543-AA96-DC02-B381-748E3329690F}"/>
          </ac:spMkLst>
        </pc:spChg>
        <pc:spChg chg="add mod">
          <ac:chgData name="テレメディカ Fujiki" userId="71a61da2d8b78357" providerId="LiveId" clId="{760D8446-883E-4C89-BEB8-342CDA7F2136}" dt="2025-02-21T09:25:07.714" v="1898" actId="164"/>
          <ac:spMkLst>
            <pc:docMk/>
            <pc:sldMk cId="1922995238" sldId="286"/>
            <ac:spMk id="17" creationId="{9B73ABFB-A5C5-082C-737B-5F7FA0BDD1B2}"/>
          </ac:spMkLst>
        </pc:spChg>
        <pc:grpChg chg="add mod">
          <ac:chgData name="テレメディカ Fujiki" userId="71a61da2d8b78357" providerId="LiveId" clId="{760D8446-883E-4C89-BEB8-342CDA7F2136}" dt="2025-02-21T09:25:07.714" v="1898" actId="164"/>
          <ac:grpSpMkLst>
            <pc:docMk/>
            <pc:sldMk cId="1922995238" sldId="286"/>
            <ac:grpSpMk id="20" creationId="{A34DC11E-DE36-D8A7-2BC1-FB0E35D83C47}"/>
          </ac:grpSpMkLst>
        </pc:grpChg>
        <pc:picChg chg="mod modCrop">
          <ac:chgData name="テレメディカ Fujiki" userId="71a61da2d8b78357" providerId="LiveId" clId="{760D8446-883E-4C89-BEB8-342CDA7F2136}" dt="2025-02-21T07:15:45.035" v="783" actId="732"/>
          <ac:picMkLst>
            <pc:docMk/>
            <pc:sldMk cId="1922995238" sldId="286"/>
            <ac:picMk id="9" creationId="{1C2C2D5A-BF7E-EA3D-A08D-63DD8409D065}"/>
          </ac:picMkLst>
        </pc:picChg>
        <pc:picChg chg="add mod ord">
          <ac:chgData name="テレメディカ Fujiki" userId="71a61da2d8b78357" providerId="LiveId" clId="{760D8446-883E-4C89-BEB8-342CDA7F2136}" dt="2025-02-21T07:16:06.548" v="789" actId="167"/>
          <ac:picMkLst>
            <pc:docMk/>
            <pc:sldMk cId="1922995238" sldId="286"/>
            <ac:picMk id="10" creationId="{C969834B-EB8D-660C-3B95-291BB3211AB7}"/>
          </ac:picMkLst>
        </pc:picChg>
        <pc:picChg chg="add mod ord">
          <ac:chgData name="テレメディカ Fujiki" userId="71a61da2d8b78357" providerId="LiveId" clId="{760D8446-883E-4C89-BEB8-342CDA7F2136}" dt="2025-02-21T07:16:31.785" v="796" actId="167"/>
          <ac:picMkLst>
            <pc:docMk/>
            <pc:sldMk cId="1922995238" sldId="286"/>
            <ac:picMk id="12" creationId="{5341E66F-B828-0812-284F-D9EBEFB4A2C0}"/>
          </ac:picMkLst>
        </pc:picChg>
        <pc:picChg chg="add mod">
          <ac:chgData name="テレメディカ Fujiki" userId="71a61da2d8b78357" providerId="LiveId" clId="{760D8446-883E-4C89-BEB8-342CDA7F2136}" dt="2025-02-21T09:25:07.714" v="1898" actId="164"/>
          <ac:picMkLst>
            <pc:docMk/>
            <pc:sldMk cId="1922995238" sldId="286"/>
            <ac:picMk id="9218" creationId="{74548042-A389-DFA8-5312-117E01AA5340}"/>
          </ac:picMkLst>
        </pc:picChg>
      </pc:sldChg>
      <pc:sldChg chg="addSp delSp modSp mod">
        <pc:chgData name="テレメディカ Fujiki" userId="71a61da2d8b78357" providerId="LiveId" clId="{760D8446-883E-4C89-BEB8-342CDA7F2136}" dt="2025-02-21T09:26:15.714" v="1918" actId="164"/>
        <pc:sldMkLst>
          <pc:docMk/>
          <pc:sldMk cId="2383336554" sldId="287"/>
        </pc:sldMkLst>
        <pc:spChg chg="mod">
          <ac:chgData name="テレメディカ Fujiki" userId="71a61da2d8b78357" providerId="LiveId" clId="{760D8446-883E-4C89-BEB8-342CDA7F2136}" dt="2025-02-21T08:31:33.265" v="1412"/>
          <ac:spMkLst>
            <pc:docMk/>
            <pc:sldMk cId="2383336554" sldId="287"/>
            <ac:spMk id="2" creationId="{EF7B9297-9822-2260-1BC3-45C3ED9FB80A}"/>
          </ac:spMkLst>
        </pc:spChg>
        <pc:spChg chg="mod">
          <ac:chgData name="テレメディカ Fujiki" userId="71a61da2d8b78357" providerId="LiveId" clId="{760D8446-883E-4C89-BEB8-342CDA7F2136}" dt="2025-02-21T08:31:02.738" v="1405" actId="1076"/>
          <ac:spMkLst>
            <pc:docMk/>
            <pc:sldMk cId="2383336554" sldId="287"/>
            <ac:spMk id="8" creationId="{D8AF7B95-2DD3-F029-62E5-CE26375114EF}"/>
          </ac:spMkLst>
        </pc:spChg>
        <pc:spChg chg="add mod">
          <ac:chgData name="テレメディカ Fujiki" userId="71a61da2d8b78357" providerId="LiveId" clId="{760D8446-883E-4C89-BEB8-342CDA7F2136}" dt="2025-02-21T07:37:47.412" v="1001"/>
          <ac:spMkLst>
            <pc:docMk/>
            <pc:sldMk cId="2383336554" sldId="287"/>
            <ac:spMk id="19" creationId="{D5AB3430-E695-311E-7E4B-0596EE293332}"/>
          </ac:spMkLst>
        </pc:spChg>
        <pc:spChg chg="add mod">
          <ac:chgData name="テレメディカ Fujiki" userId="71a61da2d8b78357" providerId="LiveId" clId="{760D8446-883E-4C89-BEB8-342CDA7F2136}" dt="2025-02-21T09:26:15.714" v="1918" actId="164"/>
          <ac:spMkLst>
            <pc:docMk/>
            <pc:sldMk cId="2383336554" sldId="287"/>
            <ac:spMk id="21" creationId="{D53A35CB-B42A-BB0B-08ED-E31C8ADFFBD1}"/>
          </ac:spMkLst>
        </pc:spChg>
        <pc:grpChg chg="add mod">
          <ac:chgData name="テレメディカ Fujiki" userId="71a61da2d8b78357" providerId="LiveId" clId="{760D8446-883E-4C89-BEB8-342CDA7F2136}" dt="2025-02-21T09:26:15.714" v="1918" actId="164"/>
          <ac:grpSpMkLst>
            <pc:docMk/>
            <pc:sldMk cId="2383336554" sldId="287"/>
            <ac:grpSpMk id="24" creationId="{E5767EC0-F47C-0AA2-79CD-2345B1108E1E}"/>
          </ac:grpSpMkLst>
        </pc:grpChg>
        <pc:picChg chg="add mod ord">
          <ac:chgData name="テレメディカ Fujiki" userId="71a61da2d8b78357" providerId="LiveId" clId="{760D8446-883E-4C89-BEB8-342CDA7F2136}" dt="2025-02-21T07:17:14.745" v="804" actId="1076"/>
          <ac:picMkLst>
            <pc:docMk/>
            <pc:sldMk cId="2383336554" sldId="287"/>
            <ac:picMk id="12" creationId="{F2FEB3D3-67F5-B2E9-FAFB-86D59A5BAFB7}"/>
          </ac:picMkLst>
        </pc:picChg>
        <pc:picChg chg="add mod ord">
          <ac:chgData name="テレメディカ Fujiki" userId="71a61da2d8b78357" providerId="LiveId" clId="{760D8446-883E-4C89-BEB8-342CDA7F2136}" dt="2025-02-21T07:17:42.743" v="812" actId="167"/>
          <ac:picMkLst>
            <pc:docMk/>
            <pc:sldMk cId="2383336554" sldId="287"/>
            <ac:picMk id="16" creationId="{FB06FB1F-5EA0-D715-DF3A-4C973C43C417}"/>
          </ac:picMkLst>
        </pc:picChg>
        <pc:picChg chg="add mod ord">
          <ac:chgData name="テレメディカ Fujiki" userId="71a61da2d8b78357" providerId="LiveId" clId="{760D8446-883E-4C89-BEB8-342CDA7F2136}" dt="2025-02-21T07:18:02.896" v="825" actId="167"/>
          <ac:picMkLst>
            <pc:docMk/>
            <pc:sldMk cId="2383336554" sldId="287"/>
            <ac:picMk id="18" creationId="{977FA20F-859D-E895-9439-2AA8832266CB}"/>
          </ac:picMkLst>
        </pc:picChg>
        <pc:picChg chg="add mod">
          <ac:chgData name="テレメディカ Fujiki" userId="71a61da2d8b78357" providerId="LiveId" clId="{760D8446-883E-4C89-BEB8-342CDA7F2136}" dt="2025-02-21T09:26:15.714" v="1918" actId="164"/>
          <ac:picMkLst>
            <pc:docMk/>
            <pc:sldMk cId="2383336554" sldId="287"/>
            <ac:picMk id="8194" creationId="{62ABA1DD-0AC4-4061-9860-45AABA8A3258}"/>
          </ac:picMkLst>
        </pc:picChg>
      </pc:sldChg>
      <pc:sldChg chg="addSp delSp modSp mod">
        <pc:chgData name="テレメディカ Fujiki" userId="71a61da2d8b78357" providerId="LiveId" clId="{760D8446-883E-4C89-BEB8-342CDA7F2136}" dt="2025-02-25T02:19:27.030" v="2120"/>
        <pc:sldMkLst>
          <pc:docMk/>
          <pc:sldMk cId="227311801" sldId="288"/>
        </pc:sldMkLst>
        <pc:spChg chg="mod">
          <ac:chgData name="テレメディカ Fujiki" userId="71a61da2d8b78357" providerId="LiveId" clId="{760D8446-883E-4C89-BEB8-342CDA7F2136}" dt="2025-02-25T02:13:03.120" v="2072" actId="113"/>
          <ac:spMkLst>
            <pc:docMk/>
            <pc:sldMk cId="227311801" sldId="288"/>
            <ac:spMk id="2" creationId="{8DE9D274-028C-4BC9-180D-633956DEFE09}"/>
          </ac:spMkLst>
        </pc:spChg>
        <pc:spChg chg="mod">
          <ac:chgData name="テレメディカ Fujiki" userId="71a61da2d8b78357" providerId="LiveId" clId="{760D8446-883E-4C89-BEB8-342CDA7F2136}" dt="2025-02-25T02:18:15.609" v="2115" actId="207"/>
          <ac:spMkLst>
            <pc:docMk/>
            <pc:sldMk cId="227311801" sldId="288"/>
            <ac:spMk id="5" creationId="{610D443B-79F7-9B17-401F-3082425088C9}"/>
          </ac:spMkLst>
        </pc:spChg>
        <pc:spChg chg="mod">
          <ac:chgData name="テレメディカ Fujiki" userId="71a61da2d8b78357" providerId="LiveId" clId="{760D8446-883E-4C89-BEB8-342CDA7F2136}" dt="2025-02-25T02:17:30.678" v="2111"/>
          <ac:spMkLst>
            <pc:docMk/>
            <pc:sldMk cId="227311801" sldId="288"/>
            <ac:spMk id="6" creationId="{41C06760-0570-46AD-EC7F-6984396D37B0}"/>
          </ac:spMkLst>
        </pc:spChg>
        <pc:spChg chg="mod">
          <ac:chgData name="テレメディカ Fujiki" userId="71a61da2d8b78357" providerId="LiveId" clId="{760D8446-883E-4C89-BEB8-342CDA7F2136}" dt="2025-02-25T02:13:56.719" v="2080"/>
          <ac:spMkLst>
            <pc:docMk/>
            <pc:sldMk cId="227311801" sldId="288"/>
            <ac:spMk id="7" creationId="{75C9B406-AE8C-DE81-B89F-87DB8222D513}"/>
          </ac:spMkLst>
        </pc:spChg>
        <pc:spChg chg="mod">
          <ac:chgData name="テレメディカ Fujiki" userId="71a61da2d8b78357" providerId="LiveId" clId="{760D8446-883E-4C89-BEB8-342CDA7F2136}" dt="2025-02-25T02:19:08.109" v="2119"/>
          <ac:spMkLst>
            <pc:docMk/>
            <pc:sldMk cId="227311801" sldId="288"/>
            <ac:spMk id="12" creationId="{723777B5-A435-5D8B-1265-64B1FA8C0F1E}"/>
          </ac:spMkLst>
        </pc:spChg>
        <pc:spChg chg="mod">
          <ac:chgData name="テレメディカ Fujiki" userId="71a61da2d8b78357" providerId="LiveId" clId="{760D8446-883E-4C89-BEB8-342CDA7F2136}" dt="2025-02-25T02:19:27.030" v="2120"/>
          <ac:spMkLst>
            <pc:docMk/>
            <pc:sldMk cId="227311801" sldId="288"/>
            <ac:spMk id="13" creationId="{F2640244-9C3C-57CE-E650-C8F926D3BF94}"/>
          </ac:spMkLst>
        </pc:spChg>
        <pc:spChg chg="del">
          <ac:chgData name="テレメディカ Fujiki" userId="71a61da2d8b78357" providerId="LiveId" clId="{760D8446-883E-4C89-BEB8-342CDA7F2136}" dt="2025-02-25T02:11:06.722" v="2059" actId="478"/>
          <ac:spMkLst>
            <pc:docMk/>
            <pc:sldMk cId="227311801" sldId="288"/>
            <ac:spMk id="14" creationId="{EED1B816-686A-7EE5-5822-D23F81877C6E}"/>
          </ac:spMkLst>
        </pc:spChg>
        <pc:picChg chg="add mod ord">
          <ac:chgData name="テレメディカ Fujiki" userId="71a61da2d8b78357" providerId="LiveId" clId="{760D8446-883E-4C89-BEB8-342CDA7F2136}" dt="2025-02-25T02:12:01.264" v="2070" actId="208"/>
          <ac:picMkLst>
            <pc:docMk/>
            <pc:sldMk cId="227311801" sldId="288"/>
            <ac:picMk id="3" creationId="{7A15AF1A-29CA-8E55-989D-D8A6D5FD4ED6}"/>
          </ac:picMkLst>
        </pc:picChg>
        <pc:picChg chg="del">
          <ac:chgData name="テレメディカ Fujiki" userId="71a61da2d8b78357" providerId="LiveId" clId="{760D8446-883E-4C89-BEB8-342CDA7F2136}" dt="2025-02-25T02:11:50.903" v="2066" actId="478"/>
          <ac:picMkLst>
            <pc:docMk/>
            <pc:sldMk cId="227311801" sldId="288"/>
            <ac:picMk id="4" creationId="{C82E509F-6F01-74CE-3740-F6B71CEC87B1}"/>
          </ac:picMkLst>
        </pc:picChg>
      </pc:sldChg>
      <pc:sldChg chg="addSp delSp modSp mod">
        <pc:chgData name="テレメディカ Fujiki" userId="71a61da2d8b78357" providerId="LiveId" clId="{760D8446-883E-4C89-BEB8-342CDA7F2136}" dt="2025-02-21T09:27:10.745" v="1932" actId="164"/>
        <pc:sldMkLst>
          <pc:docMk/>
          <pc:sldMk cId="3535503035" sldId="289"/>
        </pc:sldMkLst>
        <pc:spChg chg="mod">
          <ac:chgData name="テレメディカ Fujiki" userId="71a61da2d8b78357" providerId="LiveId" clId="{760D8446-883E-4C89-BEB8-342CDA7F2136}" dt="2025-02-21T08:32:52.062" v="1423"/>
          <ac:spMkLst>
            <pc:docMk/>
            <pc:sldMk cId="3535503035" sldId="289"/>
            <ac:spMk id="2" creationId="{24E3FF6B-FB62-50D2-67A2-582F71C9ED71}"/>
          </ac:spMkLst>
        </pc:spChg>
        <pc:spChg chg="mod">
          <ac:chgData name="テレメディカ Fujiki" userId="71a61da2d8b78357" providerId="LiveId" clId="{760D8446-883E-4C89-BEB8-342CDA7F2136}" dt="2025-02-21T08:32:15.958" v="1416" actId="113"/>
          <ac:spMkLst>
            <pc:docMk/>
            <pc:sldMk cId="3535503035" sldId="289"/>
            <ac:spMk id="8" creationId="{27D3FC5A-0B9E-0100-43DC-A4A152F94FB7}"/>
          </ac:spMkLst>
        </pc:spChg>
        <pc:spChg chg="add mod">
          <ac:chgData name="テレメディカ Fujiki" userId="71a61da2d8b78357" providerId="LiveId" clId="{760D8446-883E-4C89-BEB8-342CDA7F2136}" dt="2025-02-21T07:37:51.021" v="1003"/>
          <ac:spMkLst>
            <pc:docMk/>
            <pc:sldMk cId="3535503035" sldId="289"/>
            <ac:spMk id="19" creationId="{659862AD-F28F-BCB7-BDF0-00858C276551}"/>
          </ac:spMkLst>
        </pc:spChg>
        <pc:spChg chg="add mod">
          <ac:chgData name="テレメディカ Fujiki" userId="71a61da2d8b78357" providerId="LiveId" clId="{760D8446-883E-4C89-BEB8-342CDA7F2136}" dt="2025-02-21T09:27:10.745" v="1932" actId="164"/>
          <ac:spMkLst>
            <pc:docMk/>
            <pc:sldMk cId="3535503035" sldId="289"/>
            <ac:spMk id="21" creationId="{F7ED616E-0908-9F67-021E-93EF923C39C1}"/>
          </ac:spMkLst>
        </pc:spChg>
        <pc:grpChg chg="add mod">
          <ac:chgData name="テレメディカ Fujiki" userId="71a61da2d8b78357" providerId="LiveId" clId="{760D8446-883E-4C89-BEB8-342CDA7F2136}" dt="2025-02-21T09:27:10.745" v="1932" actId="164"/>
          <ac:grpSpMkLst>
            <pc:docMk/>
            <pc:sldMk cId="3535503035" sldId="289"/>
            <ac:grpSpMk id="24" creationId="{66D01A7D-CE6E-60B7-C314-97C1CE0F5F90}"/>
          </ac:grpSpMkLst>
        </pc:grpChg>
        <pc:picChg chg="add mod ord">
          <ac:chgData name="テレメディカ Fujiki" userId="71a61da2d8b78357" providerId="LiveId" clId="{760D8446-883E-4C89-BEB8-342CDA7F2136}" dt="2025-02-21T07:18:48.952" v="836" actId="1076"/>
          <ac:picMkLst>
            <pc:docMk/>
            <pc:sldMk cId="3535503035" sldId="289"/>
            <ac:picMk id="11" creationId="{0ADBCD7B-2B10-438A-63A3-B0BB1CA823B2}"/>
          </ac:picMkLst>
        </pc:picChg>
        <pc:picChg chg="add mod ord">
          <ac:chgData name="テレメディカ Fujiki" userId="71a61da2d8b78357" providerId="LiveId" clId="{760D8446-883E-4C89-BEB8-342CDA7F2136}" dt="2025-02-21T07:19:07.787" v="841" actId="167"/>
          <ac:picMkLst>
            <pc:docMk/>
            <pc:sldMk cId="3535503035" sldId="289"/>
            <ac:picMk id="15" creationId="{C9BD90A6-51A1-44AC-13BF-A370D765DA74}"/>
          </ac:picMkLst>
        </pc:picChg>
        <pc:picChg chg="add mod ord">
          <ac:chgData name="テレメディカ Fujiki" userId="71a61da2d8b78357" providerId="LiveId" clId="{760D8446-883E-4C89-BEB8-342CDA7F2136}" dt="2025-02-21T07:19:32.015" v="848" actId="167"/>
          <ac:picMkLst>
            <pc:docMk/>
            <pc:sldMk cId="3535503035" sldId="289"/>
            <ac:picMk id="17" creationId="{0171A52C-5484-BD0F-39E7-E32FF23F114F}"/>
          </ac:picMkLst>
        </pc:picChg>
        <pc:picChg chg="add mod">
          <ac:chgData name="テレメディカ Fujiki" userId="71a61da2d8b78357" providerId="LiveId" clId="{760D8446-883E-4C89-BEB8-342CDA7F2136}" dt="2025-02-21T09:27:10.745" v="1932" actId="164"/>
          <ac:picMkLst>
            <pc:docMk/>
            <pc:sldMk cId="3535503035" sldId="289"/>
            <ac:picMk id="7170" creationId="{862127C6-ADBC-6E32-F926-5CD23573F327}"/>
          </ac:picMkLst>
        </pc:picChg>
      </pc:sldChg>
      <pc:sldChg chg="addSp delSp modSp mod">
        <pc:chgData name="テレメディカ Fujiki" userId="71a61da2d8b78357" providerId="LiveId" clId="{760D8446-883E-4C89-BEB8-342CDA7F2136}" dt="2025-02-21T09:28:12.555" v="1948" actId="164"/>
        <pc:sldMkLst>
          <pc:docMk/>
          <pc:sldMk cId="4268038764" sldId="290"/>
        </pc:sldMkLst>
        <pc:spChg chg="mod">
          <ac:chgData name="テレメディカ Fujiki" userId="71a61da2d8b78357" providerId="LiveId" clId="{760D8446-883E-4C89-BEB8-342CDA7F2136}" dt="2025-02-21T08:34:09.842" v="1437"/>
          <ac:spMkLst>
            <pc:docMk/>
            <pc:sldMk cId="4268038764" sldId="290"/>
            <ac:spMk id="2" creationId="{0B72BD9A-1360-99A4-746F-33DDF66F7A6B}"/>
          </ac:spMkLst>
        </pc:spChg>
        <pc:spChg chg="mod">
          <ac:chgData name="テレメディカ Fujiki" userId="71a61da2d8b78357" providerId="LiveId" clId="{760D8446-883E-4C89-BEB8-342CDA7F2136}" dt="2025-02-21T08:33:34.504" v="1430" actId="14100"/>
          <ac:spMkLst>
            <pc:docMk/>
            <pc:sldMk cId="4268038764" sldId="290"/>
            <ac:spMk id="8" creationId="{65998A7E-F5CB-392A-D5B5-4E605A5D65BC}"/>
          </ac:spMkLst>
        </pc:spChg>
        <pc:spChg chg="add mod">
          <ac:chgData name="テレメディカ Fujiki" userId="71a61da2d8b78357" providerId="LiveId" clId="{760D8446-883E-4C89-BEB8-342CDA7F2136}" dt="2025-02-21T07:37:54.282" v="1005"/>
          <ac:spMkLst>
            <pc:docMk/>
            <pc:sldMk cId="4268038764" sldId="290"/>
            <ac:spMk id="17" creationId="{F0A8359A-2D4E-2120-1785-1B6DC6E95A96}"/>
          </ac:spMkLst>
        </pc:spChg>
        <pc:spChg chg="add mod">
          <ac:chgData name="テレメディカ Fujiki" userId="71a61da2d8b78357" providerId="LiveId" clId="{760D8446-883E-4C89-BEB8-342CDA7F2136}" dt="2025-02-21T09:28:12.555" v="1948" actId="164"/>
          <ac:spMkLst>
            <pc:docMk/>
            <pc:sldMk cId="4268038764" sldId="290"/>
            <ac:spMk id="19" creationId="{5A2CE16E-6B6E-6039-C7E0-6660262031F9}"/>
          </ac:spMkLst>
        </pc:spChg>
        <pc:grpChg chg="add mod">
          <ac:chgData name="テレメディカ Fujiki" userId="71a61da2d8b78357" providerId="LiveId" clId="{760D8446-883E-4C89-BEB8-342CDA7F2136}" dt="2025-02-21T09:28:12.555" v="1948" actId="164"/>
          <ac:grpSpMkLst>
            <pc:docMk/>
            <pc:sldMk cId="4268038764" sldId="290"/>
            <ac:grpSpMk id="20" creationId="{63F3E38A-C698-0080-5B45-9DA15268AFFA}"/>
          </ac:grpSpMkLst>
        </pc:grpChg>
        <pc:picChg chg="add mod ord">
          <ac:chgData name="テレメディカ Fujiki" userId="71a61da2d8b78357" providerId="LiveId" clId="{760D8446-883E-4C89-BEB8-342CDA7F2136}" dt="2025-02-21T07:20:09.937" v="855" actId="167"/>
          <ac:picMkLst>
            <pc:docMk/>
            <pc:sldMk cId="4268038764" sldId="290"/>
            <ac:picMk id="11" creationId="{45122A55-15DD-086C-17FB-23C93836ED9D}"/>
          </ac:picMkLst>
        </pc:picChg>
        <pc:picChg chg="add mod ord">
          <ac:chgData name="テレメディカ Fujiki" userId="71a61da2d8b78357" providerId="LiveId" clId="{760D8446-883E-4C89-BEB8-342CDA7F2136}" dt="2025-02-21T07:20:37.603" v="866" actId="167"/>
          <ac:picMkLst>
            <pc:docMk/>
            <pc:sldMk cId="4268038764" sldId="290"/>
            <ac:picMk id="16" creationId="{57E9EBFF-8141-4C40-093C-6D4A16D1FEF2}"/>
          </ac:picMkLst>
        </pc:picChg>
        <pc:picChg chg="add mod">
          <ac:chgData name="テレメディカ Fujiki" userId="71a61da2d8b78357" providerId="LiveId" clId="{760D8446-883E-4C89-BEB8-342CDA7F2136}" dt="2025-02-21T09:28:12.555" v="1948" actId="164"/>
          <ac:picMkLst>
            <pc:docMk/>
            <pc:sldMk cId="4268038764" sldId="290"/>
            <ac:picMk id="6146" creationId="{A9D41E2E-6DBA-AE2E-358A-4068D9624FF6}"/>
          </ac:picMkLst>
        </pc:picChg>
      </pc:sldChg>
      <pc:sldChg chg="addSp delSp modSp mod">
        <pc:chgData name="テレメディカ Fujiki" userId="71a61da2d8b78357" providerId="LiveId" clId="{760D8446-883E-4C89-BEB8-342CDA7F2136}" dt="2025-02-21T09:29:10.158" v="1964" actId="164"/>
        <pc:sldMkLst>
          <pc:docMk/>
          <pc:sldMk cId="3176436691" sldId="291"/>
        </pc:sldMkLst>
        <pc:spChg chg="mod">
          <ac:chgData name="テレメディカ Fujiki" userId="71a61da2d8b78357" providerId="LiveId" clId="{760D8446-883E-4C89-BEB8-342CDA7F2136}" dt="2025-02-21T08:35:45.732" v="1455"/>
          <ac:spMkLst>
            <pc:docMk/>
            <pc:sldMk cId="3176436691" sldId="291"/>
            <ac:spMk id="2" creationId="{51E69658-8988-BDA4-6B64-2F322D7345B5}"/>
          </ac:spMkLst>
        </pc:spChg>
        <pc:spChg chg="mod">
          <ac:chgData name="テレメディカ Fujiki" userId="71a61da2d8b78357" providerId="LiveId" clId="{760D8446-883E-4C89-BEB8-342CDA7F2136}" dt="2025-02-21T08:35:08.051" v="1446" actId="113"/>
          <ac:spMkLst>
            <pc:docMk/>
            <pc:sldMk cId="3176436691" sldId="291"/>
            <ac:spMk id="8" creationId="{70FD6E39-88BF-BE2E-C61A-6E3635AA72F6}"/>
          </ac:spMkLst>
        </pc:spChg>
        <pc:spChg chg="add mod">
          <ac:chgData name="テレメディカ Fujiki" userId="71a61da2d8b78357" providerId="LiveId" clId="{760D8446-883E-4C89-BEB8-342CDA7F2136}" dt="2025-02-21T07:37:58.174" v="1007"/>
          <ac:spMkLst>
            <pc:docMk/>
            <pc:sldMk cId="3176436691" sldId="291"/>
            <ac:spMk id="15" creationId="{DD1A7A4F-DB26-ED38-BE88-289FD0A6C0D3}"/>
          </ac:spMkLst>
        </pc:spChg>
        <pc:spChg chg="add mod">
          <ac:chgData name="テレメディカ Fujiki" userId="71a61da2d8b78357" providerId="LiveId" clId="{760D8446-883E-4C89-BEB8-342CDA7F2136}" dt="2025-02-21T09:29:10.158" v="1964" actId="164"/>
          <ac:spMkLst>
            <pc:docMk/>
            <pc:sldMk cId="3176436691" sldId="291"/>
            <ac:spMk id="17" creationId="{C919F678-03B3-5B91-DF47-AB9A629B0264}"/>
          </ac:spMkLst>
        </pc:spChg>
        <pc:grpChg chg="add mod">
          <ac:chgData name="テレメディカ Fujiki" userId="71a61da2d8b78357" providerId="LiveId" clId="{760D8446-883E-4C89-BEB8-342CDA7F2136}" dt="2025-02-21T09:29:10.158" v="1964" actId="164"/>
          <ac:grpSpMkLst>
            <pc:docMk/>
            <pc:sldMk cId="3176436691" sldId="291"/>
            <ac:grpSpMk id="18" creationId="{B2341833-F24B-2FE5-B5CF-F676F2D017BB}"/>
          </ac:grpSpMkLst>
        </pc:grpChg>
        <pc:picChg chg="add mod ord">
          <ac:chgData name="テレメディカ Fujiki" userId="71a61da2d8b78357" providerId="LiveId" clId="{760D8446-883E-4C89-BEB8-342CDA7F2136}" dt="2025-02-21T07:23:38.194" v="874" actId="167"/>
          <ac:picMkLst>
            <pc:docMk/>
            <pc:sldMk cId="3176436691" sldId="291"/>
            <ac:picMk id="9" creationId="{CBEEE703-F694-1F69-8347-3C9838F914D1}"/>
          </ac:picMkLst>
        </pc:picChg>
        <pc:picChg chg="add mod ord">
          <ac:chgData name="テレメディカ Fujiki" userId="71a61da2d8b78357" providerId="LiveId" clId="{760D8446-883E-4C89-BEB8-342CDA7F2136}" dt="2025-02-21T07:24:05.516" v="880" actId="167"/>
          <ac:picMkLst>
            <pc:docMk/>
            <pc:sldMk cId="3176436691" sldId="291"/>
            <ac:picMk id="12" creationId="{A0FD658E-81C1-2352-082E-B06B277BB744}"/>
          </ac:picMkLst>
        </pc:picChg>
        <pc:picChg chg="mod modCrop">
          <ac:chgData name="テレメディカ Fujiki" userId="71a61da2d8b78357" providerId="LiveId" clId="{760D8446-883E-4C89-BEB8-342CDA7F2136}" dt="2025-02-21T07:22:59.139" v="868" actId="732"/>
          <ac:picMkLst>
            <pc:docMk/>
            <pc:sldMk cId="3176436691" sldId="291"/>
            <ac:picMk id="19" creationId="{BCA7D66D-70D4-58F0-886E-C82A28B1FB47}"/>
          </ac:picMkLst>
        </pc:picChg>
        <pc:picChg chg="add mod">
          <ac:chgData name="テレメディカ Fujiki" userId="71a61da2d8b78357" providerId="LiveId" clId="{760D8446-883E-4C89-BEB8-342CDA7F2136}" dt="2025-02-21T09:29:10.158" v="1964" actId="164"/>
          <ac:picMkLst>
            <pc:docMk/>
            <pc:sldMk cId="3176436691" sldId="291"/>
            <ac:picMk id="5122" creationId="{15647666-C27E-9751-F173-A5E5F57B8A76}"/>
          </ac:picMkLst>
        </pc:picChg>
      </pc:sldChg>
      <pc:sldChg chg="addSp delSp modSp mod">
        <pc:chgData name="テレメディカ Fujiki" userId="71a61da2d8b78357" providerId="LiveId" clId="{760D8446-883E-4C89-BEB8-342CDA7F2136}" dt="2025-02-21T09:30:09.372" v="1977" actId="164"/>
        <pc:sldMkLst>
          <pc:docMk/>
          <pc:sldMk cId="457057959" sldId="292"/>
        </pc:sldMkLst>
        <pc:spChg chg="mod">
          <ac:chgData name="テレメディカ Fujiki" userId="71a61da2d8b78357" providerId="LiveId" clId="{760D8446-883E-4C89-BEB8-342CDA7F2136}" dt="2025-02-21T08:37:01.125" v="1471"/>
          <ac:spMkLst>
            <pc:docMk/>
            <pc:sldMk cId="457057959" sldId="292"/>
            <ac:spMk id="2" creationId="{1BBA912A-EC3E-CE07-1F21-1BD3C52458E6}"/>
          </ac:spMkLst>
        </pc:spChg>
        <pc:spChg chg="mod">
          <ac:chgData name="テレメディカ Fujiki" userId="71a61da2d8b78357" providerId="LiveId" clId="{760D8446-883E-4C89-BEB8-342CDA7F2136}" dt="2025-02-21T08:36:26.674" v="1462" actId="1076"/>
          <ac:spMkLst>
            <pc:docMk/>
            <pc:sldMk cId="457057959" sldId="292"/>
            <ac:spMk id="8" creationId="{03A6182B-842B-2637-E2F4-21055AE490E6}"/>
          </ac:spMkLst>
        </pc:spChg>
        <pc:spChg chg="add mod">
          <ac:chgData name="テレメディカ Fujiki" userId="71a61da2d8b78357" providerId="LiveId" clId="{760D8446-883E-4C89-BEB8-342CDA7F2136}" dt="2025-02-21T07:38:01.962" v="1009"/>
          <ac:spMkLst>
            <pc:docMk/>
            <pc:sldMk cId="457057959" sldId="292"/>
            <ac:spMk id="16" creationId="{E8A80AC1-6EFF-08C1-3054-AEF3285BF073}"/>
          </ac:spMkLst>
        </pc:spChg>
        <pc:spChg chg="add mod">
          <ac:chgData name="テレメディカ Fujiki" userId="71a61da2d8b78357" providerId="LiveId" clId="{760D8446-883E-4C89-BEB8-342CDA7F2136}" dt="2025-02-21T09:30:09.372" v="1977" actId="164"/>
          <ac:spMkLst>
            <pc:docMk/>
            <pc:sldMk cId="457057959" sldId="292"/>
            <ac:spMk id="18" creationId="{99E75D49-B867-57C7-D658-3D13E06966F7}"/>
          </ac:spMkLst>
        </pc:spChg>
        <pc:grpChg chg="add mod">
          <ac:chgData name="テレメディカ Fujiki" userId="71a61da2d8b78357" providerId="LiveId" clId="{760D8446-883E-4C89-BEB8-342CDA7F2136}" dt="2025-02-21T09:30:09.372" v="1977" actId="164"/>
          <ac:grpSpMkLst>
            <pc:docMk/>
            <pc:sldMk cId="457057959" sldId="292"/>
            <ac:grpSpMk id="21" creationId="{2EABF09E-7958-71FA-F4FA-08583A901961}"/>
          </ac:grpSpMkLst>
        </pc:grpChg>
        <pc:picChg chg="add mod ord">
          <ac:chgData name="テレメディカ Fujiki" userId="71a61da2d8b78357" providerId="LiveId" clId="{760D8446-883E-4C89-BEB8-342CDA7F2136}" dt="2025-02-21T07:24:35.171" v="886" actId="167"/>
          <ac:picMkLst>
            <pc:docMk/>
            <pc:sldMk cId="457057959" sldId="292"/>
            <ac:picMk id="10" creationId="{4771F1CB-E6DC-8042-FBC2-90683278B804}"/>
          </ac:picMkLst>
        </pc:picChg>
        <pc:picChg chg="add mod ord">
          <ac:chgData name="テレメディカ Fujiki" userId="71a61da2d8b78357" providerId="LiveId" clId="{760D8446-883E-4C89-BEB8-342CDA7F2136}" dt="2025-02-21T07:25:03.116" v="893" actId="167"/>
          <ac:picMkLst>
            <pc:docMk/>
            <pc:sldMk cId="457057959" sldId="292"/>
            <ac:picMk id="15" creationId="{C8F1C623-CA19-6A68-EA03-A47FC27EFB32}"/>
          </ac:picMkLst>
        </pc:picChg>
        <pc:picChg chg="add mod">
          <ac:chgData name="テレメディカ Fujiki" userId="71a61da2d8b78357" providerId="LiveId" clId="{760D8446-883E-4C89-BEB8-342CDA7F2136}" dt="2025-02-21T09:30:09.372" v="1977" actId="164"/>
          <ac:picMkLst>
            <pc:docMk/>
            <pc:sldMk cId="457057959" sldId="292"/>
            <ac:picMk id="20" creationId="{16A3B141-C9C8-1C68-93B4-E04FA99BB765}"/>
          </ac:picMkLst>
        </pc:picChg>
      </pc:sldChg>
      <pc:sldChg chg="addSp delSp modSp mod">
        <pc:chgData name="テレメディカ Fujiki" userId="71a61da2d8b78357" providerId="LiveId" clId="{760D8446-883E-4C89-BEB8-342CDA7F2136}" dt="2025-02-21T09:31:02.072" v="1993" actId="164"/>
        <pc:sldMkLst>
          <pc:docMk/>
          <pc:sldMk cId="3377032677" sldId="293"/>
        </pc:sldMkLst>
        <pc:spChg chg="mod">
          <ac:chgData name="テレメディカ Fujiki" userId="71a61da2d8b78357" providerId="LiveId" clId="{760D8446-883E-4C89-BEB8-342CDA7F2136}" dt="2025-02-21T08:38:21.031" v="1488"/>
          <ac:spMkLst>
            <pc:docMk/>
            <pc:sldMk cId="3377032677" sldId="293"/>
            <ac:spMk id="2" creationId="{8D1A2508-630C-7313-2E6F-7D9CEE2333FD}"/>
          </ac:spMkLst>
        </pc:spChg>
        <pc:spChg chg="mod">
          <ac:chgData name="テレメディカ Fujiki" userId="71a61da2d8b78357" providerId="LiveId" clId="{760D8446-883E-4C89-BEB8-342CDA7F2136}" dt="2025-02-21T08:37:41.134" v="1479" actId="1076"/>
          <ac:spMkLst>
            <pc:docMk/>
            <pc:sldMk cId="3377032677" sldId="293"/>
            <ac:spMk id="8" creationId="{98D3DBC7-3AD1-FFBD-9794-EE39003CE8E7}"/>
          </ac:spMkLst>
        </pc:spChg>
        <pc:spChg chg="add mod">
          <ac:chgData name="テレメディカ Fujiki" userId="71a61da2d8b78357" providerId="LiveId" clId="{760D8446-883E-4C89-BEB8-342CDA7F2136}" dt="2025-02-21T07:38:06.687" v="1011"/>
          <ac:spMkLst>
            <pc:docMk/>
            <pc:sldMk cId="3377032677" sldId="293"/>
            <ac:spMk id="12" creationId="{6FA4F075-8D1F-264C-D8F3-968E11C698F5}"/>
          </ac:spMkLst>
        </pc:spChg>
        <pc:spChg chg="add mod">
          <ac:chgData name="テレメディカ Fujiki" userId="71a61da2d8b78357" providerId="LiveId" clId="{760D8446-883E-4C89-BEB8-342CDA7F2136}" dt="2025-02-21T09:31:02.072" v="1993" actId="164"/>
          <ac:spMkLst>
            <pc:docMk/>
            <pc:sldMk cId="3377032677" sldId="293"/>
            <ac:spMk id="16" creationId="{7B6307E9-2575-5626-6289-35868BA154D3}"/>
          </ac:spMkLst>
        </pc:spChg>
        <pc:grpChg chg="add mod">
          <ac:chgData name="テレメディカ Fujiki" userId="71a61da2d8b78357" providerId="LiveId" clId="{760D8446-883E-4C89-BEB8-342CDA7F2136}" dt="2025-02-21T09:31:02.072" v="1993" actId="164"/>
          <ac:grpSpMkLst>
            <pc:docMk/>
            <pc:sldMk cId="3377032677" sldId="293"/>
            <ac:grpSpMk id="17" creationId="{E79DDBC1-37AF-DD50-238B-9F73C445E10E}"/>
          </ac:grpSpMkLst>
        </pc:grpChg>
        <pc:picChg chg="add mod ord">
          <ac:chgData name="テレメディカ Fujiki" userId="71a61da2d8b78357" providerId="LiveId" clId="{760D8446-883E-4C89-BEB8-342CDA7F2136}" dt="2025-02-21T07:25:34.917" v="901" actId="167"/>
          <ac:picMkLst>
            <pc:docMk/>
            <pc:sldMk cId="3377032677" sldId="293"/>
            <ac:picMk id="9" creationId="{6853BA7E-187B-54BF-648F-68EBD88BFCF0}"/>
          </ac:picMkLst>
        </pc:picChg>
        <pc:picChg chg="add mod ord">
          <ac:chgData name="テレメディカ Fujiki" userId="71a61da2d8b78357" providerId="LiveId" clId="{760D8446-883E-4C89-BEB8-342CDA7F2136}" dt="2025-02-21T07:26:06.361" v="915" actId="167"/>
          <ac:picMkLst>
            <pc:docMk/>
            <pc:sldMk cId="3377032677" sldId="293"/>
            <ac:picMk id="11" creationId="{7DC05E40-2D01-FFDA-9D61-6192F8836DDD}"/>
          </ac:picMkLst>
        </pc:picChg>
        <pc:picChg chg="mod modCrop">
          <ac:chgData name="テレメディカ Fujiki" userId="71a61da2d8b78357" providerId="LiveId" clId="{760D8446-883E-4C89-BEB8-342CDA7F2136}" dt="2025-02-21T07:26:22.165" v="919" actId="732"/>
          <ac:picMkLst>
            <pc:docMk/>
            <pc:sldMk cId="3377032677" sldId="293"/>
            <ac:picMk id="14" creationId="{E28B8458-87E8-717C-158A-34DB30113F75}"/>
          </ac:picMkLst>
        </pc:picChg>
        <pc:picChg chg="add mod">
          <ac:chgData name="テレメディカ Fujiki" userId="71a61da2d8b78357" providerId="LiveId" clId="{760D8446-883E-4C89-BEB8-342CDA7F2136}" dt="2025-02-21T09:31:02.072" v="1993" actId="164"/>
          <ac:picMkLst>
            <pc:docMk/>
            <pc:sldMk cId="3377032677" sldId="293"/>
            <ac:picMk id="3074" creationId="{BD257F83-BE05-07D3-6595-D567B429F265}"/>
          </ac:picMkLst>
        </pc:picChg>
      </pc:sldChg>
      <pc:sldChg chg="addSp delSp modSp mod">
        <pc:chgData name="テレメディカ Fujiki" userId="71a61da2d8b78357" providerId="LiveId" clId="{760D8446-883E-4C89-BEB8-342CDA7F2136}" dt="2025-02-21T09:32:02.934" v="2008" actId="164"/>
        <pc:sldMkLst>
          <pc:docMk/>
          <pc:sldMk cId="3833553186" sldId="294"/>
        </pc:sldMkLst>
        <pc:spChg chg="mod">
          <ac:chgData name="テレメディカ Fujiki" userId="71a61da2d8b78357" providerId="LiveId" clId="{760D8446-883E-4C89-BEB8-342CDA7F2136}" dt="2025-02-21T08:39:38.986" v="1503"/>
          <ac:spMkLst>
            <pc:docMk/>
            <pc:sldMk cId="3833553186" sldId="294"/>
            <ac:spMk id="2" creationId="{673B8646-7217-11E1-B31B-0140993244B0}"/>
          </ac:spMkLst>
        </pc:spChg>
        <pc:spChg chg="mod">
          <ac:chgData name="テレメディカ Fujiki" userId="71a61da2d8b78357" providerId="LiveId" clId="{760D8446-883E-4C89-BEB8-342CDA7F2136}" dt="2025-02-21T08:39:01.263" v="1496" actId="113"/>
          <ac:spMkLst>
            <pc:docMk/>
            <pc:sldMk cId="3833553186" sldId="294"/>
            <ac:spMk id="8" creationId="{0412CA19-F3F4-6F3A-7AC6-562EE4F1393C}"/>
          </ac:spMkLst>
        </pc:spChg>
        <pc:spChg chg="add mod">
          <ac:chgData name="テレメディカ Fujiki" userId="71a61da2d8b78357" providerId="LiveId" clId="{760D8446-883E-4C89-BEB8-342CDA7F2136}" dt="2025-02-21T07:38:11.284" v="1013"/>
          <ac:spMkLst>
            <pc:docMk/>
            <pc:sldMk cId="3833553186" sldId="294"/>
            <ac:spMk id="17" creationId="{89682AC3-DB63-4EE7-20AA-CE8F74401698}"/>
          </ac:spMkLst>
        </pc:spChg>
        <pc:spChg chg="add mod">
          <ac:chgData name="テレメディカ Fujiki" userId="71a61da2d8b78357" providerId="LiveId" clId="{760D8446-883E-4C89-BEB8-342CDA7F2136}" dt="2025-02-21T09:32:02.934" v="2008" actId="164"/>
          <ac:spMkLst>
            <pc:docMk/>
            <pc:sldMk cId="3833553186" sldId="294"/>
            <ac:spMk id="19" creationId="{80359549-EB63-4F6C-4B4B-9967F4F449AC}"/>
          </ac:spMkLst>
        </pc:spChg>
        <pc:grpChg chg="add mod">
          <ac:chgData name="テレメディカ Fujiki" userId="71a61da2d8b78357" providerId="LiveId" clId="{760D8446-883E-4C89-BEB8-342CDA7F2136}" dt="2025-02-21T09:32:02.934" v="2008" actId="164"/>
          <ac:grpSpMkLst>
            <pc:docMk/>
            <pc:sldMk cId="3833553186" sldId="294"/>
            <ac:grpSpMk id="20" creationId="{AA27E373-6B74-04C1-E2AA-6FEF228A003C}"/>
          </ac:grpSpMkLst>
        </pc:grpChg>
        <pc:picChg chg="ord">
          <ac:chgData name="テレメディカ Fujiki" userId="71a61da2d8b78357" providerId="LiveId" clId="{760D8446-883E-4C89-BEB8-342CDA7F2136}" dt="2025-02-21T07:27:39.629" v="939" actId="167"/>
          <ac:picMkLst>
            <pc:docMk/>
            <pc:sldMk cId="3833553186" sldId="294"/>
            <ac:picMk id="5" creationId="{C03FECE2-22B2-4005-3F3B-D68A220F6A5B}"/>
          </ac:picMkLst>
        </pc:picChg>
        <pc:picChg chg="add mod ord">
          <ac:chgData name="テレメディカ Fujiki" userId="71a61da2d8b78357" providerId="LiveId" clId="{760D8446-883E-4C89-BEB8-342CDA7F2136}" dt="2025-02-21T07:27:12.522" v="930" actId="167"/>
          <ac:picMkLst>
            <pc:docMk/>
            <pc:sldMk cId="3833553186" sldId="294"/>
            <ac:picMk id="14" creationId="{35DB9DD0-311D-936A-234E-3D7445CA6CB3}"/>
          </ac:picMkLst>
        </pc:picChg>
        <pc:picChg chg="add mod ord">
          <ac:chgData name="テレメディカ Fujiki" userId="71a61da2d8b78357" providerId="LiveId" clId="{760D8446-883E-4C89-BEB8-342CDA7F2136}" dt="2025-02-21T07:27:34.191" v="937" actId="167"/>
          <ac:picMkLst>
            <pc:docMk/>
            <pc:sldMk cId="3833553186" sldId="294"/>
            <ac:picMk id="16" creationId="{31CADC81-BF1A-6911-4A50-CE8D6FCDFA22}"/>
          </ac:picMkLst>
        </pc:picChg>
        <pc:picChg chg="add mod">
          <ac:chgData name="テレメディカ Fujiki" userId="71a61da2d8b78357" providerId="LiveId" clId="{760D8446-883E-4C89-BEB8-342CDA7F2136}" dt="2025-02-21T09:32:02.934" v="2008" actId="164"/>
          <ac:picMkLst>
            <pc:docMk/>
            <pc:sldMk cId="3833553186" sldId="294"/>
            <ac:picMk id="2050" creationId="{8B5424DE-A862-9A54-0807-BFC0E8CD9AB4}"/>
          </ac:picMkLst>
        </pc:picChg>
      </pc:sldChg>
      <pc:sldChg chg="modSp mod">
        <pc:chgData name="テレメディカ Fujiki" userId="71a61da2d8b78357" providerId="LiveId" clId="{760D8446-883E-4C89-BEB8-342CDA7F2136}" dt="2025-02-21T04:36:45.886" v="27"/>
        <pc:sldMkLst>
          <pc:docMk/>
          <pc:sldMk cId="2689364846" sldId="318"/>
        </pc:sldMkLst>
        <pc:spChg chg="mod">
          <ac:chgData name="テレメディカ Fujiki" userId="71a61da2d8b78357" providerId="LiveId" clId="{760D8446-883E-4C89-BEB8-342CDA7F2136}" dt="2025-02-21T04:35:33.134" v="20"/>
          <ac:spMkLst>
            <pc:docMk/>
            <pc:sldMk cId="2689364846" sldId="318"/>
            <ac:spMk id="10" creationId="{29C13139-417C-9FD9-E222-D8F7270A4B29}"/>
          </ac:spMkLst>
        </pc:spChg>
        <pc:spChg chg="mod">
          <ac:chgData name="テレメディカ Fujiki" userId="71a61da2d8b78357" providerId="LiveId" clId="{760D8446-883E-4C89-BEB8-342CDA7F2136}" dt="2025-02-21T04:20:11.920" v="8" actId="368"/>
          <ac:spMkLst>
            <pc:docMk/>
            <pc:sldMk cId="2689364846" sldId="318"/>
            <ac:spMk id="14" creationId="{942CC3A8-38C9-F76B-13CE-C55A46960F02}"/>
          </ac:spMkLst>
        </pc:spChg>
        <pc:spChg chg="mod">
          <ac:chgData name="テレメディカ Fujiki" userId="71a61da2d8b78357" providerId="LiveId" clId="{760D8446-883E-4C89-BEB8-342CDA7F2136}" dt="2025-02-21T04:21:01.362" v="11" actId="108"/>
          <ac:spMkLst>
            <pc:docMk/>
            <pc:sldMk cId="2689364846" sldId="318"/>
            <ac:spMk id="16" creationId="{7CFDA577-9BC9-2945-98F1-A907997D85CD}"/>
          </ac:spMkLst>
        </pc:spChg>
        <pc:spChg chg="mod">
          <ac:chgData name="テレメディカ Fujiki" userId="71a61da2d8b78357" providerId="LiveId" clId="{760D8446-883E-4C89-BEB8-342CDA7F2136}" dt="2025-02-21T04:36:10.546" v="24"/>
          <ac:spMkLst>
            <pc:docMk/>
            <pc:sldMk cId="2689364846" sldId="318"/>
            <ac:spMk id="18" creationId="{F3BDD618-4FC2-FFE1-BF3B-8C7238EC6B16}"/>
          </ac:spMkLst>
        </pc:spChg>
        <pc:spChg chg="mod">
          <ac:chgData name="テレメディカ Fujiki" userId="71a61da2d8b78357" providerId="LiveId" clId="{760D8446-883E-4C89-BEB8-342CDA7F2136}" dt="2025-02-21T04:36:45.886" v="27"/>
          <ac:spMkLst>
            <pc:docMk/>
            <pc:sldMk cId="2689364846" sldId="318"/>
            <ac:spMk id="19" creationId="{4A097FE0-0359-EDD4-CD19-67AAA38B1F42}"/>
          </ac:spMkLst>
        </pc:spChg>
        <pc:spChg chg="mod">
          <ac:chgData name="テレメディカ Fujiki" userId="71a61da2d8b78357" providerId="LiveId" clId="{760D8446-883E-4C89-BEB8-342CDA7F2136}" dt="2025-02-21T04:35:23.029" v="17" actId="20577"/>
          <ac:spMkLst>
            <pc:docMk/>
            <pc:sldMk cId="2689364846" sldId="318"/>
            <ac:spMk id="30" creationId="{87BEA5B1-7C9E-72DB-A305-15BD9D978D9D}"/>
          </ac:spMkLst>
        </pc:spChg>
      </pc:sldChg>
      <pc:sldChg chg="modSp mod">
        <pc:chgData name="テレメディカ Fujiki" userId="71a61da2d8b78357" providerId="LiveId" clId="{760D8446-883E-4C89-BEB8-342CDA7F2136}" dt="2025-02-21T04:41:19.194" v="66"/>
        <pc:sldMkLst>
          <pc:docMk/>
          <pc:sldMk cId="2050805894" sldId="319"/>
        </pc:sldMkLst>
        <pc:spChg chg="mod">
          <ac:chgData name="テレメディカ Fujiki" userId="71a61da2d8b78357" providerId="LiveId" clId="{760D8446-883E-4C89-BEB8-342CDA7F2136}" dt="2025-02-21T04:40:31.743" v="64" actId="113"/>
          <ac:spMkLst>
            <pc:docMk/>
            <pc:sldMk cId="2050805894" sldId="319"/>
            <ac:spMk id="10" creationId="{96F68FC9-0633-310A-5ED1-F0D184D52054}"/>
          </ac:spMkLst>
        </pc:spChg>
        <pc:spChg chg="mod">
          <ac:chgData name="テレメディカ Fujiki" userId="71a61da2d8b78357" providerId="LiveId" clId="{760D8446-883E-4C89-BEB8-342CDA7F2136}" dt="2025-02-21T04:39:22.473" v="59" actId="14100"/>
          <ac:spMkLst>
            <pc:docMk/>
            <pc:sldMk cId="2050805894" sldId="319"/>
            <ac:spMk id="14" creationId="{006926B1-E052-0F12-C23D-651E4185C9D8}"/>
          </ac:spMkLst>
        </pc:spChg>
        <pc:spChg chg="mod">
          <ac:chgData name="テレメディカ Fujiki" userId="71a61da2d8b78357" providerId="LiveId" clId="{760D8446-883E-4C89-BEB8-342CDA7F2136}" dt="2025-02-21T04:40:00.408" v="60"/>
          <ac:spMkLst>
            <pc:docMk/>
            <pc:sldMk cId="2050805894" sldId="319"/>
            <ac:spMk id="16" creationId="{E6A65F46-D0DF-73BB-D758-F0CDEC966919}"/>
          </ac:spMkLst>
        </pc:spChg>
        <pc:spChg chg="mod">
          <ac:chgData name="テレメディカ Fujiki" userId="71a61da2d8b78357" providerId="LiveId" clId="{760D8446-883E-4C89-BEB8-342CDA7F2136}" dt="2025-02-21T04:40:55.366" v="65"/>
          <ac:spMkLst>
            <pc:docMk/>
            <pc:sldMk cId="2050805894" sldId="319"/>
            <ac:spMk id="18" creationId="{C1D6379C-701F-95CB-BF8C-58D0A68F152C}"/>
          </ac:spMkLst>
        </pc:spChg>
        <pc:spChg chg="mod">
          <ac:chgData name="テレメディカ Fujiki" userId="71a61da2d8b78357" providerId="LiveId" clId="{760D8446-883E-4C89-BEB8-342CDA7F2136}" dt="2025-02-21T04:41:19.194" v="66"/>
          <ac:spMkLst>
            <pc:docMk/>
            <pc:sldMk cId="2050805894" sldId="319"/>
            <ac:spMk id="19" creationId="{62A99977-669B-2B81-53C8-3C658900CF16}"/>
          </ac:spMkLst>
        </pc:spChg>
        <pc:spChg chg="mod">
          <ac:chgData name="テレメディカ Fujiki" userId="71a61da2d8b78357" providerId="LiveId" clId="{760D8446-883E-4C89-BEB8-342CDA7F2136}" dt="2025-02-21T04:37:28.996" v="34" actId="14100"/>
          <ac:spMkLst>
            <pc:docMk/>
            <pc:sldMk cId="2050805894" sldId="319"/>
            <ac:spMk id="30" creationId="{289FB9CF-BA32-FC76-3C75-095D3E23044F}"/>
          </ac:spMkLst>
        </pc:spChg>
      </pc:sldChg>
      <pc:sldChg chg="modSp mod">
        <pc:chgData name="テレメディカ Fujiki" userId="71a61da2d8b78357" providerId="LiveId" clId="{760D8446-883E-4C89-BEB8-342CDA7F2136}" dt="2025-02-21T04:44:11.220" v="77"/>
        <pc:sldMkLst>
          <pc:docMk/>
          <pc:sldMk cId="2087871677" sldId="320"/>
        </pc:sldMkLst>
        <pc:spChg chg="mod">
          <ac:chgData name="テレメディカ Fujiki" userId="71a61da2d8b78357" providerId="LiveId" clId="{760D8446-883E-4C89-BEB8-342CDA7F2136}" dt="2025-02-21T04:43:28.592" v="75" actId="113"/>
          <ac:spMkLst>
            <pc:docMk/>
            <pc:sldMk cId="2087871677" sldId="320"/>
            <ac:spMk id="10" creationId="{521BEA85-D088-E943-6998-D8C397E8EA98}"/>
          </ac:spMkLst>
        </pc:spChg>
        <pc:spChg chg="mod">
          <ac:chgData name="テレメディカ Fujiki" userId="71a61da2d8b78357" providerId="LiveId" clId="{760D8446-883E-4C89-BEB8-342CDA7F2136}" dt="2025-02-21T04:42:22.229" v="71"/>
          <ac:spMkLst>
            <pc:docMk/>
            <pc:sldMk cId="2087871677" sldId="320"/>
            <ac:spMk id="14" creationId="{AD6E063C-CEF6-6BDE-9BE4-C1AB3E1D76E0}"/>
          </ac:spMkLst>
        </pc:spChg>
        <pc:spChg chg="mod">
          <ac:chgData name="テレメディカ Fujiki" userId="71a61da2d8b78357" providerId="LiveId" clId="{760D8446-883E-4C89-BEB8-342CDA7F2136}" dt="2025-02-21T04:42:53.840" v="72"/>
          <ac:spMkLst>
            <pc:docMk/>
            <pc:sldMk cId="2087871677" sldId="320"/>
            <ac:spMk id="16" creationId="{E6ABFBE4-969D-2C92-41C1-9E6D51422B28}"/>
          </ac:spMkLst>
        </pc:spChg>
        <pc:spChg chg="mod">
          <ac:chgData name="テレメディカ Fujiki" userId="71a61da2d8b78357" providerId="LiveId" clId="{760D8446-883E-4C89-BEB8-342CDA7F2136}" dt="2025-02-21T04:43:49.160" v="76"/>
          <ac:spMkLst>
            <pc:docMk/>
            <pc:sldMk cId="2087871677" sldId="320"/>
            <ac:spMk id="18" creationId="{6762D64D-2F57-8008-DF4A-DD480A13BDB1}"/>
          </ac:spMkLst>
        </pc:spChg>
        <pc:spChg chg="mod">
          <ac:chgData name="テレメディカ Fujiki" userId="71a61da2d8b78357" providerId="LiveId" clId="{760D8446-883E-4C89-BEB8-342CDA7F2136}" dt="2025-02-21T04:44:11.220" v="77"/>
          <ac:spMkLst>
            <pc:docMk/>
            <pc:sldMk cId="2087871677" sldId="320"/>
            <ac:spMk id="19" creationId="{B13B8BF6-3105-5FC8-E3DC-C6CB129249CD}"/>
          </ac:spMkLst>
        </pc:spChg>
        <pc:spChg chg="mod">
          <ac:chgData name="テレメディカ Fujiki" userId="71a61da2d8b78357" providerId="LiveId" clId="{760D8446-883E-4C89-BEB8-342CDA7F2136}" dt="2025-02-21T04:41:58.868" v="70" actId="113"/>
          <ac:spMkLst>
            <pc:docMk/>
            <pc:sldMk cId="2087871677" sldId="320"/>
            <ac:spMk id="30" creationId="{7C031403-03B8-3CA1-36FF-C1CB7F4B7FFC}"/>
          </ac:spMkLst>
        </pc:spChg>
      </pc:sldChg>
      <pc:sldChg chg="modSp mod">
        <pc:chgData name="テレメディカ Fujiki" userId="71a61da2d8b78357" providerId="LiveId" clId="{760D8446-883E-4C89-BEB8-342CDA7F2136}" dt="2025-02-21T04:49:56.221" v="93"/>
        <pc:sldMkLst>
          <pc:docMk/>
          <pc:sldMk cId="3755295736" sldId="323"/>
        </pc:sldMkLst>
        <pc:spChg chg="mod">
          <ac:chgData name="テレメディカ Fujiki" userId="71a61da2d8b78357" providerId="LiveId" clId="{760D8446-883E-4C89-BEB8-342CDA7F2136}" dt="2025-02-21T04:49:11.447" v="91" actId="207"/>
          <ac:spMkLst>
            <pc:docMk/>
            <pc:sldMk cId="3755295736" sldId="323"/>
            <ac:spMk id="10" creationId="{895265CE-7BC2-BE23-CF47-4CDF9F22D80D}"/>
          </ac:spMkLst>
        </pc:spChg>
        <pc:spChg chg="mod">
          <ac:chgData name="テレメディカ Fujiki" userId="71a61da2d8b78357" providerId="LiveId" clId="{760D8446-883E-4C89-BEB8-342CDA7F2136}" dt="2025-02-21T04:47:44.671" v="84"/>
          <ac:spMkLst>
            <pc:docMk/>
            <pc:sldMk cId="3755295736" sldId="323"/>
            <ac:spMk id="14" creationId="{C3EC1266-68D2-C11E-F40D-FE7419818E92}"/>
          </ac:spMkLst>
        </pc:spChg>
        <pc:spChg chg="mod">
          <ac:chgData name="テレメディカ Fujiki" userId="71a61da2d8b78357" providerId="LiveId" clId="{760D8446-883E-4C89-BEB8-342CDA7F2136}" dt="2025-02-21T04:48:26.846" v="87"/>
          <ac:spMkLst>
            <pc:docMk/>
            <pc:sldMk cId="3755295736" sldId="323"/>
            <ac:spMk id="16" creationId="{620C8371-1612-7DF1-A4DC-E0F7B426C299}"/>
          </ac:spMkLst>
        </pc:spChg>
        <pc:spChg chg="mod">
          <ac:chgData name="テレメディカ Fujiki" userId="71a61da2d8b78357" providerId="LiveId" clId="{760D8446-883E-4C89-BEB8-342CDA7F2136}" dt="2025-02-21T04:49:36.552" v="92"/>
          <ac:spMkLst>
            <pc:docMk/>
            <pc:sldMk cId="3755295736" sldId="323"/>
            <ac:spMk id="21" creationId="{6CAC9297-6B84-DDF3-A798-DF76E6CD1F4A}"/>
          </ac:spMkLst>
        </pc:spChg>
        <pc:spChg chg="mod">
          <ac:chgData name="テレメディカ Fujiki" userId="71a61da2d8b78357" providerId="LiveId" clId="{760D8446-883E-4C89-BEB8-342CDA7F2136}" dt="2025-02-21T04:49:56.221" v="93"/>
          <ac:spMkLst>
            <pc:docMk/>
            <pc:sldMk cId="3755295736" sldId="323"/>
            <ac:spMk id="22" creationId="{4D48C143-471C-CC6D-0053-DDE7697B3C0A}"/>
          </ac:spMkLst>
        </pc:spChg>
        <pc:spChg chg="mod">
          <ac:chgData name="テレメディカ Fujiki" userId="71a61da2d8b78357" providerId="LiveId" clId="{760D8446-883E-4C89-BEB8-342CDA7F2136}" dt="2025-02-21T04:47:04.056" v="83" actId="207"/>
          <ac:spMkLst>
            <pc:docMk/>
            <pc:sldMk cId="3755295736" sldId="323"/>
            <ac:spMk id="30" creationId="{EE4C0573-E7A6-EA70-F6EF-3FB8323F43FA}"/>
          </ac:spMkLst>
        </pc:spChg>
      </pc:sldChg>
      <pc:sldChg chg="modSp mod">
        <pc:chgData name="テレメディカ Fujiki" userId="71a61da2d8b78357" providerId="LiveId" clId="{760D8446-883E-4C89-BEB8-342CDA7F2136}" dt="2025-02-21T04:53:15.078" v="109"/>
        <pc:sldMkLst>
          <pc:docMk/>
          <pc:sldMk cId="476196552" sldId="325"/>
        </pc:sldMkLst>
        <pc:spChg chg="mod">
          <ac:chgData name="テレメディカ Fujiki" userId="71a61da2d8b78357" providerId="LiveId" clId="{760D8446-883E-4C89-BEB8-342CDA7F2136}" dt="2025-02-21T04:51:28.578" v="99"/>
          <ac:spMkLst>
            <pc:docMk/>
            <pc:sldMk cId="476196552" sldId="325"/>
            <ac:spMk id="14" creationId="{382A8ED3-0951-C1AC-CF82-6F9AC57BFC6B}"/>
          </ac:spMkLst>
        </pc:spChg>
        <pc:spChg chg="mod">
          <ac:chgData name="テレメディカ Fujiki" userId="71a61da2d8b78357" providerId="LiveId" clId="{760D8446-883E-4C89-BEB8-342CDA7F2136}" dt="2025-02-21T04:52:28.284" v="105" actId="207"/>
          <ac:spMkLst>
            <pc:docMk/>
            <pc:sldMk cId="476196552" sldId="325"/>
            <ac:spMk id="15" creationId="{3FBD5564-74E5-E97F-287D-9084702AF505}"/>
          </ac:spMkLst>
        </pc:spChg>
        <pc:spChg chg="mod">
          <ac:chgData name="テレメディカ Fujiki" userId="71a61da2d8b78357" providerId="LiveId" clId="{760D8446-883E-4C89-BEB8-342CDA7F2136}" dt="2025-02-21T04:51:54.518" v="100"/>
          <ac:spMkLst>
            <pc:docMk/>
            <pc:sldMk cId="476196552" sldId="325"/>
            <ac:spMk id="16" creationId="{62F3676C-D07F-EE2E-26B8-B377BABA1201}"/>
          </ac:spMkLst>
        </pc:spChg>
        <pc:spChg chg="mod">
          <ac:chgData name="テレメディカ Fujiki" userId="71a61da2d8b78357" providerId="LiveId" clId="{760D8446-883E-4C89-BEB8-342CDA7F2136}" dt="2025-02-21T04:52:49.746" v="106"/>
          <ac:spMkLst>
            <pc:docMk/>
            <pc:sldMk cId="476196552" sldId="325"/>
            <ac:spMk id="21" creationId="{28664D4B-A1B9-D09F-0E78-336AD0504A48}"/>
          </ac:spMkLst>
        </pc:spChg>
        <pc:spChg chg="mod">
          <ac:chgData name="テレメディカ Fujiki" userId="71a61da2d8b78357" providerId="LiveId" clId="{760D8446-883E-4C89-BEB8-342CDA7F2136}" dt="2025-02-21T04:53:15.078" v="109"/>
          <ac:spMkLst>
            <pc:docMk/>
            <pc:sldMk cId="476196552" sldId="325"/>
            <ac:spMk id="22" creationId="{0D5795BA-B754-DE1A-F23C-A501CCE984DE}"/>
          </ac:spMkLst>
        </pc:spChg>
        <pc:spChg chg="mod">
          <ac:chgData name="テレメディカ Fujiki" userId="71a61da2d8b78357" providerId="LiveId" clId="{760D8446-883E-4C89-BEB8-342CDA7F2136}" dt="2025-02-21T04:50:58.280" v="98" actId="207"/>
          <ac:spMkLst>
            <pc:docMk/>
            <pc:sldMk cId="476196552" sldId="325"/>
            <ac:spMk id="30" creationId="{C1394710-E2AA-CC8D-40A5-6B440142EEC5}"/>
          </ac:spMkLst>
        </pc:spChg>
      </pc:sldChg>
      <pc:sldChg chg="modSp mod">
        <pc:chgData name="テレメディカ Fujiki" userId="71a61da2d8b78357" providerId="LiveId" clId="{760D8446-883E-4C89-BEB8-342CDA7F2136}" dt="2025-02-21T04:56:01.884" v="122"/>
        <pc:sldMkLst>
          <pc:docMk/>
          <pc:sldMk cId="120986895" sldId="327"/>
        </pc:sldMkLst>
        <pc:spChg chg="mod">
          <ac:chgData name="テレメディカ Fujiki" userId="71a61da2d8b78357" providerId="LiveId" clId="{760D8446-883E-4C89-BEB8-342CDA7F2136}" dt="2025-02-21T04:54:19.575" v="115"/>
          <ac:spMkLst>
            <pc:docMk/>
            <pc:sldMk cId="120986895" sldId="327"/>
            <ac:spMk id="14" creationId="{280B7A1D-3261-0168-D6E5-024F32722B8E}"/>
          </ac:spMkLst>
        </pc:spChg>
        <pc:spChg chg="mod">
          <ac:chgData name="テレメディカ Fujiki" userId="71a61da2d8b78357" providerId="LiveId" clId="{760D8446-883E-4C89-BEB8-342CDA7F2136}" dt="2025-02-21T04:54:42.999" v="116"/>
          <ac:spMkLst>
            <pc:docMk/>
            <pc:sldMk cId="120986895" sldId="327"/>
            <ac:spMk id="16" creationId="{142CFF9A-0FCB-A764-B136-E6F887D7310D}"/>
          </ac:spMkLst>
        </pc:spChg>
        <pc:spChg chg="mod">
          <ac:chgData name="テレメディカ Fujiki" userId="71a61da2d8b78357" providerId="LiveId" clId="{760D8446-883E-4C89-BEB8-342CDA7F2136}" dt="2025-02-21T04:55:14.643" v="120" actId="113"/>
          <ac:spMkLst>
            <pc:docMk/>
            <pc:sldMk cId="120986895" sldId="327"/>
            <ac:spMk id="24" creationId="{4C058B69-E6C2-9F09-2C07-FE7D15D89BC4}"/>
          </ac:spMkLst>
        </pc:spChg>
        <pc:spChg chg="mod">
          <ac:chgData name="テレメディカ Fujiki" userId="71a61da2d8b78357" providerId="LiveId" clId="{760D8446-883E-4C89-BEB8-342CDA7F2136}" dt="2025-02-21T04:55:38.968" v="121"/>
          <ac:spMkLst>
            <pc:docMk/>
            <pc:sldMk cId="120986895" sldId="327"/>
            <ac:spMk id="28" creationId="{D78A63A0-4071-859B-FCCD-B106584C5D30}"/>
          </ac:spMkLst>
        </pc:spChg>
        <pc:spChg chg="mod">
          <ac:chgData name="テレメディカ Fujiki" userId="71a61da2d8b78357" providerId="LiveId" clId="{760D8446-883E-4C89-BEB8-342CDA7F2136}" dt="2025-02-21T04:56:01.884" v="122"/>
          <ac:spMkLst>
            <pc:docMk/>
            <pc:sldMk cId="120986895" sldId="327"/>
            <ac:spMk id="29" creationId="{B490E035-29F8-3CCD-3C1D-0ABE10281EC6}"/>
          </ac:spMkLst>
        </pc:spChg>
        <pc:spChg chg="mod">
          <ac:chgData name="テレメディカ Fujiki" userId="71a61da2d8b78357" providerId="LiveId" clId="{760D8446-883E-4C89-BEB8-342CDA7F2136}" dt="2025-02-21T04:53:52.740" v="114" actId="113"/>
          <ac:spMkLst>
            <pc:docMk/>
            <pc:sldMk cId="120986895" sldId="327"/>
            <ac:spMk id="30" creationId="{C32E55F7-130C-EA0C-0537-4428728E5FFC}"/>
          </ac:spMkLst>
        </pc:spChg>
      </pc:sldChg>
      <pc:sldChg chg="modSp mod ord">
        <pc:chgData name="テレメディカ Fujiki" userId="71a61da2d8b78357" providerId="LiveId" clId="{760D8446-883E-4C89-BEB8-342CDA7F2136}" dt="2025-02-21T06:27:00.287" v="450"/>
        <pc:sldMkLst>
          <pc:docMk/>
          <pc:sldMk cId="3929148055" sldId="329"/>
        </pc:sldMkLst>
        <pc:spChg chg="mod">
          <ac:chgData name="テレメディカ Fujiki" userId="71a61da2d8b78357" providerId="LiveId" clId="{760D8446-883E-4C89-BEB8-342CDA7F2136}" dt="2025-02-21T05:24:48.212" v="164" actId="20577"/>
          <ac:spMkLst>
            <pc:docMk/>
            <pc:sldMk cId="3929148055" sldId="329"/>
            <ac:spMk id="4" creationId="{2D10E728-A69F-ACAA-7D41-EDD17D29D9D3}"/>
          </ac:spMkLst>
        </pc:spChg>
        <pc:spChg chg="mod">
          <ac:chgData name="テレメディカ Fujiki" userId="71a61da2d8b78357" providerId="LiveId" clId="{760D8446-883E-4C89-BEB8-342CDA7F2136}" dt="2025-02-21T05:25:19.299" v="169" actId="113"/>
          <ac:spMkLst>
            <pc:docMk/>
            <pc:sldMk cId="3929148055" sldId="329"/>
            <ac:spMk id="10" creationId="{9E651708-4859-27F5-DD15-3FBBB546A079}"/>
          </ac:spMkLst>
        </pc:spChg>
        <pc:spChg chg="mod">
          <ac:chgData name="テレメディカ Fujiki" userId="71a61da2d8b78357" providerId="LiveId" clId="{760D8446-883E-4C89-BEB8-342CDA7F2136}" dt="2025-02-21T05:16:13.808" v="131" actId="20577"/>
          <ac:spMkLst>
            <pc:docMk/>
            <pc:sldMk cId="3929148055" sldId="329"/>
            <ac:spMk id="11" creationId="{B516AE21-8790-16D7-F6D4-DCDF17D4B09C}"/>
          </ac:spMkLst>
        </pc:spChg>
        <pc:spChg chg="mod">
          <ac:chgData name="テレメディカ Fujiki" userId="71a61da2d8b78357" providerId="LiveId" clId="{760D8446-883E-4C89-BEB8-342CDA7F2136}" dt="2025-02-21T05:23:23.406" v="156"/>
          <ac:spMkLst>
            <pc:docMk/>
            <pc:sldMk cId="3929148055" sldId="329"/>
            <ac:spMk id="14" creationId="{C79016E6-FB20-0C33-5C26-476BBC2AC6A3}"/>
          </ac:spMkLst>
        </pc:spChg>
        <pc:spChg chg="mod">
          <ac:chgData name="テレメディカ Fujiki" userId="71a61da2d8b78357" providerId="LiveId" clId="{760D8446-883E-4C89-BEB8-342CDA7F2136}" dt="2025-02-21T05:23:46.277" v="157"/>
          <ac:spMkLst>
            <pc:docMk/>
            <pc:sldMk cId="3929148055" sldId="329"/>
            <ac:spMk id="16" creationId="{CF083767-C98E-F0D2-98AB-275644204B85}"/>
          </ac:spMkLst>
        </pc:spChg>
        <pc:spChg chg="mod">
          <ac:chgData name="テレメディカ Fujiki" userId="71a61da2d8b78357" providerId="LiveId" clId="{760D8446-883E-4C89-BEB8-342CDA7F2136}" dt="2025-02-21T05:25:37.430" v="170"/>
          <ac:spMkLst>
            <pc:docMk/>
            <pc:sldMk cId="3929148055" sldId="329"/>
            <ac:spMk id="18" creationId="{887E6834-17FD-5BFC-E145-9710192FD969}"/>
          </ac:spMkLst>
        </pc:spChg>
        <pc:spChg chg="mod">
          <ac:chgData name="テレメディカ Fujiki" userId="71a61da2d8b78357" providerId="LiveId" clId="{760D8446-883E-4C89-BEB8-342CDA7F2136}" dt="2025-02-21T05:25:57.232" v="171"/>
          <ac:spMkLst>
            <pc:docMk/>
            <pc:sldMk cId="3929148055" sldId="329"/>
            <ac:spMk id="19" creationId="{1E376773-0663-28CA-EFF2-9D99293A30A4}"/>
          </ac:spMkLst>
        </pc:spChg>
        <pc:spChg chg="mod">
          <ac:chgData name="テレメディカ Fujiki" userId="71a61da2d8b78357" providerId="LiveId" clId="{760D8446-883E-4C89-BEB8-342CDA7F2136}" dt="2025-02-21T05:21:50.378" v="135" actId="113"/>
          <ac:spMkLst>
            <pc:docMk/>
            <pc:sldMk cId="3929148055" sldId="329"/>
            <ac:spMk id="30" creationId="{ECF29C26-F37F-8619-08B0-FB785CD98CAE}"/>
          </ac:spMkLst>
        </pc:spChg>
      </pc:sldChg>
      <pc:sldChg chg="modSp mod ord">
        <pc:chgData name="テレメディカ Fujiki" userId="71a61da2d8b78357" providerId="LiveId" clId="{760D8446-883E-4C89-BEB8-342CDA7F2136}" dt="2025-02-21T06:27:00.287" v="450"/>
        <pc:sldMkLst>
          <pc:docMk/>
          <pc:sldMk cId="1288468163" sldId="331"/>
        </pc:sldMkLst>
        <pc:spChg chg="mod">
          <ac:chgData name="テレメディカ Fujiki" userId="71a61da2d8b78357" providerId="LiveId" clId="{760D8446-883E-4C89-BEB8-342CDA7F2136}" dt="2025-02-21T05:37:11.467" v="192" actId="6549"/>
          <ac:spMkLst>
            <pc:docMk/>
            <pc:sldMk cId="1288468163" sldId="331"/>
            <ac:spMk id="4" creationId="{BF981369-5ED7-0683-52DF-4F5415EF189F}"/>
          </ac:spMkLst>
        </pc:spChg>
        <pc:spChg chg="mod">
          <ac:chgData name="テレメディカ Fujiki" userId="71a61da2d8b78357" providerId="LiveId" clId="{760D8446-883E-4C89-BEB8-342CDA7F2136}" dt="2025-02-21T05:29:59.866" v="178" actId="20577"/>
          <ac:spMkLst>
            <pc:docMk/>
            <pc:sldMk cId="1288468163" sldId="331"/>
            <ac:spMk id="11" creationId="{0D164DD8-9B27-C21E-3675-C85DA6C5AD51}"/>
          </ac:spMkLst>
        </pc:spChg>
        <pc:spChg chg="mod">
          <ac:chgData name="テレメディカ Fujiki" userId="71a61da2d8b78357" providerId="LiveId" clId="{760D8446-883E-4C89-BEB8-342CDA7F2136}" dt="2025-02-21T05:33:23.393" v="184" actId="14100"/>
          <ac:spMkLst>
            <pc:docMk/>
            <pc:sldMk cId="1288468163" sldId="331"/>
            <ac:spMk id="14" creationId="{273367E4-706C-8513-FC33-5682A6FF1EA0}"/>
          </ac:spMkLst>
        </pc:spChg>
        <pc:spChg chg="mod">
          <ac:chgData name="テレメディカ Fujiki" userId="71a61da2d8b78357" providerId="LiveId" clId="{760D8446-883E-4C89-BEB8-342CDA7F2136}" dt="2025-02-21T05:37:47.946" v="196" actId="113"/>
          <ac:spMkLst>
            <pc:docMk/>
            <pc:sldMk cId="1288468163" sldId="331"/>
            <ac:spMk id="15" creationId="{430CFEFF-CA2D-A416-A9BA-39C078019F31}"/>
          </ac:spMkLst>
        </pc:spChg>
        <pc:spChg chg="mod">
          <ac:chgData name="テレメディカ Fujiki" userId="71a61da2d8b78357" providerId="LiveId" clId="{760D8446-883E-4C89-BEB8-342CDA7F2136}" dt="2025-02-21T05:33:44.536" v="185"/>
          <ac:spMkLst>
            <pc:docMk/>
            <pc:sldMk cId="1288468163" sldId="331"/>
            <ac:spMk id="16" creationId="{DFC0684E-3F91-B861-C00F-D08B893E5DED}"/>
          </ac:spMkLst>
        </pc:spChg>
        <pc:spChg chg="mod">
          <ac:chgData name="テレメディカ Fujiki" userId="71a61da2d8b78357" providerId="LiveId" clId="{760D8446-883E-4C89-BEB8-342CDA7F2136}" dt="2025-02-21T05:38:07.435" v="197"/>
          <ac:spMkLst>
            <pc:docMk/>
            <pc:sldMk cId="1288468163" sldId="331"/>
            <ac:spMk id="22" creationId="{F834591E-EA82-E23A-8519-C5B4163DE252}"/>
          </ac:spMkLst>
        </pc:spChg>
        <pc:spChg chg="mod">
          <ac:chgData name="テレメディカ Fujiki" userId="71a61da2d8b78357" providerId="LiveId" clId="{760D8446-883E-4C89-BEB8-342CDA7F2136}" dt="2025-02-21T05:38:28.852" v="199" actId="6549"/>
          <ac:spMkLst>
            <pc:docMk/>
            <pc:sldMk cId="1288468163" sldId="331"/>
            <ac:spMk id="23" creationId="{21E590CC-3555-3292-E27D-15D3E8208301}"/>
          </ac:spMkLst>
        </pc:spChg>
        <pc:spChg chg="mod">
          <ac:chgData name="テレメディカ Fujiki" userId="71a61da2d8b78357" providerId="LiveId" clId="{760D8446-883E-4C89-BEB8-342CDA7F2136}" dt="2025-02-21T05:32:53.770" v="182" actId="113"/>
          <ac:spMkLst>
            <pc:docMk/>
            <pc:sldMk cId="1288468163" sldId="331"/>
            <ac:spMk id="30" creationId="{326F9F6D-CAB0-9528-6253-785EC420A08B}"/>
          </ac:spMkLst>
        </pc:spChg>
      </pc:sldChg>
      <pc:sldChg chg="modSp mod ord">
        <pc:chgData name="テレメディカ Fujiki" userId="71a61da2d8b78357" providerId="LiveId" clId="{760D8446-883E-4C89-BEB8-342CDA7F2136}" dt="2025-02-21T06:27:00.287" v="450"/>
        <pc:sldMkLst>
          <pc:docMk/>
          <pc:sldMk cId="1163256655" sldId="333"/>
        </pc:sldMkLst>
        <pc:spChg chg="mod">
          <ac:chgData name="テレメディカ Fujiki" userId="71a61da2d8b78357" providerId="LiveId" clId="{760D8446-883E-4C89-BEB8-342CDA7F2136}" dt="2025-02-21T05:58:04.260" v="216" actId="6549"/>
          <ac:spMkLst>
            <pc:docMk/>
            <pc:sldMk cId="1163256655" sldId="333"/>
            <ac:spMk id="4" creationId="{75F28EA5-A2B6-89E1-2CE6-89D68E2259FB}"/>
          </ac:spMkLst>
        </pc:spChg>
        <pc:spChg chg="mod">
          <ac:chgData name="テレメディカ Fujiki" userId="71a61da2d8b78357" providerId="LiveId" clId="{760D8446-883E-4C89-BEB8-342CDA7F2136}" dt="2025-02-21T05:58:54.730" v="219"/>
          <ac:spMkLst>
            <pc:docMk/>
            <pc:sldMk cId="1163256655" sldId="333"/>
            <ac:spMk id="10" creationId="{22E7B7AA-C5D2-44DD-AB92-EAC2C930ACDA}"/>
          </ac:spMkLst>
        </pc:spChg>
        <pc:spChg chg="mod">
          <ac:chgData name="テレメディカ Fujiki" userId="71a61da2d8b78357" providerId="LiveId" clId="{760D8446-883E-4C89-BEB8-342CDA7F2136}" dt="2025-02-21T05:55:25.138" v="207" actId="20577"/>
          <ac:spMkLst>
            <pc:docMk/>
            <pc:sldMk cId="1163256655" sldId="333"/>
            <ac:spMk id="11" creationId="{311892C1-3D64-640B-ECBC-F16057BE23DE}"/>
          </ac:spMkLst>
        </pc:spChg>
        <pc:spChg chg="mod">
          <ac:chgData name="テレメディカ Fujiki" userId="71a61da2d8b78357" providerId="LiveId" clId="{760D8446-883E-4C89-BEB8-342CDA7F2136}" dt="2025-02-21T05:56:21.966" v="210"/>
          <ac:spMkLst>
            <pc:docMk/>
            <pc:sldMk cId="1163256655" sldId="333"/>
            <ac:spMk id="14" creationId="{7D3DE10F-17BD-1BC3-A610-9CFCCFFFF56C}"/>
          </ac:spMkLst>
        </pc:spChg>
        <pc:spChg chg="mod">
          <ac:chgData name="テレメディカ Fujiki" userId="71a61da2d8b78357" providerId="LiveId" clId="{760D8446-883E-4C89-BEB8-342CDA7F2136}" dt="2025-02-21T05:56:43.384" v="211"/>
          <ac:spMkLst>
            <pc:docMk/>
            <pc:sldMk cId="1163256655" sldId="333"/>
            <ac:spMk id="16" creationId="{84CCD44B-E5B0-6EC0-BE08-F06F5FD1E1F2}"/>
          </ac:spMkLst>
        </pc:spChg>
        <pc:spChg chg="mod">
          <ac:chgData name="テレメディカ Fujiki" userId="71a61da2d8b78357" providerId="LiveId" clId="{760D8446-883E-4C89-BEB8-342CDA7F2136}" dt="2025-02-21T05:59:20.721" v="220"/>
          <ac:spMkLst>
            <pc:docMk/>
            <pc:sldMk cId="1163256655" sldId="333"/>
            <ac:spMk id="18" creationId="{FE05C969-B210-654A-BD79-1AB4308B9206}"/>
          </ac:spMkLst>
        </pc:spChg>
        <pc:spChg chg="mod">
          <ac:chgData name="テレメディカ Fujiki" userId="71a61da2d8b78357" providerId="LiveId" clId="{760D8446-883E-4C89-BEB8-342CDA7F2136}" dt="2025-02-21T05:59:46.497" v="221"/>
          <ac:spMkLst>
            <pc:docMk/>
            <pc:sldMk cId="1163256655" sldId="333"/>
            <ac:spMk id="19" creationId="{C3D32A5B-B4A7-95DF-5153-C41DC788299D}"/>
          </ac:spMkLst>
        </pc:spChg>
        <pc:spChg chg="mod">
          <ac:chgData name="テレメディカ Fujiki" userId="71a61da2d8b78357" providerId="LiveId" clId="{760D8446-883E-4C89-BEB8-342CDA7F2136}" dt="2025-02-21T05:56:04.696" v="209" actId="113"/>
          <ac:spMkLst>
            <pc:docMk/>
            <pc:sldMk cId="1163256655" sldId="333"/>
            <ac:spMk id="30" creationId="{7C6A19B9-941D-8A6A-B81E-73BE334CE235}"/>
          </ac:spMkLst>
        </pc:spChg>
      </pc:sldChg>
      <pc:sldChg chg="modSp mod ord">
        <pc:chgData name="テレメディカ Fujiki" userId="71a61da2d8b78357" providerId="LiveId" clId="{760D8446-883E-4C89-BEB8-342CDA7F2136}" dt="2025-02-21T06:27:00.287" v="450"/>
        <pc:sldMkLst>
          <pc:docMk/>
          <pc:sldMk cId="2852791200" sldId="335"/>
        </pc:sldMkLst>
        <pc:spChg chg="mod">
          <ac:chgData name="テレメディカ Fujiki" userId="71a61da2d8b78357" providerId="LiveId" clId="{760D8446-883E-4C89-BEB8-342CDA7F2136}" dt="2025-02-21T06:05:21.489" v="244" actId="6549"/>
          <ac:spMkLst>
            <pc:docMk/>
            <pc:sldMk cId="2852791200" sldId="335"/>
            <ac:spMk id="4" creationId="{54876773-D74E-9C45-8EE9-8480D6C87E5B}"/>
          </ac:spMkLst>
        </pc:spChg>
        <pc:spChg chg="mod">
          <ac:chgData name="テレメディカ Fujiki" userId="71a61da2d8b78357" providerId="LiveId" clId="{760D8446-883E-4C89-BEB8-342CDA7F2136}" dt="2025-02-21T06:08:03.455" v="250" actId="113"/>
          <ac:spMkLst>
            <pc:docMk/>
            <pc:sldMk cId="2852791200" sldId="335"/>
            <ac:spMk id="10" creationId="{B3C2697F-CDAB-D7FC-7552-751F7D1E2DE8}"/>
          </ac:spMkLst>
        </pc:spChg>
        <pc:spChg chg="mod">
          <ac:chgData name="テレメディカ Fujiki" userId="71a61da2d8b78357" providerId="LiveId" clId="{760D8446-883E-4C89-BEB8-342CDA7F2136}" dt="2025-02-21T06:02:07.226" v="228" actId="20577"/>
          <ac:spMkLst>
            <pc:docMk/>
            <pc:sldMk cId="2852791200" sldId="335"/>
            <ac:spMk id="11" creationId="{83B9D006-1AAD-750E-A0A0-3D544D35498D}"/>
          </ac:spMkLst>
        </pc:spChg>
        <pc:spChg chg="mod">
          <ac:chgData name="テレメディカ Fujiki" userId="71a61da2d8b78357" providerId="LiveId" clId="{760D8446-883E-4C89-BEB8-342CDA7F2136}" dt="2025-02-21T06:03:22.426" v="233"/>
          <ac:spMkLst>
            <pc:docMk/>
            <pc:sldMk cId="2852791200" sldId="335"/>
            <ac:spMk id="14" creationId="{D4DA3839-5CDD-C36D-8FB6-42A63EAD28E5}"/>
          </ac:spMkLst>
        </pc:spChg>
        <pc:spChg chg="mod">
          <ac:chgData name="テレメディカ Fujiki" userId="71a61da2d8b78357" providerId="LiveId" clId="{760D8446-883E-4C89-BEB8-342CDA7F2136}" dt="2025-02-21T06:04:22.476" v="235" actId="113"/>
          <ac:spMkLst>
            <pc:docMk/>
            <pc:sldMk cId="2852791200" sldId="335"/>
            <ac:spMk id="16" creationId="{8BC00F30-CDA7-2114-3C49-D41F0021C93D}"/>
          </ac:spMkLst>
        </pc:spChg>
        <pc:spChg chg="mod">
          <ac:chgData name="テレメディカ Fujiki" userId="71a61da2d8b78357" providerId="LiveId" clId="{760D8446-883E-4C89-BEB8-342CDA7F2136}" dt="2025-02-21T06:05:55.103" v="245"/>
          <ac:spMkLst>
            <pc:docMk/>
            <pc:sldMk cId="2852791200" sldId="335"/>
            <ac:spMk id="18" creationId="{057B017C-6F7A-5657-6855-8089460363B6}"/>
          </ac:spMkLst>
        </pc:spChg>
        <pc:spChg chg="mod">
          <ac:chgData name="テレメディカ Fujiki" userId="71a61da2d8b78357" providerId="LiveId" clId="{760D8446-883E-4C89-BEB8-342CDA7F2136}" dt="2025-02-21T06:07:33.566" v="246"/>
          <ac:spMkLst>
            <pc:docMk/>
            <pc:sldMk cId="2852791200" sldId="335"/>
            <ac:spMk id="19" creationId="{CCE678F6-DAFF-6588-0AD9-6395320EA454}"/>
          </ac:spMkLst>
        </pc:spChg>
        <pc:spChg chg="mod">
          <ac:chgData name="テレメディカ Fujiki" userId="71a61da2d8b78357" providerId="LiveId" clId="{760D8446-883E-4C89-BEB8-342CDA7F2136}" dt="2025-02-21T06:02:53.989" v="232" actId="113"/>
          <ac:spMkLst>
            <pc:docMk/>
            <pc:sldMk cId="2852791200" sldId="335"/>
            <ac:spMk id="30" creationId="{86713EE2-D750-FFEB-0216-438C81C3489D}"/>
          </ac:spMkLst>
        </pc:spChg>
      </pc:sldChg>
      <pc:sldChg chg="modSp mod ord">
        <pc:chgData name="テレメディカ Fujiki" userId="71a61da2d8b78357" providerId="LiveId" clId="{760D8446-883E-4C89-BEB8-342CDA7F2136}" dt="2025-02-21T06:27:00.287" v="450"/>
        <pc:sldMkLst>
          <pc:docMk/>
          <pc:sldMk cId="268261965" sldId="337"/>
        </pc:sldMkLst>
        <pc:spChg chg="mod">
          <ac:chgData name="テレメディカ Fujiki" userId="71a61da2d8b78357" providerId="LiveId" clId="{760D8446-883E-4C89-BEB8-342CDA7F2136}" dt="2025-02-21T06:13:35.880" v="254" actId="20577"/>
          <ac:spMkLst>
            <pc:docMk/>
            <pc:sldMk cId="268261965" sldId="337"/>
            <ac:spMk id="4" creationId="{5AC9FA94-9675-10C7-0A02-5C2426D598A9}"/>
          </ac:spMkLst>
        </pc:spChg>
        <pc:spChg chg="mod">
          <ac:chgData name="テレメディカ Fujiki" userId="71a61da2d8b78357" providerId="LiveId" clId="{760D8446-883E-4C89-BEB8-342CDA7F2136}" dt="2025-02-21T06:17:43.440" v="271" actId="207"/>
          <ac:spMkLst>
            <pc:docMk/>
            <pc:sldMk cId="268261965" sldId="337"/>
            <ac:spMk id="10" creationId="{24D5D0F2-8EB0-F51B-7C83-8C9BBD481048}"/>
          </ac:spMkLst>
        </pc:spChg>
        <pc:spChg chg="mod">
          <ac:chgData name="テレメディカ Fujiki" userId="71a61da2d8b78357" providerId="LiveId" clId="{760D8446-883E-4C89-BEB8-342CDA7F2136}" dt="2025-02-21T06:13:56.580" v="262" actId="20577"/>
          <ac:spMkLst>
            <pc:docMk/>
            <pc:sldMk cId="268261965" sldId="337"/>
            <ac:spMk id="11" creationId="{D82C10AD-6CD4-617E-853D-E76DABFCECFE}"/>
          </ac:spMkLst>
        </pc:spChg>
        <pc:spChg chg="mod">
          <ac:chgData name="テレメディカ Fujiki" userId="71a61da2d8b78357" providerId="LiveId" clId="{760D8446-883E-4C89-BEB8-342CDA7F2136}" dt="2025-02-21T06:16:24.214" v="268" actId="113"/>
          <ac:spMkLst>
            <pc:docMk/>
            <pc:sldMk cId="268261965" sldId="337"/>
            <ac:spMk id="14" creationId="{A2D9F2B0-B0DA-6AD6-DBDD-0C1A1FE4C90C}"/>
          </ac:spMkLst>
        </pc:spChg>
        <pc:spChg chg="mod">
          <ac:chgData name="テレメディカ Fujiki" userId="71a61da2d8b78357" providerId="LiveId" clId="{760D8446-883E-4C89-BEB8-342CDA7F2136}" dt="2025-02-21T06:16:55.759" v="269"/>
          <ac:spMkLst>
            <pc:docMk/>
            <pc:sldMk cId="268261965" sldId="337"/>
            <ac:spMk id="16" creationId="{DA8B5D5F-8E5A-59DD-AB07-2DE4CAC241D4}"/>
          </ac:spMkLst>
        </pc:spChg>
        <pc:spChg chg="mod">
          <ac:chgData name="テレメディカ Fujiki" userId="71a61da2d8b78357" providerId="LiveId" clId="{760D8446-883E-4C89-BEB8-342CDA7F2136}" dt="2025-02-21T06:18:20.026" v="273" actId="113"/>
          <ac:spMkLst>
            <pc:docMk/>
            <pc:sldMk cId="268261965" sldId="337"/>
            <ac:spMk id="18" creationId="{0C40B495-1A39-8110-AF4F-D309504D984C}"/>
          </ac:spMkLst>
        </pc:spChg>
        <pc:spChg chg="mod">
          <ac:chgData name="テレメディカ Fujiki" userId="71a61da2d8b78357" providerId="LiveId" clId="{760D8446-883E-4C89-BEB8-342CDA7F2136}" dt="2025-02-21T06:18:42.483" v="274"/>
          <ac:spMkLst>
            <pc:docMk/>
            <pc:sldMk cId="268261965" sldId="337"/>
            <ac:spMk id="19" creationId="{31254AD0-2D54-3C1F-B79E-DA0FA3FE347E}"/>
          </ac:spMkLst>
        </pc:spChg>
        <pc:spChg chg="mod">
          <ac:chgData name="テレメディカ Fujiki" userId="71a61da2d8b78357" providerId="LiveId" clId="{760D8446-883E-4C89-BEB8-342CDA7F2136}" dt="2025-02-21T06:21:06.355" v="448"/>
          <ac:spMkLst>
            <pc:docMk/>
            <pc:sldMk cId="268261965" sldId="337"/>
            <ac:spMk id="20" creationId="{7AEFD627-9CA5-3541-601C-EEE2DEA469E9}"/>
          </ac:spMkLst>
        </pc:spChg>
        <pc:spChg chg="mod">
          <ac:chgData name="テレメディカ Fujiki" userId="71a61da2d8b78357" providerId="LiveId" clId="{760D8446-883E-4C89-BEB8-342CDA7F2136}" dt="2025-02-21T06:15:41.760" v="266" actId="207"/>
          <ac:spMkLst>
            <pc:docMk/>
            <pc:sldMk cId="268261965" sldId="337"/>
            <ac:spMk id="30" creationId="{DBBF6CE6-392B-8513-10C7-52AAA74CEA17}"/>
          </ac:spMkLst>
        </pc:spChg>
      </pc:sldChg>
    </pc:docChg>
  </pc:docChgLst>
  <pc:docChgLst>
    <pc:chgData name="テレメディカ Fujiki" userId="71a61da2d8b78357" providerId="LiveId" clId="{9514FCD2-636C-45F7-9AEA-F1BBD5B40ABE}"/>
    <pc:docChg chg="undo redo custSel addSld delSld modSld addSection modSection">
      <pc:chgData name="テレメディカ Fujiki" userId="71a61da2d8b78357" providerId="LiveId" clId="{9514FCD2-636C-45F7-9AEA-F1BBD5B40ABE}" dt="2025-02-13T08:49:23.859" v="1398" actId="47"/>
      <pc:docMkLst>
        <pc:docMk/>
      </pc:docMkLst>
      <pc:sldChg chg="addSp delSp modSp mod">
        <pc:chgData name="テレメディカ Fujiki" userId="71a61da2d8b78357" providerId="LiveId" clId="{9514FCD2-636C-45F7-9AEA-F1BBD5B40ABE}" dt="2025-02-13T04:38:31.339" v="361"/>
        <pc:sldMkLst>
          <pc:docMk/>
          <pc:sldMk cId="265159361" sldId="256"/>
        </pc:sldMkLst>
        <pc:spChg chg="mod">
          <ac:chgData name="テレメディカ Fujiki" userId="71a61da2d8b78357" providerId="LiveId" clId="{9514FCD2-636C-45F7-9AEA-F1BBD5B40ABE}" dt="2025-02-12T07:07:20.930" v="245" actId="20577"/>
          <ac:spMkLst>
            <pc:docMk/>
            <pc:sldMk cId="265159361" sldId="256"/>
            <ac:spMk id="2" creationId="{5A853450-6215-4314-9EBE-4CF71E4328D1}"/>
          </ac:spMkLst>
        </pc:spChg>
        <pc:spChg chg="mod topLvl">
          <ac:chgData name="テレメディカ Fujiki" userId="71a61da2d8b78357" providerId="LiveId" clId="{9514FCD2-636C-45F7-9AEA-F1BBD5B40ABE}" dt="2025-02-12T07:11:18.097" v="261" actId="164"/>
          <ac:spMkLst>
            <pc:docMk/>
            <pc:sldMk cId="265159361" sldId="256"/>
            <ac:spMk id="3" creationId="{8517106D-6038-5B79-68A5-AE566777D1B6}"/>
          </ac:spMkLst>
        </pc:spChg>
        <pc:spChg chg="mod">
          <ac:chgData name="テレメディカ Fujiki" userId="71a61da2d8b78357" providerId="LiveId" clId="{9514FCD2-636C-45F7-9AEA-F1BBD5B40ABE}" dt="2025-02-12T07:05:15.002" v="234"/>
          <ac:spMkLst>
            <pc:docMk/>
            <pc:sldMk cId="265159361" sldId="256"/>
            <ac:spMk id="11" creationId="{8AB59D61-0628-FFFB-5E6A-230B2D898C95}"/>
          </ac:spMkLst>
        </pc:spChg>
        <pc:spChg chg="mod">
          <ac:chgData name="テレメディカ Fujiki" userId="71a61da2d8b78357" providerId="LiveId" clId="{9514FCD2-636C-45F7-9AEA-F1BBD5B40ABE}" dt="2025-02-13T04:38:31.339" v="361"/>
          <ac:spMkLst>
            <pc:docMk/>
            <pc:sldMk cId="265159361" sldId="256"/>
            <ac:spMk id="12" creationId="{CD077905-94FE-FAA8-74C8-E975DD9FC517}"/>
          </ac:spMkLst>
        </pc:spChg>
        <pc:spChg chg="mod">
          <ac:chgData name="テレメディカ Fujiki" userId="71a61da2d8b78357" providerId="LiveId" clId="{9514FCD2-636C-45F7-9AEA-F1BBD5B40ABE}" dt="2025-02-12T07:04:59.210" v="233"/>
          <ac:spMkLst>
            <pc:docMk/>
            <pc:sldMk cId="265159361" sldId="256"/>
            <ac:spMk id="14" creationId="{D6D70FA0-C89F-56C4-7781-20C30897A722}"/>
          </ac:spMkLst>
        </pc:spChg>
        <pc:spChg chg="add mod">
          <ac:chgData name="テレメディカ Fujiki" userId="71a61da2d8b78357" providerId="LiveId" clId="{9514FCD2-636C-45F7-9AEA-F1BBD5B40ABE}" dt="2025-02-12T07:00:55.974" v="192"/>
          <ac:spMkLst>
            <pc:docMk/>
            <pc:sldMk cId="265159361" sldId="256"/>
            <ac:spMk id="21" creationId="{3B5B7884-32E2-4A66-322F-D55D7DC95C14}"/>
          </ac:spMkLst>
        </pc:spChg>
        <pc:spChg chg="add mod">
          <ac:chgData name="テレメディカ Fujiki" userId="71a61da2d8b78357" providerId="LiveId" clId="{9514FCD2-636C-45F7-9AEA-F1BBD5B40ABE}" dt="2025-02-12T07:03:43.332" v="226"/>
          <ac:spMkLst>
            <pc:docMk/>
            <pc:sldMk cId="265159361" sldId="256"/>
            <ac:spMk id="28" creationId="{27C0FE1D-6D3F-56EE-C907-7B92F3E8AD55}"/>
          </ac:spMkLst>
        </pc:spChg>
        <pc:spChg chg="add mod">
          <ac:chgData name="テレメディカ Fujiki" userId="71a61da2d8b78357" providerId="LiveId" clId="{9514FCD2-636C-45F7-9AEA-F1BBD5B40ABE}" dt="2025-02-12T07:03:59.016" v="229"/>
          <ac:spMkLst>
            <pc:docMk/>
            <pc:sldMk cId="265159361" sldId="256"/>
            <ac:spMk id="29" creationId="{01196F89-A1CB-733C-CEFD-A7360D0A8D2D}"/>
          </ac:spMkLst>
        </pc:spChg>
        <pc:spChg chg="add mod">
          <ac:chgData name="テレメディカ Fujiki" userId="71a61da2d8b78357" providerId="LiveId" clId="{9514FCD2-636C-45F7-9AEA-F1BBD5B40ABE}" dt="2025-02-12T07:03:59.016" v="229"/>
          <ac:spMkLst>
            <pc:docMk/>
            <pc:sldMk cId="265159361" sldId="256"/>
            <ac:spMk id="30" creationId="{68F8260B-B095-287D-0BF2-D9EBE4D2EEAC}"/>
          </ac:spMkLst>
        </pc:spChg>
        <pc:spChg chg="add mod">
          <ac:chgData name="テレメディカ Fujiki" userId="71a61da2d8b78357" providerId="LiveId" clId="{9514FCD2-636C-45F7-9AEA-F1BBD5B40ABE}" dt="2025-02-12T07:04:18.742" v="232" actId="1076"/>
          <ac:spMkLst>
            <pc:docMk/>
            <pc:sldMk cId="265159361" sldId="256"/>
            <ac:spMk id="31" creationId="{205A7973-B921-8430-334B-D0447623DA5C}"/>
          </ac:spMkLst>
        </pc:spChg>
        <pc:grpChg chg="add mod">
          <ac:chgData name="テレメディカ Fujiki" userId="71a61da2d8b78357" providerId="LiveId" clId="{9514FCD2-636C-45F7-9AEA-F1BBD5B40ABE}" dt="2025-02-12T07:11:18.097" v="261" actId="164"/>
          <ac:grpSpMkLst>
            <pc:docMk/>
            <pc:sldMk cId="265159361" sldId="256"/>
            <ac:grpSpMk id="1026" creationId="{AFDC1582-CDC0-75FB-0259-3A6D1836F0DB}"/>
          </ac:grpSpMkLst>
        </pc:grpChg>
        <pc:picChg chg="add mod ord">
          <ac:chgData name="テレメディカ Fujiki" userId="71a61da2d8b78357" providerId="LiveId" clId="{9514FCD2-636C-45F7-9AEA-F1BBD5B40ABE}" dt="2025-02-12T07:02:18.104" v="201" actId="167"/>
          <ac:picMkLst>
            <pc:docMk/>
            <pc:sldMk cId="265159361" sldId="256"/>
            <ac:picMk id="23" creationId="{B7F55F70-2845-0BA8-C7DC-F5AE7278B652}"/>
          </ac:picMkLst>
        </pc:picChg>
        <pc:picChg chg="add mod ord modCrop">
          <ac:chgData name="テレメディカ Fujiki" userId="71a61da2d8b78357" providerId="LiveId" clId="{9514FCD2-636C-45F7-9AEA-F1BBD5B40ABE}" dt="2025-02-12T07:03:10.044" v="215" actId="167"/>
          <ac:picMkLst>
            <pc:docMk/>
            <pc:sldMk cId="265159361" sldId="256"/>
            <ac:picMk id="25" creationId="{AC74D206-71AB-1C29-CC9A-4FF3988B29CB}"/>
          </ac:picMkLst>
        </pc:picChg>
        <pc:picChg chg="add mod ord">
          <ac:chgData name="テレメディカ Fujiki" userId="71a61da2d8b78357" providerId="LiveId" clId="{9514FCD2-636C-45F7-9AEA-F1BBD5B40ABE}" dt="2025-02-12T07:03:31.629" v="223" actId="167"/>
          <ac:picMkLst>
            <pc:docMk/>
            <pc:sldMk cId="265159361" sldId="256"/>
            <ac:picMk id="27" creationId="{0347476B-BFD9-420F-1B4B-17CDDBFE8E6F}"/>
          </ac:picMkLst>
        </pc:picChg>
        <pc:picChg chg="add mod ord">
          <ac:chgData name="テレメディカ Fujiki" userId="71a61da2d8b78357" providerId="LiveId" clId="{9514FCD2-636C-45F7-9AEA-F1BBD5B40ABE}" dt="2025-02-12T07:11:18.097" v="261" actId="164"/>
          <ac:picMkLst>
            <pc:docMk/>
            <pc:sldMk cId="265159361" sldId="256"/>
            <ac:picMk id="1025" creationId="{32C4D106-F315-5638-6B5F-127D52414B3C}"/>
          </ac:picMkLst>
        </pc:picChg>
      </pc:sldChg>
      <pc:sldChg chg="addSp delSp modSp mod">
        <pc:chgData name="テレメディカ Fujiki" userId="71a61da2d8b78357" providerId="LiveId" clId="{9514FCD2-636C-45F7-9AEA-F1BBD5B40ABE}" dt="2025-02-13T06:07:49.191" v="879" actId="164"/>
        <pc:sldMkLst>
          <pc:docMk/>
          <pc:sldMk cId="4087451207" sldId="257"/>
        </pc:sldMkLst>
        <pc:spChg chg="add mod">
          <ac:chgData name="テレメディカ Fujiki" userId="71a61da2d8b78357" providerId="LiveId" clId="{9514FCD2-636C-45F7-9AEA-F1BBD5B40ABE}" dt="2025-02-13T05:01:39.264" v="398"/>
          <ac:spMkLst>
            <pc:docMk/>
            <pc:sldMk cId="4087451207" sldId="257"/>
            <ac:spMk id="2" creationId="{72CDF7AA-B999-8D29-B4CD-B8204FF1DFDC}"/>
          </ac:spMkLst>
        </pc:spChg>
        <pc:spChg chg="add mod">
          <ac:chgData name="テレメディカ Fujiki" userId="71a61da2d8b78357" providerId="LiveId" clId="{9514FCD2-636C-45F7-9AEA-F1BBD5B40ABE}" dt="2025-02-13T05:01:39.264" v="398"/>
          <ac:spMkLst>
            <pc:docMk/>
            <pc:sldMk cId="4087451207" sldId="257"/>
            <ac:spMk id="9" creationId="{F2B6C3CF-A478-F30B-E108-492CEE4ACF1E}"/>
          </ac:spMkLst>
        </pc:spChg>
        <pc:spChg chg="add mod">
          <ac:chgData name="テレメディカ Fujiki" userId="71a61da2d8b78357" providerId="LiveId" clId="{9514FCD2-636C-45F7-9AEA-F1BBD5B40ABE}" dt="2025-02-13T05:01:39.264" v="398"/>
          <ac:spMkLst>
            <pc:docMk/>
            <pc:sldMk cId="4087451207" sldId="257"/>
            <ac:spMk id="10" creationId="{ED8643DE-12B8-9F5E-FD9F-AE8FB4BECF5E}"/>
          </ac:spMkLst>
        </pc:spChg>
        <pc:spChg chg="add mod">
          <ac:chgData name="テレメディカ Fujiki" userId="71a61da2d8b78357" providerId="LiveId" clId="{9514FCD2-636C-45F7-9AEA-F1BBD5B40ABE}" dt="2025-02-13T05:55:05.601" v="795"/>
          <ac:spMkLst>
            <pc:docMk/>
            <pc:sldMk cId="4087451207" sldId="257"/>
            <ac:spMk id="19" creationId="{C3B492CE-4270-60C4-365D-B4EFF230AD8A}"/>
          </ac:spMkLst>
        </pc:spChg>
        <pc:spChg chg="add mod">
          <ac:chgData name="テレメディカ Fujiki" userId="71a61da2d8b78357" providerId="LiveId" clId="{9514FCD2-636C-45F7-9AEA-F1BBD5B40ABE}" dt="2025-02-13T05:52:11.090" v="768" actId="1076"/>
          <ac:spMkLst>
            <pc:docMk/>
            <pc:sldMk cId="4087451207" sldId="257"/>
            <ac:spMk id="20" creationId="{935D1E16-4B8D-8AA4-248C-B236C0CD63EE}"/>
          </ac:spMkLst>
        </pc:spChg>
        <pc:spChg chg="add mod">
          <ac:chgData name="テレメディカ Fujiki" userId="71a61da2d8b78357" providerId="LiveId" clId="{9514FCD2-636C-45F7-9AEA-F1BBD5B40ABE}" dt="2025-02-13T06:07:49.191" v="879" actId="164"/>
          <ac:spMkLst>
            <pc:docMk/>
            <pc:sldMk cId="4087451207" sldId="257"/>
            <ac:spMk id="21" creationId="{3D1D1F01-3D14-94FF-C5C2-BEFAA4B138C3}"/>
          </ac:spMkLst>
        </pc:spChg>
        <pc:spChg chg="mod">
          <ac:chgData name="テレメディカ Fujiki" userId="71a61da2d8b78357" providerId="LiveId" clId="{9514FCD2-636C-45F7-9AEA-F1BBD5B40ABE}" dt="2025-02-13T05:34:47.015" v="734" actId="20577"/>
          <ac:spMkLst>
            <pc:docMk/>
            <pc:sldMk cId="4087451207" sldId="257"/>
            <ac:spMk id="30" creationId="{2AA1B792-2981-19D3-0EF3-DACE17F63467}"/>
          </ac:spMkLst>
        </pc:spChg>
        <pc:grpChg chg="add mod">
          <ac:chgData name="テレメディカ Fujiki" userId="71a61da2d8b78357" providerId="LiveId" clId="{9514FCD2-636C-45F7-9AEA-F1BBD5B40ABE}" dt="2025-02-13T06:07:49.191" v="879" actId="164"/>
          <ac:grpSpMkLst>
            <pc:docMk/>
            <pc:sldMk cId="4087451207" sldId="257"/>
            <ac:grpSpMk id="22" creationId="{07173DBB-C51B-8723-DC44-CBE8D4DEA265}"/>
          </ac:grpSpMkLst>
        </pc:grpChg>
        <pc:picChg chg="add mod">
          <ac:chgData name="テレメディカ Fujiki" userId="71a61da2d8b78357" providerId="LiveId" clId="{9514FCD2-636C-45F7-9AEA-F1BBD5B40ABE}" dt="2025-02-13T05:15:50.705" v="535"/>
          <ac:picMkLst>
            <pc:docMk/>
            <pc:sldMk cId="4087451207" sldId="257"/>
            <ac:picMk id="12" creationId="{2984E5BC-B9C9-52DB-8158-E3AA2AF8F067}"/>
          </ac:picMkLst>
        </pc:picChg>
        <pc:picChg chg="add mod">
          <ac:chgData name="テレメディカ Fujiki" userId="71a61da2d8b78357" providerId="LiveId" clId="{9514FCD2-636C-45F7-9AEA-F1BBD5B40ABE}" dt="2025-02-13T05:17:53.414" v="558" actId="1038"/>
          <ac:picMkLst>
            <pc:docMk/>
            <pc:sldMk cId="4087451207" sldId="257"/>
            <ac:picMk id="16" creationId="{50CDF11D-9077-21FB-A961-281EB6CDCD52}"/>
          </ac:picMkLst>
        </pc:picChg>
        <pc:picChg chg="add mod">
          <ac:chgData name="テレメディカ Fujiki" userId="71a61da2d8b78357" providerId="LiveId" clId="{9514FCD2-636C-45F7-9AEA-F1BBD5B40ABE}" dt="2025-02-13T05:27:48.252" v="651" actId="1076"/>
          <ac:picMkLst>
            <pc:docMk/>
            <pc:sldMk cId="4087451207" sldId="257"/>
            <ac:picMk id="18" creationId="{2784DFC2-D6EE-35DA-6A94-E1C6B0D31101}"/>
          </ac:picMkLst>
        </pc:picChg>
        <pc:picChg chg="add mod">
          <ac:chgData name="テレメディカ Fujiki" userId="71a61da2d8b78357" providerId="LiveId" clId="{9514FCD2-636C-45F7-9AEA-F1BBD5B40ABE}" dt="2025-02-13T06:07:49.191" v="879" actId="164"/>
          <ac:picMkLst>
            <pc:docMk/>
            <pc:sldMk cId="4087451207" sldId="257"/>
            <ac:picMk id="45058" creationId="{DCB7FD7A-C0D3-BFC9-02EE-96BA26C73039}"/>
          </ac:picMkLst>
        </pc:picChg>
      </pc:sldChg>
      <pc:sldChg chg="addSp delSp modSp mod">
        <pc:chgData name="テレメディカ Fujiki" userId="71a61da2d8b78357" providerId="LiveId" clId="{9514FCD2-636C-45F7-9AEA-F1BBD5B40ABE}" dt="2025-02-13T05:03:09.962" v="434"/>
        <pc:sldMkLst>
          <pc:docMk/>
          <pc:sldMk cId="1209814435" sldId="259"/>
        </pc:sldMkLst>
        <pc:spChg chg="add mod">
          <ac:chgData name="テレメディカ Fujiki" userId="71a61da2d8b78357" providerId="LiveId" clId="{9514FCD2-636C-45F7-9AEA-F1BBD5B40ABE}" dt="2025-02-13T05:03:09.962" v="434"/>
          <ac:spMkLst>
            <pc:docMk/>
            <pc:sldMk cId="1209814435" sldId="259"/>
            <ac:spMk id="7" creationId="{2EDFFE41-F0F1-E9AE-A485-1EECE9E22102}"/>
          </ac:spMkLst>
        </pc:spChg>
        <pc:spChg chg="add mod">
          <ac:chgData name="テレメディカ Fujiki" userId="71a61da2d8b78357" providerId="LiveId" clId="{9514FCD2-636C-45F7-9AEA-F1BBD5B40ABE}" dt="2025-02-13T05:03:09.962" v="434"/>
          <ac:spMkLst>
            <pc:docMk/>
            <pc:sldMk cId="1209814435" sldId="259"/>
            <ac:spMk id="10" creationId="{27F205B4-E298-8F46-54FE-E4A77C3F503F}"/>
          </ac:spMkLst>
        </pc:spChg>
        <pc:spChg chg="add mod">
          <ac:chgData name="テレメディカ Fujiki" userId="71a61da2d8b78357" providerId="LiveId" clId="{9514FCD2-636C-45F7-9AEA-F1BBD5B40ABE}" dt="2025-02-13T05:03:09.962" v="434"/>
          <ac:spMkLst>
            <pc:docMk/>
            <pc:sldMk cId="1209814435" sldId="259"/>
            <ac:spMk id="15" creationId="{C6C4A7F3-717C-3148-A5E0-228CC47405AE}"/>
          </ac:spMkLst>
        </pc:spChg>
      </pc:sldChg>
      <pc:sldChg chg="addSp delSp modSp mod">
        <pc:chgData name="テレメディカ Fujiki" userId="71a61da2d8b78357" providerId="LiveId" clId="{9514FCD2-636C-45F7-9AEA-F1BBD5B40ABE}" dt="2025-02-12T07:03:54.335" v="227" actId="554"/>
        <pc:sldMkLst>
          <pc:docMk/>
          <pc:sldMk cId="3373020154" sldId="261"/>
        </pc:sldMkLst>
        <pc:spChg chg="mod">
          <ac:chgData name="テレメディカ Fujiki" userId="71a61da2d8b78357" providerId="LiveId" clId="{9514FCD2-636C-45F7-9AEA-F1BBD5B40ABE}" dt="2025-02-12T07:03:54.335" v="227" actId="554"/>
          <ac:spMkLst>
            <pc:docMk/>
            <pc:sldMk cId="3373020154" sldId="261"/>
            <ac:spMk id="5" creationId="{23E3EB71-F363-8F61-8544-5F53C238C781}"/>
          </ac:spMkLst>
        </pc:spChg>
        <pc:spChg chg="mod">
          <ac:chgData name="テレメディカ Fujiki" userId="71a61da2d8b78357" providerId="LiveId" clId="{9514FCD2-636C-45F7-9AEA-F1BBD5B40ABE}" dt="2025-02-12T07:03:54.335" v="227" actId="554"/>
          <ac:spMkLst>
            <pc:docMk/>
            <pc:sldMk cId="3373020154" sldId="261"/>
            <ac:spMk id="6" creationId="{43AA7D15-6B11-0E64-F543-50F43165E94F}"/>
          </ac:spMkLst>
        </pc:spChg>
        <pc:spChg chg="mod">
          <ac:chgData name="テレメディカ Fujiki" userId="71a61da2d8b78357" providerId="LiveId" clId="{9514FCD2-636C-45F7-9AEA-F1BBD5B40ABE}" dt="2025-02-12T06:51:44.994" v="159"/>
          <ac:spMkLst>
            <pc:docMk/>
            <pc:sldMk cId="3373020154" sldId="261"/>
            <ac:spMk id="8" creationId="{61CB2AAB-BB6A-F846-3950-D4718444F25B}"/>
          </ac:spMkLst>
        </pc:spChg>
        <pc:spChg chg="mod">
          <ac:chgData name="テレメディカ Fujiki" userId="71a61da2d8b78357" providerId="LiveId" clId="{9514FCD2-636C-45F7-9AEA-F1BBD5B40ABE}" dt="2025-02-12T06:57:39.197" v="190" actId="13926"/>
          <ac:spMkLst>
            <pc:docMk/>
            <pc:sldMk cId="3373020154" sldId="261"/>
            <ac:spMk id="9" creationId="{ED8517FB-4B3D-C4AC-C153-240571076A3C}"/>
          </ac:spMkLst>
        </pc:spChg>
        <pc:spChg chg="mod">
          <ac:chgData name="テレメディカ Fujiki" userId="71a61da2d8b78357" providerId="LiveId" clId="{9514FCD2-636C-45F7-9AEA-F1BBD5B40ABE}" dt="2025-02-12T06:19:43.160" v="94"/>
          <ac:spMkLst>
            <pc:docMk/>
            <pc:sldMk cId="3373020154" sldId="261"/>
            <ac:spMk id="11" creationId="{BCFB667E-33E2-9ADD-83E3-CF0AA7FE46CE}"/>
          </ac:spMkLst>
        </pc:spChg>
        <pc:spChg chg="mod">
          <ac:chgData name="テレメディカ Fujiki" userId="71a61da2d8b78357" providerId="LiveId" clId="{9514FCD2-636C-45F7-9AEA-F1BBD5B40ABE}" dt="2025-02-12T06:20:20.983" v="102" actId="1076"/>
          <ac:spMkLst>
            <pc:docMk/>
            <pc:sldMk cId="3373020154" sldId="261"/>
            <ac:spMk id="13" creationId="{221F22EA-6A81-157C-2890-96332B71C15F}"/>
          </ac:spMkLst>
        </pc:spChg>
        <pc:spChg chg="mod">
          <ac:chgData name="テレメディカ Fujiki" userId="71a61da2d8b78357" providerId="LiveId" clId="{9514FCD2-636C-45F7-9AEA-F1BBD5B40ABE}" dt="2025-02-12T06:50:58.085" v="158" actId="20577"/>
          <ac:spMkLst>
            <pc:docMk/>
            <pc:sldMk cId="3373020154" sldId="261"/>
            <ac:spMk id="16" creationId="{9413C8FF-FC55-7D25-72F0-43762B7F56BF}"/>
          </ac:spMkLst>
        </pc:spChg>
        <pc:spChg chg="mod">
          <ac:chgData name="テレメディカ Fujiki" userId="71a61da2d8b78357" providerId="LiveId" clId="{9514FCD2-636C-45F7-9AEA-F1BBD5B40ABE}" dt="2025-02-12T06:50:39.926" v="154"/>
          <ac:spMkLst>
            <pc:docMk/>
            <pc:sldMk cId="3373020154" sldId="261"/>
            <ac:spMk id="17" creationId="{6379A86B-D039-A3D3-13BB-0FA3F33833CB}"/>
          </ac:spMkLst>
        </pc:spChg>
        <pc:spChg chg="mod">
          <ac:chgData name="テレメディカ Fujiki" userId="71a61da2d8b78357" providerId="LiveId" clId="{9514FCD2-636C-45F7-9AEA-F1BBD5B40ABE}" dt="2025-02-12T06:50:26.560" v="151"/>
          <ac:spMkLst>
            <pc:docMk/>
            <pc:sldMk cId="3373020154" sldId="261"/>
            <ac:spMk id="18" creationId="{C001BFE5-753A-0029-C1F8-0203B7C8E966}"/>
          </ac:spMkLst>
        </pc:spChg>
        <pc:spChg chg="mod">
          <ac:chgData name="テレメディカ Fujiki" userId="71a61da2d8b78357" providerId="LiveId" clId="{9514FCD2-636C-45F7-9AEA-F1BBD5B40ABE}" dt="2025-02-12T06:21:01.134" v="104" actId="1076"/>
          <ac:spMkLst>
            <pc:docMk/>
            <pc:sldMk cId="3373020154" sldId="261"/>
            <ac:spMk id="19" creationId="{853C6648-1246-2A12-52FA-079147ED9DDB}"/>
          </ac:spMkLst>
        </pc:spChg>
        <pc:spChg chg="add mod">
          <ac:chgData name="テレメディカ Fujiki" userId="71a61da2d8b78357" providerId="LiveId" clId="{9514FCD2-636C-45F7-9AEA-F1BBD5B40ABE}" dt="2025-02-12T06:15:28.459" v="45" actId="164"/>
          <ac:spMkLst>
            <pc:docMk/>
            <pc:sldMk cId="3373020154" sldId="261"/>
            <ac:spMk id="24" creationId="{C1F8F099-2AA5-AFA5-45D5-DD0F3FE0C114}"/>
          </ac:spMkLst>
        </pc:spChg>
        <pc:spChg chg="add mod">
          <ac:chgData name="テレメディカ Fujiki" userId="71a61da2d8b78357" providerId="LiveId" clId="{9514FCD2-636C-45F7-9AEA-F1BBD5B40ABE}" dt="2025-02-12T06:18:53.888" v="90" actId="113"/>
          <ac:spMkLst>
            <pc:docMk/>
            <pc:sldMk cId="3373020154" sldId="261"/>
            <ac:spMk id="1024" creationId="{8AC51AA8-6C88-8D1C-BF30-0255E1E14916}"/>
          </ac:spMkLst>
        </pc:spChg>
        <pc:grpChg chg="add mod">
          <ac:chgData name="テレメディカ Fujiki" userId="71a61da2d8b78357" providerId="LiveId" clId="{9514FCD2-636C-45F7-9AEA-F1BBD5B40ABE}" dt="2025-02-12T06:15:28.459" v="45" actId="164"/>
          <ac:grpSpMkLst>
            <pc:docMk/>
            <pc:sldMk cId="3373020154" sldId="261"/>
            <ac:grpSpMk id="25" creationId="{9928ECD3-10F7-0E3A-C01F-0BCBA36B6145}"/>
          </ac:grpSpMkLst>
        </pc:grpChg>
        <pc:picChg chg="add mod">
          <ac:chgData name="テレメディカ Fujiki" userId="71a61da2d8b78357" providerId="LiveId" clId="{9514FCD2-636C-45F7-9AEA-F1BBD5B40ABE}" dt="2025-02-12T06:17:18.573" v="54" actId="14100"/>
          <ac:picMkLst>
            <pc:docMk/>
            <pc:sldMk cId="3373020154" sldId="261"/>
            <ac:picMk id="20" creationId="{70B09329-1033-7D30-9C11-501A12029A89}"/>
          </ac:picMkLst>
        </pc:picChg>
        <pc:picChg chg="add mod">
          <ac:chgData name="テレメディカ Fujiki" userId="71a61da2d8b78357" providerId="LiveId" clId="{9514FCD2-636C-45F7-9AEA-F1BBD5B40ABE}" dt="2025-02-12T06:18:44.910" v="81" actId="1076"/>
          <ac:picMkLst>
            <pc:docMk/>
            <pc:sldMk cId="3373020154" sldId="261"/>
            <ac:picMk id="28" creationId="{22506A63-5E98-94C2-79A8-0FFBA50A3EC8}"/>
          </ac:picMkLst>
        </pc:picChg>
      </pc:sldChg>
      <pc:sldChg chg="addSp delSp modSp mod">
        <pc:chgData name="テレメディカ Fujiki" userId="71a61da2d8b78357" providerId="LiveId" clId="{9514FCD2-636C-45F7-9AEA-F1BBD5B40ABE}" dt="2025-02-13T06:09:15.755" v="888" actId="164"/>
        <pc:sldMkLst>
          <pc:docMk/>
          <pc:sldMk cId="23454207" sldId="262"/>
        </pc:sldMkLst>
        <pc:spChg chg="add mod">
          <ac:chgData name="テレメディカ Fujiki" userId="71a61da2d8b78357" providerId="LiveId" clId="{9514FCD2-636C-45F7-9AEA-F1BBD5B40ABE}" dt="2025-02-13T05:01:45.067" v="400"/>
          <ac:spMkLst>
            <pc:docMk/>
            <pc:sldMk cId="23454207" sldId="262"/>
            <ac:spMk id="2" creationId="{0865D51B-D606-86EE-EEA0-A80CBA511CFB}"/>
          </ac:spMkLst>
        </pc:spChg>
        <pc:spChg chg="add mod">
          <ac:chgData name="テレメディカ Fujiki" userId="71a61da2d8b78357" providerId="LiveId" clId="{9514FCD2-636C-45F7-9AEA-F1BBD5B40ABE}" dt="2025-02-13T05:01:45.067" v="400"/>
          <ac:spMkLst>
            <pc:docMk/>
            <pc:sldMk cId="23454207" sldId="262"/>
            <ac:spMk id="12" creationId="{5F81C96B-D8A3-FDA6-47D2-08EB62947683}"/>
          </ac:spMkLst>
        </pc:spChg>
        <pc:spChg chg="add mod">
          <ac:chgData name="テレメディカ Fujiki" userId="71a61da2d8b78357" providerId="LiveId" clId="{9514FCD2-636C-45F7-9AEA-F1BBD5B40ABE}" dt="2025-02-13T05:01:45.067" v="400"/>
          <ac:spMkLst>
            <pc:docMk/>
            <pc:sldMk cId="23454207" sldId="262"/>
            <ac:spMk id="13" creationId="{B43FB842-FAD9-66E2-356E-4A2BB7BF4AAD}"/>
          </ac:spMkLst>
        </pc:spChg>
        <pc:spChg chg="add mod">
          <ac:chgData name="テレメディカ Fujiki" userId="71a61da2d8b78357" providerId="LiveId" clId="{9514FCD2-636C-45F7-9AEA-F1BBD5B40ABE}" dt="2025-02-13T05:55:35.714" v="800"/>
          <ac:spMkLst>
            <pc:docMk/>
            <pc:sldMk cId="23454207" sldId="262"/>
            <ac:spMk id="20" creationId="{D3D32AEB-BF03-0BFF-CDC6-08E36C618ED2}"/>
          </ac:spMkLst>
        </pc:spChg>
        <pc:spChg chg="add mod">
          <ac:chgData name="テレメディカ Fujiki" userId="71a61da2d8b78357" providerId="LiveId" clId="{9514FCD2-636C-45F7-9AEA-F1BBD5B40ABE}" dt="2025-02-13T05:52:20.710" v="772"/>
          <ac:spMkLst>
            <pc:docMk/>
            <pc:sldMk cId="23454207" sldId="262"/>
            <ac:spMk id="24" creationId="{E34B4C35-6816-0C4F-69AC-1BD069A7618D}"/>
          </ac:spMkLst>
        </pc:spChg>
        <pc:spChg chg="add mod">
          <ac:chgData name="テレメディカ Fujiki" userId="71a61da2d8b78357" providerId="LiveId" clId="{9514FCD2-636C-45F7-9AEA-F1BBD5B40ABE}" dt="2025-02-13T06:09:15.755" v="888" actId="164"/>
          <ac:spMkLst>
            <pc:docMk/>
            <pc:sldMk cId="23454207" sldId="262"/>
            <ac:spMk id="25" creationId="{9D2ECEC1-A727-A88F-68E4-D88E50D0504A}"/>
          </ac:spMkLst>
        </pc:spChg>
        <pc:spChg chg="mod">
          <ac:chgData name="テレメディカ Fujiki" userId="71a61da2d8b78357" providerId="LiveId" clId="{9514FCD2-636C-45F7-9AEA-F1BBD5B40ABE}" dt="2025-02-13T05:33:13.151" v="725" actId="1076"/>
          <ac:spMkLst>
            <pc:docMk/>
            <pc:sldMk cId="23454207" sldId="262"/>
            <ac:spMk id="30" creationId="{117A6CD3-CEF1-21A0-9732-84C742469637}"/>
          </ac:spMkLst>
        </pc:spChg>
        <pc:grpChg chg="add mod">
          <ac:chgData name="テレメディカ Fujiki" userId="71a61da2d8b78357" providerId="LiveId" clId="{9514FCD2-636C-45F7-9AEA-F1BBD5B40ABE}" dt="2025-02-13T06:09:15.755" v="888" actId="164"/>
          <ac:grpSpMkLst>
            <pc:docMk/>
            <pc:sldMk cId="23454207" sldId="262"/>
            <ac:grpSpMk id="26" creationId="{FF53C763-118F-8A1F-926A-857C2BA975D0}"/>
          </ac:grpSpMkLst>
        </pc:grpChg>
        <pc:picChg chg="add mod">
          <ac:chgData name="テレメディカ Fujiki" userId="71a61da2d8b78357" providerId="LiveId" clId="{9514FCD2-636C-45F7-9AEA-F1BBD5B40ABE}" dt="2025-02-13T05:15:53.022" v="536"/>
          <ac:picMkLst>
            <pc:docMk/>
            <pc:sldMk cId="23454207" sldId="262"/>
            <ac:picMk id="14" creationId="{9E76EFE9-CF9A-78A0-2B1C-8A38836813A9}"/>
          </ac:picMkLst>
        </pc:picChg>
        <pc:picChg chg="add mod">
          <ac:chgData name="テレメディカ Fujiki" userId="71a61da2d8b78357" providerId="LiveId" clId="{9514FCD2-636C-45F7-9AEA-F1BBD5B40ABE}" dt="2025-02-13T05:18:53.130" v="573" actId="1038"/>
          <ac:picMkLst>
            <pc:docMk/>
            <pc:sldMk cId="23454207" sldId="262"/>
            <ac:picMk id="16" creationId="{186832EE-F1A1-C622-A4D0-F5D933047325}"/>
          </ac:picMkLst>
        </pc:picChg>
        <pc:picChg chg="add mod">
          <ac:chgData name="テレメディカ Fujiki" userId="71a61da2d8b78357" providerId="LiveId" clId="{9514FCD2-636C-45F7-9AEA-F1BBD5B40ABE}" dt="2025-02-13T05:27:37.466" v="650" actId="1076"/>
          <ac:picMkLst>
            <pc:docMk/>
            <pc:sldMk cId="23454207" sldId="262"/>
            <ac:picMk id="19" creationId="{FF8F8207-D7D4-78FD-0F42-3184068B8664}"/>
          </ac:picMkLst>
        </pc:picChg>
        <pc:picChg chg="add mod">
          <ac:chgData name="テレメディカ Fujiki" userId="71a61da2d8b78357" providerId="LiveId" clId="{9514FCD2-636C-45F7-9AEA-F1BBD5B40ABE}" dt="2025-02-13T06:09:15.755" v="888" actId="164"/>
          <ac:picMkLst>
            <pc:docMk/>
            <pc:sldMk cId="23454207" sldId="262"/>
            <ac:picMk id="44034" creationId="{244087CB-E5E3-5BF6-E3E2-A9FF941221FE}"/>
          </ac:picMkLst>
        </pc:picChg>
      </pc:sldChg>
      <pc:sldChg chg="addSp delSp modSp mod">
        <pc:chgData name="テレメディカ Fujiki" userId="71a61da2d8b78357" providerId="LiveId" clId="{9514FCD2-636C-45F7-9AEA-F1BBD5B40ABE}" dt="2025-02-13T06:07:56.412" v="880" actId="164"/>
        <pc:sldMkLst>
          <pc:docMk/>
          <pc:sldMk cId="2068579243" sldId="263"/>
        </pc:sldMkLst>
        <pc:spChg chg="add mod">
          <ac:chgData name="テレメディカ Fujiki" userId="71a61da2d8b78357" providerId="LiveId" clId="{9514FCD2-636C-45F7-9AEA-F1BBD5B40ABE}" dt="2025-02-13T05:01:34.515" v="396"/>
          <ac:spMkLst>
            <pc:docMk/>
            <pc:sldMk cId="2068579243" sldId="263"/>
            <ac:spMk id="2" creationId="{07E039E2-0220-BE7A-895F-8076C6B72468}"/>
          </ac:spMkLst>
        </pc:spChg>
        <pc:spChg chg="add mod">
          <ac:chgData name="テレメディカ Fujiki" userId="71a61da2d8b78357" providerId="LiveId" clId="{9514FCD2-636C-45F7-9AEA-F1BBD5B40ABE}" dt="2025-02-13T05:01:34.515" v="396"/>
          <ac:spMkLst>
            <pc:docMk/>
            <pc:sldMk cId="2068579243" sldId="263"/>
            <ac:spMk id="7" creationId="{979640D5-BBDA-EA2C-82B5-F4EAB4907126}"/>
          </ac:spMkLst>
        </pc:spChg>
        <pc:spChg chg="add mod">
          <ac:chgData name="テレメディカ Fujiki" userId="71a61da2d8b78357" providerId="LiveId" clId="{9514FCD2-636C-45F7-9AEA-F1BBD5B40ABE}" dt="2025-02-13T05:01:34.515" v="396"/>
          <ac:spMkLst>
            <pc:docMk/>
            <pc:sldMk cId="2068579243" sldId="263"/>
            <ac:spMk id="12" creationId="{2F497954-1FA9-ADCF-ACD2-808333DC2491}"/>
          </ac:spMkLst>
        </pc:spChg>
        <pc:spChg chg="add mod">
          <ac:chgData name="テレメディカ Fujiki" userId="71a61da2d8b78357" providerId="LiveId" clId="{9514FCD2-636C-45F7-9AEA-F1BBD5B40ABE}" dt="2025-02-13T05:52:16.705" v="770"/>
          <ac:spMkLst>
            <pc:docMk/>
            <pc:sldMk cId="2068579243" sldId="263"/>
            <ac:spMk id="24" creationId="{318700B0-EFF4-6300-9853-0AB3F1B3BF6B}"/>
          </ac:spMkLst>
        </pc:spChg>
        <pc:spChg chg="add mod">
          <ac:chgData name="テレメディカ Fujiki" userId="71a61da2d8b78357" providerId="LiveId" clId="{9514FCD2-636C-45F7-9AEA-F1BBD5B40ABE}" dt="2025-02-13T05:52:16.705" v="770"/>
          <ac:spMkLst>
            <pc:docMk/>
            <pc:sldMk cId="2068579243" sldId="263"/>
            <ac:spMk id="25" creationId="{710730EA-3467-5F35-062E-D6B62FF5038B}"/>
          </ac:spMkLst>
        </pc:spChg>
        <pc:spChg chg="add mod">
          <ac:chgData name="テレメディカ Fujiki" userId="71a61da2d8b78357" providerId="LiveId" clId="{9514FCD2-636C-45F7-9AEA-F1BBD5B40ABE}" dt="2025-02-13T06:07:56.412" v="880" actId="164"/>
          <ac:spMkLst>
            <pc:docMk/>
            <pc:sldMk cId="2068579243" sldId="263"/>
            <ac:spMk id="27" creationId="{393060DD-0EF6-BB42-0EFD-353A446F7E22}"/>
          </ac:spMkLst>
        </pc:spChg>
        <pc:spChg chg="mod">
          <ac:chgData name="テレメディカ Fujiki" userId="71a61da2d8b78357" providerId="LiveId" clId="{9514FCD2-636C-45F7-9AEA-F1BBD5B40ABE}" dt="2025-02-13T05:13:58.720" v="510" actId="1076"/>
          <ac:spMkLst>
            <pc:docMk/>
            <pc:sldMk cId="2068579243" sldId="263"/>
            <ac:spMk id="30" creationId="{AD540C60-355C-B53A-36A2-2FB13D428CDE}"/>
          </ac:spMkLst>
        </pc:spChg>
        <pc:grpChg chg="add mod">
          <ac:chgData name="テレメディカ Fujiki" userId="71a61da2d8b78357" providerId="LiveId" clId="{9514FCD2-636C-45F7-9AEA-F1BBD5B40ABE}" dt="2025-02-13T06:07:56.412" v="880" actId="164"/>
          <ac:grpSpMkLst>
            <pc:docMk/>
            <pc:sldMk cId="2068579243" sldId="263"/>
            <ac:grpSpMk id="28" creationId="{0A8B5CF8-20F8-EC9E-AC0F-C671303B0592}"/>
          </ac:grpSpMkLst>
        </pc:grpChg>
        <pc:picChg chg="add mod ord">
          <ac:chgData name="テレメディカ Fujiki" userId="71a61da2d8b78357" providerId="LiveId" clId="{9514FCD2-636C-45F7-9AEA-F1BBD5B40ABE}" dt="2025-02-13T05:15:09.333" v="527" actId="1076"/>
          <ac:picMkLst>
            <pc:docMk/>
            <pc:sldMk cId="2068579243" sldId="263"/>
            <ac:picMk id="14" creationId="{45381846-3F0C-245F-BF54-DF65CD927C11}"/>
          </ac:picMkLst>
        </pc:picChg>
        <pc:picChg chg="add mod">
          <ac:chgData name="テレメディカ Fujiki" userId="71a61da2d8b78357" providerId="LiveId" clId="{9514FCD2-636C-45F7-9AEA-F1BBD5B40ABE}" dt="2025-02-13T05:14:30.287" v="513" actId="1076"/>
          <ac:picMkLst>
            <pc:docMk/>
            <pc:sldMk cId="2068579243" sldId="263"/>
            <ac:picMk id="19" creationId="{0008057C-AFBB-F9FC-008B-B4F2B6B2F8F8}"/>
          </ac:picMkLst>
        </pc:picChg>
        <pc:picChg chg="add mod">
          <ac:chgData name="テレメディカ Fujiki" userId="71a61da2d8b78357" providerId="LiveId" clId="{9514FCD2-636C-45F7-9AEA-F1BBD5B40ABE}" dt="2025-02-13T05:17:17.144" v="547" actId="14100"/>
          <ac:picMkLst>
            <pc:docMk/>
            <pc:sldMk cId="2068579243" sldId="263"/>
            <ac:picMk id="22" creationId="{F15B4741-01A7-5861-BCD2-8D4FEA7633A8}"/>
          </ac:picMkLst>
        </pc:picChg>
        <pc:picChg chg="add mod">
          <ac:chgData name="テレメディカ Fujiki" userId="71a61da2d8b78357" providerId="LiveId" clId="{9514FCD2-636C-45F7-9AEA-F1BBD5B40ABE}" dt="2025-02-13T06:07:56.412" v="880" actId="164"/>
          <ac:picMkLst>
            <pc:docMk/>
            <pc:sldMk cId="2068579243" sldId="263"/>
            <ac:picMk id="46082" creationId="{447F886B-8FB1-3F90-36FC-6200FFA83D56}"/>
          </ac:picMkLst>
        </pc:picChg>
      </pc:sldChg>
      <pc:sldChg chg="addSp delSp modSp mod">
        <pc:chgData name="テレメディカ Fujiki" userId="71a61da2d8b78357" providerId="LiveId" clId="{9514FCD2-636C-45F7-9AEA-F1BBD5B40ABE}" dt="2025-02-13T06:10:27.621" v="894" actId="164"/>
        <pc:sldMkLst>
          <pc:docMk/>
          <pc:sldMk cId="2862671114" sldId="264"/>
        </pc:sldMkLst>
        <pc:spChg chg="add mod">
          <ac:chgData name="テレメディカ Fujiki" userId="71a61da2d8b78357" providerId="LiveId" clId="{9514FCD2-636C-45F7-9AEA-F1BBD5B40ABE}" dt="2025-02-13T05:01:49.141" v="402"/>
          <ac:spMkLst>
            <pc:docMk/>
            <pc:sldMk cId="2862671114" sldId="264"/>
            <ac:spMk id="2" creationId="{A3BB4A03-AF7F-4F84-A010-DF16C6009AEB}"/>
          </ac:spMkLst>
        </pc:spChg>
        <pc:spChg chg="add mod">
          <ac:chgData name="テレメディカ Fujiki" userId="71a61da2d8b78357" providerId="LiveId" clId="{9514FCD2-636C-45F7-9AEA-F1BBD5B40ABE}" dt="2025-02-13T05:01:49.141" v="402"/>
          <ac:spMkLst>
            <pc:docMk/>
            <pc:sldMk cId="2862671114" sldId="264"/>
            <ac:spMk id="12" creationId="{5E508E72-474F-AF2D-0A60-F8A06F829972}"/>
          </ac:spMkLst>
        </pc:spChg>
        <pc:spChg chg="add mod">
          <ac:chgData name="テレメディカ Fujiki" userId="71a61da2d8b78357" providerId="LiveId" clId="{9514FCD2-636C-45F7-9AEA-F1BBD5B40ABE}" dt="2025-02-13T05:01:49.141" v="402"/>
          <ac:spMkLst>
            <pc:docMk/>
            <pc:sldMk cId="2862671114" sldId="264"/>
            <ac:spMk id="13" creationId="{87DDAAFF-C65E-B1DE-E5B1-222F577FC0BE}"/>
          </ac:spMkLst>
        </pc:spChg>
        <pc:spChg chg="add mod">
          <ac:chgData name="テレメディカ Fujiki" userId="71a61da2d8b78357" providerId="LiveId" clId="{9514FCD2-636C-45F7-9AEA-F1BBD5B40ABE}" dt="2025-02-13T05:56:10.657" v="805"/>
          <ac:spMkLst>
            <pc:docMk/>
            <pc:sldMk cId="2862671114" sldId="264"/>
            <ac:spMk id="23" creationId="{EF972264-FF7B-A22C-0C99-CD033EF04C9F}"/>
          </ac:spMkLst>
        </pc:spChg>
        <pc:spChg chg="add mod">
          <ac:chgData name="テレメディカ Fujiki" userId="71a61da2d8b78357" providerId="LiveId" clId="{9514FCD2-636C-45F7-9AEA-F1BBD5B40ABE}" dt="2025-02-13T05:52:24.581" v="774"/>
          <ac:spMkLst>
            <pc:docMk/>
            <pc:sldMk cId="2862671114" sldId="264"/>
            <ac:spMk id="24" creationId="{C9BFA8B0-F3F1-3AE2-FFB9-91A7D2E09D36}"/>
          </ac:spMkLst>
        </pc:spChg>
        <pc:spChg chg="add mod">
          <ac:chgData name="テレメディカ Fujiki" userId="71a61da2d8b78357" providerId="LiveId" clId="{9514FCD2-636C-45F7-9AEA-F1BBD5B40ABE}" dt="2025-02-13T06:10:27.621" v="894" actId="164"/>
          <ac:spMkLst>
            <pc:docMk/>
            <pc:sldMk cId="2862671114" sldId="264"/>
            <ac:spMk id="25" creationId="{A9709A40-1AEF-B43B-F56E-95061D36D0A8}"/>
          </ac:spMkLst>
        </pc:spChg>
        <pc:spChg chg="mod">
          <ac:chgData name="テレメディカ Fujiki" userId="71a61da2d8b78357" providerId="LiveId" clId="{9514FCD2-636C-45F7-9AEA-F1BBD5B40ABE}" dt="2025-02-13T05:34:58.887" v="735" actId="1076"/>
          <ac:spMkLst>
            <pc:docMk/>
            <pc:sldMk cId="2862671114" sldId="264"/>
            <ac:spMk id="30" creationId="{1B40D947-7D6E-5C8F-82D7-A6B8EE812338}"/>
          </ac:spMkLst>
        </pc:spChg>
        <pc:grpChg chg="add mod">
          <ac:chgData name="テレメディカ Fujiki" userId="71a61da2d8b78357" providerId="LiveId" clId="{9514FCD2-636C-45F7-9AEA-F1BBD5B40ABE}" dt="2025-02-13T06:10:27.621" v="894" actId="164"/>
          <ac:grpSpMkLst>
            <pc:docMk/>
            <pc:sldMk cId="2862671114" sldId="264"/>
            <ac:grpSpMk id="26" creationId="{17FC2AC6-6589-B182-8BF6-C2A1E4FFEA30}"/>
          </ac:grpSpMkLst>
        </pc:grpChg>
        <pc:picChg chg="add mod">
          <ac:chgData name="テレメディカ Fujiki" userId="71a61da2d8b78357" providerId="LiveId" clId="{9514FCD2-636C-45F7-9AEA-F1BBD5B40ABE}" dt="2025-02-13T05:15:54.597" v="537"/>
          <ac:picMkLst>
            <pc:docMk/>
            <pc:sldMk cId="2862671114" sldId="264"/>
            <ac:picMk id="14" creationId="{910003C8-7010-5B44-189A-D56BD16B99E4}"/>
          </ac:picMkLst>
        </pc:picChg>
        <pc:picChg chg="add mod">
          <ac:chgData name="テレメディカ Fujiki" userId="71a61da2d8b78357" providerId="LiveId" clId="{9514FCD2-636C-45F7-9AEA-F1BBD5B40ABE}" dt="2025-02-13T05:19:51.340" v="587" actId="1037"/>
          <ac:picMkLst>
            <pc:docMk/>
            <pc:sldMk cId="2862671114" sldId="264"/>
            <ac:picMk id="17" creationId="{817CED92-14BC-DE21-5B1D-67F419C9BD67}"/>
          </ac:picMkLst>
        </pc:picChg>
        <pc:picChg chg="add mod">
          <ac:chgData name="テレメディカ Fujiki" userId="71a61da2d8b78357" providerId="LiveId" clId="{9514FCD2-636C-45F7-9AEA-F1BBD5B40ABE}" dt="2025-02-13T05:28:25.496" v="663" actId="1037"/>
          <ac:picMkLst>
            <pc:docMk/>
            <pc:sldMk cId="2862671114" sldId="264"/>
            <ac:picMk id="19" creationId="{5C557605-3B7B-8756-4442-F28648F1BB6D}"/>
          </ac:picMkLst>
        </pc:picChg>
        <pc:picChg chg="add mod">
          <ac:chgData name="テレメディカ Fujiki" userId="71a61da2d8b78357" providerId="LiveId" clId="{9514FCD2-636C-45F7-9AEA-F1BBD5B40ABE}" dt="2025-02-13T06:10:27.621" v="894" actId="164"/>
          <ac:picMkLst>
            <pc:docMk/>
            <pc:sldMk cId="2862671114" sldId="264"/>
            <ac:picMk id="43010" creationId="{EDD60A75-94F5-E8DF-B67C-1F5A6DE39D61}"/>
          </ac:picMkLst>
        </pc:picChg>
      </pc:sldChg>
      <pc:sldChg chg="addSp delSp modSp mod">
        <pc:chgData name="テレメディカ Fujiki" userId="71a61da2d8b78357" providerId="LiveId" clId="{9514FCD2-636C-45F7-9AEA-F1BBD5B40ABE}" dt="2025-02-13T06:11:33.565" v="900" actId="164"/>
        <pc:sldMkLst>
          <pc:docMk/>
          <pc:sldMk cId="1366082314" sldId="265"/>
        </pc:sldMkLst>
        <pc:spChg chg="add mod">
          <ac:chgData name="テレメディカ Fujiki" userId="71a61da2d8b78357" providerId="LiveId" clId="{9514FCD2-636C-45F7-9AEA-F1BBD5B40ABE}" dt="2025-02-13T05:01:54.248" v="404"/>
          <ac:spMkLst>
            <pc:docMk/>
            <pc:sldMk cId="1366082314" sldId="265"/>
            <ac:spMk id="2" creationId="{E2B74561-BD1E-D1A7-DFA4-40E44D90A46D}"/>
          </ac:spMkLst>
        </pc:spChg>
        <pc:spChg chg="add mod">
          <ac:chgData name="テレメディカ Fujiki" userId="71a61da2d8b78357" providerId="LiveId" clId="{9514FCD2-636C-45F7-9AEA-F1BBD5B40ABE}" dt="2025-02-13T05:01:54.248" v="404"/>
          <ac:spMkLst>
            <pc:docMk/>
            <pc:sldMk cId="1366082314" sldId="265"/>
            <ac:spMk id="4" creationId="{D38607F2-ACC5-CDF8-0D20-4B2A8F44DB93}"/>
          </ac:spMkLst>
        </pc:spChg>
        <pc:spChg chg="add mod">
          <ac:chgData name="テレメディカ Fujiki" userId="71a61da2d8b78357" providerId="LiveId" clId="{9514FCD2-636C-45F7-9AEA-F1BBD5B40ABE}" dt="2025-02-13T05:01:54.248" v="404"/>
          <ac:spMkLst>
            <pc:docMk/>
            <pc:sldMk cId="1366082314" sldId="265"/>
            <ac:spMk id="16" creationId="{9E7151B6-4925-4CE8-899C-8D87BA9F9B7E}"/>
          </ac:spMkLst>
        </pc:spChg>
        <pc:spChg chg="add mod">
          <ac:chgData name="テレメディカ Fujiki" userId="71a61da2d8b78357" providerId="LiveId" clId="{9514FCD2-636C-45F7-9AEA-F1BBD5B40ABE}" dt="2025-02-13T05:56:49.028" v="810"/>
          <ac:spMkLst>
            <pc:docMk/>
            <pc:sldMk cId="1366082314" sldId="265"/>
            <ac:spMk id="22" creationId="{8F29EF27-7096-3EAF-4CDA-FF1DA58BF225}"/>
          </ac:spMkLst>
        </pc:spChg>
        <pc:spChg chg="add mod">
          <ac:chgData name="テレメディカ Fujiki" userId="71a61da2d8b78357" providerId="LiveId" clId="{9514FCD2-636C-45F7-9AEA-F1BBD5B40ABE}" dt="2025-02-13T05:52:28.426" v="776"/>
          <ac:spMkLst>
            <pc:docMk/>
            <pc:sldMk cId="1366082314" sldId="265"/>
            <ac:spMk id="23" creationId="{B1C3F741-1F37-C7E3-6979-BB680E4EF04B}"/>
          </ac:spMkLst>
        </pc:spChg>
        <pc:spChg chg="add mod">
          <ac:chgData name="テレメディカ Fujiki" userId="71a61da2d8b78357" providerId="LiveId" clId="{9514FCD2-636C-45F7-9AEA-F1BBD5B40ABE}" dt="2025-02-13T06:11:33.565" v="900" actId="164"/>
          <ac:spMkLst>
            <pc:docMk/>
            <pc:sldMk cId="1366082314" sldId="265"/>
            <ac:spMk id="24" creationId="{3192F1CF-FA7F-337D-7107-AD8E3D834BC7}"/>
          </ac:spMkLst>
        </pc:spChg>
        <pc:spChg chg="mod">
          <ac:chgData name="テレメディカ Fujiki" userId="71a61da2d8b78357" providerId="LiveId" clId="{9514FCD2-636C-45F7-9AEA-F1BBD5B40ABE}" dt="2025-02-13T05:35:18.913" v="740" actId="1076"/>
          <ac:spMkLst>
            <pc:docMk/>
            <pc:sldMk cId="1366082314" sldId="265"/>
            <ac:spMk id="30" creationId="{40BAD13B-105B-9766-AC0B-8B8D70D5B520}"/>
          </ac:spMkLst>
        </pc:spChg>
        <pc:grpChg chg="add mod">
          <ac:chgData name="テレメディカ Fujiki" userId="71a61da2d8b78357" providerId="LiveId" clId="{9514FCD2-636C-45F7-9AEA-F1BBD5B40ABE}" dt="2025-02-13T06:11:33.565" v="900" actId="164"/>
          <ac:grpSpMkLst>
            <pc:docMk/>
            <pc:sldMk cId="1366082314" sldId="265"/>
            <ac:grpSpMk id="25" creationId="{53A532D1-B2E7-8C06-883B-340E75791787}"/>
          </ac:grpSpMkLst>
        </pc:grpChg>
        <pc:picChg chg="add mod">
          <ac:chgData name="テレメディカ Fujiki" userId="71a61da2d8b78357" providerId="LiveId" clId="{9514FCD2-636C-45F7-9AEA-F1BBD5B40ABE}" dt="2025-02-13T05:15:55.902" v="538"/>
          <ac:picMkLst>
            <pc:docMk/>
            <pc:sldMk cId="1366082314" sldId="265"/>
            <ac:picMk id="17" creationId="{98B05B3C-E535-FBAA-E447-BCE6A31B5952}"/>
          </ac:picMkLst>
        </pc:picChg>
        <pc:picChg chg="add mod">
          <ac:chgData name="テレメディカ Fujiki" userId="71a61da2d8b78357" providerId="LiveId" clId="{9514FCD2-636C-45F7-9AEA-F1BBD5B40ABE}" dt="2025-02-13T05:20:50.065" v="599" actId="1038"/>
          <ac:picMkLst>
            <pc:docMk/>
            <pc:sldMk cId="1366082314" sldId="265"/>
            <ac:picMk id="19" creationId="{778D2279-7773-3ACE-8C8C-9F799E52537E}"/>
          </ac:picMkLst>
        </pc:picChg>
        <pc:picChg chg="add mod">
          <ac:chgData name="テレメディカ Fujiki" userId="71a61da2d8b78357" providerId="LiveId" clId="{9514FCD2-636C-45F7-9AEA-F1BBD5B40ABE}" dt="2025-02-13T05:28:52.894" v="669" actId="1076"/>
          <ac:picMkLst>
            <pc:docMk/>
            <pc:sldMk cId="1366082314" sldId="265"/>
            <ac:picMk id="21" creationId="{EFA4B670-8F36-AC5E-A584-274AE9F4B228}"/>
          </ac:picMkLst>
        </pc:picChg>
        <pc:picChg chg="add mod">
          <ac:chgData name="テレメディカ Fujiki" userId="71a61da2d8b78357" providerId="LiveId" clId="{9514FCD2-636C-45F7-9AEA-F1BBD5B40ABE}" dt="2025-02-13T06:11:33.565" v="900" actId="164"/>
          <ac:picMkLst>
            <pc:docMk/>
            <pc:sldMk cId="1366082314" sldId="265"/>
            <ac:picMk id="41986" creationId="{820E4BC7-0CB2-929F-8422-5EC300D36A1F}"/>
          </ac:picMkLst>
        </pc:picChg>
      </pc:sldChg>
      <pc:sldChg chg="addSp delSp modSp mod">
        <pc:chgData name="テレメディカ Fujiki" userId="71a61da2d8b78357" providerId="LiveId" clId="{9514FCD2-636C-45F7-9AEA-F1BBD5B40ABE}" dt="2025-02-13T06:12:33.797" v="907" actId="164"/>
        <pc:sldMkLst>
          <pc:docMk/>
          <pc:sldMk cId="288312325" sldId="266"/>
        </pc:sldMkLst>
        <pc:spChg chg="add mod">
          <ac:chgData name="テレメディカ Fujiki" userId="71a61da2d8b78357" providerId="LiveId" clId="{9514FCD2-636C-45F7-9AEA-F1BBD5B40ABE}" dt="2025-02-13T05:01:59.288" v="406"/>
          <ac:spMkLst>
            <pc:docMk/>
            <pc:sldMk cId="288312325" sldId="266"/>
            <ac:spMk id="3" creationId="{BE95261C-DF4A-46C5-EAD9-94C7331EF324}"/>
          </ac:spMkLst>
        </pc:spChg>
        <pc:spChg chg="add mod">
          <ac:chgData name="テレメディカ Fujiki" userId="71a61da2d8b78357" providerId="LiveId" clId="{9514FCD2-636C-45F7-9AEA-F1BBD5B40ABE}" dt="2025-02-13T05:01:59.288" v="406"/>
          <ac:spMkLst>
            <pc:docMk/>
            <pc:sldMk cId="288312325" sldId="266"/>
            <ac:spMk id="12" creationId="{463531CF-9EF7-32C2-17E3-32707DCB05D7}"/>
          </ac:spMkLst>
        </pc:spChg>
        <pc:spChg chg="add mod">
          <ac:chgData name="テレメディカ Fujiki" userId="71a61da2d8b78357" providerId="LiveId" clId="{9514FCD2-636C-45F7-9AEA-F1BBD5B40ABE}" dt="2025-02-13T05:01:59.288" v="406"/>
          <ac:spMkLst>
            <pc:docMk/>
            <pc:sldMk cId="288312325" sldId="266"/>
            <ac:spMk id="16" creationId="{7C6E748C-73A3-6735-79C1-4DA557B0D2A5}"/>
          </ac:spMkLst>
        </pc:spChg>
        <pc:spChg chg="add mod">
          <ac:chgData name="テレメディカ Fujiki" userId="71a61da2d8b78357" providerId="LiveId" clId="{9514FCD2-636C-45F7-9AEA-F1BBD5B40ABE}" dt="2025-02-13T05:57:44.605" v="815"/>
          <ac:spMkLst>
            <pc:docMk/>
            <pc:sldMk cId="288312325" sldId="266"/>
            <ac:spMk id="22" creationId="{B0441555-6414-C7BC-89CA-598DE8D8E393}"/>
          </ac:spMkLst>
        </pc:spChg>
        <pc:spChg chg="add mod">
          <ac:chgData name="テレメディカ Fujiki" userId="71a61da2d8b78357" providerId="LiveId" clId="{9514FCD2-636C-45F7-9AEA-F1BBD5B40ABE}" dt="2025-02-13T05:52:32.815" v="778"/>
          <ac:spMkLst>
            <pc:docMk/>
            <pc:sldMk cId="288312325" sldId="266"/>
            <ac:spMk id="23" creationId="{1E0BEA8A-0EC1-E302-009D-F9FFA3523305}"/>
          </ac:spMkLst>
        </pc:spChg>
        <pc:spChg chg="add mod">
          <ac:chgData name="テレメディカ Fujiki" userId="71a61da2d8b78357" providerId="LiveId" clId="{9514FCD2-636C-45F7-9AEA-F1BBD5B40ABE}" dt="2025-02-13T06:12:33.797" v="907" actId="164"/>
          <ac:spMkLst>
            <pc:docMk/>
            <pc:sldMk cId="288312325" sldId="266"/>
            <ac:spMk id="24" creationId="{8EFC01A3-077C-D6AE-70AC-191EB5BC9B8E}"/>
          </ac:spMkLst>
        </pc:spChg>
        <pc:spChg chg="mod">
          <ac:chgData name="テレメディカ Fujiki" userId="71a61da2d8b78357" providerId="LiveId" clId="{9514FCD2-636C-45F7-9AEA-F1BBD5B40ABE}" dt="2025-02-13T05:35:31.328" v="745"/>
          <ac:spMkLst>
            <pc:docMk/>
            <pc:sldMk cId="288312325" sldId="266"/>
            <ac:spMk id="30" creationId="{8ABC7BB4-5D84-22DC-FC1D-51939EF405BD}"/>
          </ac:spMkLst>
        </pc:spChg>
        <pc:grpChg chg="add mod">
          <ac:chgData name="テレメディカ Fujiki" userId="71a61da2d8b78357" providerId="LiveId" clId="{9514FCD2-636C-45F7-9AEA-F1BBD5B40ABE}" dt="2025-02-13T06:12:33.797" v="907" actId="164"/>
          <ac:grpSpMkLst>
            <pc:docMk/>
            <pc:sldMk cId="288312325" sldId="266"/>
            <ac:grpSpMk id="25" creationId="{13D8105D-3DD0-7361-6B7C-7F63746BBD62}"/>
          </ac:grpSpMkLst>
        </pc:grpChg>
        <pc:picChg chg="add mod">
          <ac:chgData name="テレメディカ Fujiki" userId="71a61da2d8b78357" providerId="LiveId" clId="{9514FCD2-636C-45F7-9AEA-F1BBD5B40ABE}" dt="2025-02-13T05:15:57.210" v="539"/>
          <ac:picMkLst>
            <pc:docMk/>
            <pc:sldMk cId="288312325" sldId="266"/>
            <ac:picMk id="17" creationId="{FCB64902-356A-23BD-2D4F-345F583312AB}"/>
          </ac:picMkLst>
        </pc:picChg>
        <pc:picChg chg="add mod">
          <ac:chgData name="テレメディカ Fujiki" userId="71a61da2d8b78357" providerId="LiveId" clId="{9514FCD2-636C-45F7-9AEA-F1BBD5B40ABE}" dt="2025-02-13T05:21:56.486" v="610" actId="1036"/>
          <ac:picMkLst>
            <pc:docMk/>
            <pc:sldMk cId="288312325" sldId="266"/>
            <ac:picMk id="19" creationId="{AF7A3E8E-2498-2077-2C40-8B7A3B6E98F1}"/>
          </ac:picMkLst>
        </pc:picChg>
        <pc:picChg chg="add mod">
          <ac:chgData name="テレメディカ Fujiki" userId="71a61da2d8b78357" providerId="LiveId" clId="{9514FCD2-636C-45F7-9AEA-F1BBD5B40ABE}" dt="2025-02-13T05:29:25.434" v="675" actId="1076"/>
          <ac:picMkLst>
            <pc:docMk/>
            <pc:sldMk cId="288312325" sldId="266"/>
            <ac:picMk id="21" creationId="{E2BCF07E-1BDA-BDA8-DA7E-246548B701DF}"/>
          </ac:picMkLst>
        </pc:picChg>
        <pc:picChg chg="add mod">
          <ac:chgData name="テレメディカ Fujiki" userId="71a61da2d8b78357" providerId="LiveId" clId="{9514FCD2-636C-45F7-9AEA-F1BBD5B40ABE}" dt="2025-02-13T06:12:33.797" v="907" actId="164"/>
          <ac:picMkLst>
            <pc:docMk/>
            <pc:sldMk cId="288312325" sldId="266"/>
            <ac:picMk id="40962" creationId="{198D3B24-BD31-1B86-1F67-63B0A3CDB647}"/>
          </ac:picMkLst>
        </pc:picChg>
      </pc:sldChg>
      <pc:sldChg chg="addSp delSp modSp mod">
        <pc:chgData name="テレメディカ Fujiki" userId="71a61da2d8b78357" providerId="LiveId" clId="{9514FCD2-636C-45F7-9AEA-F1BBD5B40ABE}" dt="2025-02-13T06:13:26.043" v="913" actId="164"/>
        <pc:sldMkLst>
          <pc:docMk/>
          <pc:sldMk cId="158439684" sldId="267"/>
        </pc:sldMkLst>
        <pc:spChg chg="add mod">
          <ac:chgData name="テレメディカ Fujiki" userId="71a61da2d8b78357" providerId="LiveId" clId="{9514FCD2-636C-45F7-9AEA-F1BBD5B40ABE}" dt="2025-02-13T05:02:03.630" v="408"/>
          <ac:spMkLst>
            <pc:docMk/>
            <pc:sldMk cId="158439684" sldId="267"/>
            <ac:spMk id="2" creationId="{BFB310B5-02B1-908B-BE53-C02E1DA55AD4}"/>
          </ac:spMkLst>
        </pc:spChg>
        <pc:spChg chg="add mod">
          <ac:chgData name="テレメディカ Fujiki" userId="71a61da2d8b78357" providerId="LiveId" clId="{9514FCD2-636C-45F7-9AEA-F1BBD5B40ABE}" dt="2025-02-13T05:02:03.630" v="408"/>
          <ac:spMkLst>
            <pc:docMk/>
            <pc:sldMk cId="158439684" sldId="267"/>
            <ac:spMk id="13" creationId="{77DB7C37-4EE3-B241-3B3B-334FEEC67E1F}"/>
          </ac:spMkLst>
        </pc:spChg>
        <pc:spChg chg="add mod">
          <ac:chgData name="テレメディカ Fujiki" userId="71a61da2d8b78357" providerId="LiveId" clId="{9514FCD2-636C-45F7-9AEA-F1BBD5B40ABE}" dt="2025-02-13T05:02:03.630" v="408"/>
          <ac:spMkLst>
            <pc:docMk/>
            <pc:sldMk cId="158439684" sldId="267"/>
            <ac:spMk id="16" creationId="{23314EC6-B66C-B42C-F30C-BBF7A733E576}"/>
          </ac:spMkLst>
        </pc:spChg>
        <pc:spChg chg="add mod">
          <ac:chgData name="テレメディカ Fujiki" userId="71a61da2d8b78357" providerId="LiveId" clId="{9514FCD2-636C-45F7-9AEA-F1BBD5B40ABE}" dt="2025-02-13T05:58:22.759" v="822"/>
          <ac:spMkLst>
            <pc:docMk/>
            <pc:sldMk cId="158439684" sldId="267"/>
            <ac:spMk id="22" creationId="{22929ABF-D063-2DFE-FD3C-09E73E6BC1F5}"/>
          </ac:spMkLst>
        </pc:spChg>
        <pc:spChg chg="add mod">
          <ac:chgData name="テレメディカ Fujiki" userId="71a61da2d8b78357" providerId="LiveId" clId="{9514FCD2-636C-45F7-9AEA-F1BBD5B40ABE}" dt="2025-02-13T05:52:36.820" v="780"/>
          <ac:spMkLst>
            <pc:docMk/>
            <pc:sldMk cId="158439684" sldId="267"/>
            <ac:spMk id="23" creationId="{27938A59-6BEE-D997-5D74-342C1704B434}"/>
          </ac:spMkLst>
        </pc:spChg>
        <pc:spChg chg="add mod">
          <ac:chgData name="テレメディカ Fujiki" userId="71a61da2d8b78357" providerId="LiveId" clId="{9514FCD2-636C-45F7-9AEA-F1BBD5B40ABE}" dt="2025-02-13T06:13:26.043" v="913" actId="164"/>
          <ac:spMkLst>
            <pc:docMk/>
            <pc:sldMk cId="158439684" sldId="267"/>
            <ac:spMk id="24" creationId="{3E5E7530-637C-E440-FD46-B91B18C20BDC}"/>
          </ac:spMkLst>
        </pc:spChg>
        <pc:spChg chg="mod">
          <ac:chgData name="テレメディカ Fujiki" userId="71a61da2d8b78357" providerId="LiveId" clId="{9514FCD2-636C-45F7-9AEA-F1BBD5B40ABE}" dt="2025-02-13T05:35:42.486" v="748"/>
          <ac:spMkLst>
            <pc:docMk/>
            <pc:sldMk cId="158439684" sldId="267"/>
            <ac:spMk id="30" creationId="{8EB74BF5-847B-A01F-40F6-F9D9BE49B5E9}"/>
          </ac:spMkLst>
        </pc:spChg>
        <pc:grpChg chg="add mod">
          <ac:chgData name="テレメディカ Fujiki" userId="71a61da2d8b78357" providerId="LiveId" clId="{9514FCD2-636C-45F7-9AEA-F1BBD5B40ABE}" dt="2025-02-13T06:13:26.043" v="913" actId="164"/>
          <ac:grpSpMkLst>
            <pc:docMk/>
            <pc:sldMk cId="158439684" sldId="267"/>
            <ac:grpSpMk id="25" creationId="{EF99FC2F-E53C-9D4C-BC8A-8B00E656DEBC}"/>
          </ac:grpSpMkLst>
        </pc:grpChg>
        <pc:picChg chg="add mod">
          <ac:chgData name="テレメディカ Fujiki" userId="71a61da2d8b78357" providerId="LiveId" clId="{9514FCD2-636C-45F7-9AEA-F1BBD5B40ABE}" dt="2025-02-13T05:15:58.535" v="540"/>
          <ac:picMkLst>
            <pc:docMk/>
            <pc:sldMk cId="158439684" sldId="267"/>
            <ac:picMk id="17" creationId="{8ACBC910-01C4-F50D-6976-D3AE82373B93}"/>
          </ac:picMkLst>
        </pc:picChg>
        <pc:picChg chg="add mod">
          <ac:chgData name="テレメディカ Fujiki" userId="71a61da2d8b78357" providerId="LiveId" clId="{9514FCD2-636C-45F7-9AEA-F1BBD5B40ABE}" dt="2025-02-13T05:22:44.659" v="623" actId="1038"/>
          <ac:picMkLst>
            <pc:docMk/>
            <pc:sldMk cId="158439684" sldId="267"/>
            <ac:picMk id="19" creationId="{D613C0B3-A82C-DCBB-3759-5F90796C8CDC}"/>
          </ac:picMkLst>
        </pc:picChg>
        <pc:picChg chg="add mod">
          <ac:chgData name="テレメディカ Fujiki" userId="71a61da2d8b78357" providerId="LiveId" clId="{9514FCD2-636C-45F7-9AEA-F1BBD5B40ABE}" dt="2025-02-13T05:29:51.036" v="682" actId="1076"/>
          <ac:picMkLst>
            <pc:docMk/>
            <pc:sldMk cId="158439684" sldId="267"/>
            <ac:picMk id="21" creationId="{3895923B-3FCD-78D0-36FA-441B08A5DB45}"/>
          </ac:picMkLst>
        </pc:picChg>
        <pc:picChg chg="add mod">
          <ac:chgData name="テレメディカ Fujiki" userId="71a61da2d8b78357" providerId="LiveId" clId="{9514FCD2-636C-45F7-9AEA-F1BBD5B40ABE}" dt="2025-02-13T06:13:26.043" v="913" actId="164"/>
          <ac:picMkLst>
            <pc:docMk/>
            <pc:sldMk cId="158439684" sldId="267"/>
            <ac:picMk id="39938" creationId="{541C91E7-49D7-1945-7321-70ECD93E9E66}"/>
          </ac:picMkLst>
        </pc:picChg>
      </pc:sldChg>
      <pc:sldChg chg="addSp delSp modSp mod">
        <pc:chgData name="テレメディカ Fujiki" userId="71a61da2d8b78357" providerId="LiveId" clId="{9514FCD2-636C-45F7-9AEA-F1BBD5B40ABE}" dt="2025-02-13T06:14:18.657" v="920" actId="164"/>
        <pc:sldMkLst>
          <pc:docMk/>
          <pc:sldMk cId="943009693" sldId="268"/>
        </pc:sldMkLst>
        <pc:spChg chg="add mod">
          <ac:chgData name="テレメディカ Fujiki" userId="71a61da2d8b78357" providerId="LiveId" clId="{9514FCD2-636C-45F7-9AEA-F1BBD5B40ABE}" dt="2025-02-13T05:02:08.312" v="410"/>
          <ac:spMkLst>
            <pc:docMk/>
            <pc:sldMk cId="943009693" sldId="268"/>
            <ac:spMk id="2" creationId="{85A5481A-5A59-D5E2-EE8A-EA08A8D5EA4D}"/>
          </ac:spMkLst>
        </pc:spChg>
        <pc:spChg chg="add mod">
          <ac:chgData name="テレメディカ Fujiki" userId="71a61da2d8b78357" providerId="LiveId" clId="{9514FCD2-636C-45F7-9AEA-F1BBD5B40ABE}" dt="2025-02-13T05:02:08.312" v="410"/>
          <ac:spMkLst>
            <pc:docMk/>
            <pc:sldMk cId="943009693" sldId="268"/>
            <ac:spMk id="14" creationId="{167C6206-5762-9F63-DA7C-383C7133634E}"/>
          </ac:spMkLst>
        </pc:spChg>
        <pc:spChg chg="add mod">
          <ac:chgData name="テレメディカ Fujiki" userId="71a61da2d8b78357" providerId="LiveId" clId="{9514FCD2-636C-45F7-9AEA-F1BBD5B40ABE}" dt="2025-02-13T05:02:08.312" v="410"/>
          <ac:spMkLst>
            <pc:docMk/>
            <pc:sldMk cId="943009693" sldId="268"/>
            <ac:spMk id="15" creationId="{5AE19017-5D65-85D2-BDFD-3072BDCA6F68}"/>
          </ac:spMkLst>
        </pc:spChg>
        <pc:spChg chg="add mod">
          <ac:chgData name="テレメディカ Fujiki" userId="71a61da2d8b78357" providerId="LiveId" clId="{9514FCD2-636C-45F7-9AEA-F1BBD5B40ABE}" dt="2025-02-13T05:59:00.499" v="829"/>
          <ac:spMkLst>
            <pc:docMk/>
            <pc:sldMk cId="943009693" sldId="268"/>
            <ac:spMk id="22" creationId="{F66428DE-2A04-E772-F547-C908CEEAB3F2}"/>
          </ac:spMkLst>
        </pc:spChg>
        <pc:spChg chg="add mod">
          <ac:chgData name="テレメディカ Fujiki" userId="71a61da2d8b78357" providerId="LiveId" clId="{9514FCD2-636C-45F7-9AEA-F1BBD5B40ABE}" dt="2025-02-13T05:52:41.681" v="782"/>
          <ac:spMkLst>
            <pc:docMk/>
            <pc:sldMk cId="943009693" sldId="268"/>
            <ac:spMk id="23" creationId="{DE5E783A-0535-A046-CB2A-ADD9CE05E60A}"/>
          </ac:spMkLst>
        </pc:spChg>
        <pc:spChg chg="add mod">
          <ac:chgData name="テレメディカ Fujiki" userId="71a61da2d8b78357" providerId="LiveId" clId="{9514FCD2-636C-45F7-9AEA-F1BBD5B40ABE}" dt="2025-02-13T06:14:18.657" v="920" actId="164"/>
          <ac:spMkLst>
            <pc:docMk/>
            <pc:sldMk cId="943009693" sldId="268"/>
            <ac:spMk id="24" creationId="{64E6248D-59F5-BC9F-FBB4-6B69118F4434}"/>
          </ac:spMkLst>
        </pc:spChg>
        <pc:grpChg chg="add mod">
          <ac:chgData name="テレメディカ Fujiki" userId="71a61da2d8b78357" providerId="LiveId" clId="{9514FCD2-636C-45F7-9AEA-F1BBD5B40ABE}" dt="2025-02-13T06:14:18.657" v="920" actId="164"/>
          <ac:grpSpMkLst>
            <pc:docMk/>
            <pc:sldMk cId="943009693" sldId="268"/>
            <ac:grpSpMk id="25" creationId="{61938240-B3C2-7EFD-8849-92815940C415}"/>
          </ac:grpSpMkLst>
        </pc:grpChg>
        <pc:picChg chg="add mod">
          <ac:chgData name="テレメディカ Fujiki" userId="71a61da2d8b78357" providerId="LiveId" clId="{9514FCD2-636C-45F7-9AEA-F1BBD5B40ABE}" dt="2025-02-13T05:16:00.559" v="541"/>
          <ac:picMkLst>
            <pc:docMk/>
            <pc:sldMk cId="943009693" sldId="268"/>
            <ac:picMk id="16" creationId="{F68577F3-564F-D85E-34C9-E8F2814AED80}"/>
          </ac:picMkLst>
        </pc:picChg>
        <pc:picChg chg="add mod">
          <ac:chgData name="テレメディカ Fujiki" userId="71a61da2d8b78357" providerId="LiveId" clId="{9514FCD2-636C-45F7-9AEA-F1BBD5B40ABE}" dt="2025-02-13T05:23:29.390" v="637" actId="1035"/>
          <ac:picMkLst>
            <pc:docMk/>
            <pc:sldMk cId="943009693" sldId="268"/>
            <ac:picMk id="19" creationId="{B8106156-4E7D-E055-C529-BB0B692E9642}"/>
          </ac:picMkLst>
        </pc:picChg>
        <pc:picChg chg="add mod">
          <ac:chgData name="テレメディカ Fujiki" userId="71a61da2d8b78357" providerId="LiveId" clId="{9514FCD2-636C-45F7-9AEA-F1BBD5B40ABE}" dt="2025-02-13T05:30:31.004" v="688" actId="1076"/>
          <ac:picMkLst>
            <pc:docMk/>
            <pc:sldMk cId="943009693" sldId="268"/>
            <ac:picMk id="21" creationId="{2D8A3D02-E220-5535-BB78-DC1561DFBA47}"/>
          </ac:picMkLst>
        </pc:picChg>
        <pc:picChg chg="add mod">
          <ac:chgData name="テレメディカ Fujiki" userId="71a61da2d8b78357" providerId="LiveId" clId="{9514FCD2-636C-45F7-9AEA-F1BBD5B40ABE}" dt="2025-02-13T06:14:18.657" v="920" actId="164"/>
          <ac:picMkLst>
            <pc:docMk/>
            <pc:sldMk cId="943009693" sldId="268"/>
            <ac:picMk id="38914" creationId="{F7752ED0-3940-2E55-C62E-FB938B41C66B}"/>
          </ac:picMkLst>
        </pc:picChg>
      </pc:sldChg>
      <pc:sldChg chg="addSp delSp modSp mod">
        <pc:chgData name="テレメディカ Fujiki" userId="71a61da2d8b78357" providerId="LiveId" clId="{9514FCD2-636C-45F7-9AEA-F1BBD5B40ABE}" dt="2025-02-13T05:03:15.498" v="436"/>
        <pc:sldMkLst>
          <pc:docMk/>
          <pc:sldMk cId="1782899486" sldId="269"/>
        </pc:sldMkLst>
        <pc:spChg chg="add mod">
          <ac:chgData name="テレメディカ Fujiki" userId="71a61da2d8b78357" providerId="LiveId" clId="{9514FCD2-636C-45F7-9AEA-F1BBD5B40ABE}" dt="2025-02-13T05:03:15.498" v="436"/>
          <ac:spMkLst>
            <pc:docMk/>
            <pc:sldMk cId="1782899486" sldId="269"/>
            <ac:spMk id="4" creationId="{2EFA4650-FE11-F7F0-DC87-C61FDB112E4A}"/>
          </ac:spMkLst>
        </pc:spChg>
        <pc:spChg chg="add mod">
          <ac:chgData name="テレメディカ Fujiki" userId="71a61da2d8b78357" providerId="LiveId" clId="{9514FCD2-636C-45F7-9AEA-F1BBD5B40ABE}" dt="2025-02-13T05:03:15.498" v="436"/>
          <ac:spMkLst>
            <pc:docMk/>
            <pc:sldMk cId="1782899486" sldId="269"/>
            <ac:spMk id="5" creationId="{A7C6E253-DC7D-E306-870B-E6EA905032B7}"/>
          </ac:spMkLst>
        </pc:spChg>
        <pc:spChg chg="add mod">
          <ac:chgData name="テレメディカ Fujiki" userId="71a61da2d8b78357" providerId="LiveId" clId="{9514FCD2-636C-45F7-9AEA-F1BBD5B40ABE}" dt="2025-02-13T05:03:15.498" v="436"/>
          <ac:spMkLst>
            <pc:docMk/>
            <pc:sldMk cId="1782899486" sldId="269"/>
            <ac:spMk id="6" creationId="{D2650D12-DC58-B15E-D205-9F54E922B004}"/>
          </ac:spMkLst>
        </pc:spChg>
      </pc:sldChg>
      <pc:sldChg chg="addSp delSp modSp mod">
        <pc:chgData name="テレメディカ Fujiki" userId="71a61da2d8b78357" providerId="LiveId" clId="{9514FCD2-636C-45F7-9AEA-F1BBD5B40ABE}" dt="2025-02-13T05:03:20.110" v="438"/>
        <pc:sldMkLst>
          <pc:docMk/>
          <pc:sldMk cId="3116668545" sldId="271"/>
        </pc:sldMkLst>
        <pc:spChg chg="add mod">
          <ac:chgData name="テレメディカ Fujiki" userId="71a61da2d8b78357" providerId="LiveId" clId="{9514FCD2-636C-45F7-9AEA-F1BBD5B40ABE}" dt="2025-02-13T05:03:20.110" v="438"/>
          <ac:spMkLst>
            <pc:docMk/>
            <pc:sldMk cId="3116668545" sldId="271"/>
            <ac:spMk id="4" creationId="{4EB330EB-9ECA-AD0C-8D17-A575ED1414CB}"/>
          </ac:spMkLst>
        </pc:spChg>
        <pc:spChg chg="add mod">
          <ac:chgData name="テレメディカ Fujiki" userId="71a61da2d8b78357" providerId="LiveId" clId="{9514FCD2-636C-45F7-9AEA-F1BBD5B40ABE}" dt="2025-02-13T05:03:20.110" v="438"/>
          <ac:spMkLst>
            <pc:docMk/>
            <pc:sldMk cId="3116668545" sldId="271"/>
            <ac:spMk id="5" creationId="{1BB23CD7-CE47-51F3-9597-2A8B4A1B21F1}"/>
          </ac:spMkLst>
        </pc:spChg>
        <pc:spChg chg="add mod">
          <ac:chgData name="テレメディカ Fujiki" userId="71a61da2d8b78357" providerId="LiveId" clId="{9514FCD2-636C-45F7-9AEA-F1BBD5B40ABE}" dt="2025-02-13T05:03:20.110" v="438"/>
          <ac:spMkLst>
            <pc:docMk/>
            <pc:sldMk cId="3116668545" sldId="271"/>
            <ac:spMk id="7" creationId="{29AFAC4C-491D-119A-A69E-6D462C285ADE}"/>
          </ac:spMkLst>
        </pc:spChg>
      </pc:sldChg>
      <pc:sldChg chg="addSp delSp modSp mod">
        <pc:chgData name="テレメディカ Fujiki" userId="71a61da2d8b78357" providerId="LiveId" clId="{9514FCD2-636C-45F7-9AEA-F1BBD5B40ABE}" dt="2025-02-13T05:03:24.272" v="440"/>
        <pc:sldMkLst>
          <pc:docMk/>
          <pc:sldMk cId="4121586718" sldId="272"/>
        </pc:sldMkLst>
        <pc:spChg chg="add mod">
          <ac:chgData name="テレメディカ Fujiki" userId="71a61da2d8b78357" providerId="LiveId" clId="{9514FCD2-636C-45F7-9AEA-F1BBD5B40ABE}" dt="2025-02-13T05:03:24.272" v="440"/>
          <ac:spMkLst>
            <pc:docMk/>
            <pc:sldMk cId="4121586718" sldId="272"/>
            <ac:spMk id="5" creationId="{130A5D24-A5E0-C80A-B5A0-6C86335CD673}"/>
          </ac:spMkLst>
        </pc:spChg>
        <pc:spChg chg="add mod">
          <ac:chgData name="テレメディカ Fujiki" userId="71a61da2d8b78357" providerId="LiveId" clId="{9514FCD2-636C-45F7-9AEA-F1BBD5B40ABE}" dt="2025-02-13T05:03:24.272" v="440"/>
          <ac:spMkLst>
            <pc:docMk/>
            <pc:sldMk cId="4121586718" sldId="272"/>
            <ac:spMk id="9" creationId="{AC1EB8FE-A448-918E-4ABD-0A0717859AA1}"/>
          </ac:spMkLst>
        </pc:spChg>
        <pc:spChg chg="add mod">
          <ac:chgData name="テレメディカ Fujiki" userId="71a61da2d8b78357" providerId="LiveId" clId="{9514FCD2-636C-45F7-9AEA-F1BBD5B40ABE}" dt="2025-02-13T05:03:24.272" v="440"/>
          <ac:spMkLst>
            <pc:docMk/>
            <pc:sldMk cId="4121586718" sldId="272"/>
            <ac:spMk id="10" creationId="{99F5AF69-B2C7-1BCB-65BF-B6FF29499160}"/>
          </ac:spMkLst>
        </pc:spChg>
      </pc:sldChg>
      <pc:sldChg chg="addSp delSp modSp mod">
        <pc:chgData name="テレメディカ Fujiki" userId="71a61da2d8b78357" providerId="LiveId" clId="{9514FCD2-636C-45F7-9AEA-F1BBD5B40ABE}" dt="2025-02-13T05:03:29.425" v="442"/>
        <pc:sldMkLst>
          <pc:docMk/>
          <pc:sldMk cId="2781109790" sldId="273"/>
        </pc:sldMkLst>
        <pc:spChg chg="add mod">
          <ac:chgData name="テレメディカ Fujiki" userId="71a61da2d8b78357" providerId="LiveId" clId="{9514FCD2-636C-45F7-9AEA-F1BBD5B40ABE}" dt="2025-02-13T05:03:29.425" v="442"/>
          <ac:spMkLst>
            <pc:docMk/>
            <pc:sldMk cId="2781109790" sldId="273"/>
            <ac:spMk id="5" creationId="{0CC0CD3E-242A-2B93-C42A-A0C100B71E6E}"/>
          </ac:spMkLst>
        </pc:spChg>
        <pc:spChg chg="add mod">
          <ac:chgData name="テレメディカ Fujiki" userId="71a61da2d8b78357" providerId="LiveId" clId="{9514FCD2-636C-45F7-9AEA-F1BBD5B40ABE}" dt="2025-02-13T05:03:29.425" v="442"/>
          <ac:spMkLst>
            <pc:docMk/>
            <pc:sldMk cId="2781109790" sldId="273"/>
            <ac:spMk id="6" creationId="{5A0181C9-EEA9-77EB-3ACC-16698AA5C859}"/>
          </ac:spMkLst>
        </pc:spChg>
        <pc:spChg chg="add mod">
          <ac:chgData name="テレメディカ Fujiki" userId="71a61da2d8b78357" providerId="LiveId" clId="{9514FCD2-636C-45F7-9AEA-F1BBD5B40ABE}" dt="2025-02-13T05:03:29.425" v="442"/>
          <ac:spMkLst>
            <pc:docMk/>
            <pc:sldMk cId="2781109790" sldId="273"/>
            <ac:spMk id="7" creationId="{C1C02005-436F-039F-DFA4-04A5F1E8D3C5}"/>
          </ac:spMkLst>
        </pc:spChg>
      </pc:sldChg>
      <pc:sldChg chg="addSp delSp modSp mod">
        <pc:chgData name="テレメディカ Fujiki" userId="71a61da2d8b78357" providerId="LiveId" clId="{9514FCD2-636C-45F7-9AEA-F1BBD5B40ABE}" dt="2025-02-13T05:03:36.130" v="444"/>
        <pc:sldMkLst>
          <pc:docMk/>
          <pc:sldMk cId="3897927750" sldId="274"/>
        </pc:sldMkLst>
        <pc:spChg chg="add mod">
          <ac:chgData name="テレメディカ Fujiki" userId="71a61da2d8b78357" providerId="LiveId" clId="{9514FCD2-636C-45F7-9AEA-F1BBD5B40ABE}" dt="2025-02-13T05:03:36.130" v="444"/>
          <ac:spMkLst>
            <pc:docMk/>
            <pc:sldMk cId="3897927750" sldId="274"/>
            <ac:spMk id="6" creationId="{FA3C7E0E-CD2D-7CF0-033F-748886A42EBD}"/>
          </ac:spMkLst>
        </pc:spChg>
        <pc:spChg chg="add mod">
          <ac:chgData name="テレメディカ Fujiki" userId="71a61da2d8b78357" providerId="LiveId" clId="{9514FCD2-636C-45F7-9AEA-F1BBD5B40ABE}" dt="2025-02-13T05:03:36.130" v="444"/>
          <ac:spMkLst>
            <pc:docMk/>
            <pc:sldMk cId="3897927750" sldId="274"/>
            <ac:spMk id="7" creationId="{B478C4AD-C450-C4DA-B6A5-AB1DC4ED6807}"/>
          </ac:spMkLst>
        </pc:spChg>
        <pc:spChg chg="add mod">
          <ac:chgData name="テレメディカ Fujiki" userId="71a61da2d8b78357" providerId="LiveId" clId="{9514FCD2-636C-45F7-9AEA-F1BBD5B40ABE}" dt="2025-02-13T05:03:36.130" v="444"/>
          <ac:spMkLst>
            <pc:docMk/>
            <pc:sldMk cId="3897927750" sldId="274"/>
            <ac:spMk id="9" creationId="{E3BAA87E-7889-EF31-0A94-C1D502D322F2}"/>
          </ac:spMkLst>
        </pc:spChg>
      </pc:sldChg>
      <pc:sldChg chg="addSp delSp modSp mod">
        <pc:chgData name="テレメディカ Fujiki" userId="71a61da2d8b78357" providerId="LiveId" clId="{9514FCD2-636C-45F7-9AEA-F1BBD5B40ABE}" dt="2025-02-13T05:03:41.644" v="446"/>
        <pc:sldMkLst>
          <pc:docMk/>
          <pc:sldMk cId="285371369" sldId="275"/>
        </pc:sldMkLst>
        <pc:spChg chg="add mod">
          <ac:chgData name="テレメディカ Fujiki" userId="71a61da2d8b78357" providerId="LiveId" clId="{9514FCD2-636C-45F7-9AEA-F1BBD5B40ABE}" dt="2025-02-13T05:03:41.644" v="446"/>
          <ac:spMkLst>
            <pc:docMk/>
            <pc:sldMk cId="285371369" sldId="275"/>
            <ac:spMk id="4" creationId="{8785C1F3-E492-CFF5-6173-39F7C59D97A8}"/>
          </ac:spMkLst>
        </pc:spChg>
        <pc:spChg chg="add mod">
          <ac:chgData name="テレメディカ Fujiki" userId="71a61da2d8b78357" providerId="LiveId" clId="{9514FCD2-636C-45F7-9AEA-F1BBD5B40ABE}" dt="2025-02-13T05:03:41.644" v="446"/>
          <ac:spMkLst>
            <pc:docMk/>
            <pc:sldMk cId="285371369" sldId="275"/>
            <ac:spMk id="5" creationId="{F1075C4A-F03B-3EFC-CA0D-DE106974BC3B}"/>
          </ac:spMkLst>
        </pc:spChg>
        <pc:spChg chg="add mod">
          <ac:chgData name="テレメディカ Fujiki" userId="71a61da2d8b78357" providerId="LiveId" clId="{9514FCD2-636C-45F7-9AEA-F1BBD5B40ABE}" dt="2025-02-13T05:03:41.644" v="446"/>
          <ac:spMkLst>
            <pc:docMk/>
            <pc:sldMk cId="285371369" sldId="275"/>
            <ac:spMk id="7" creationId="{CB110CAA-17F3-E378-8D63-0F07D5173227}"/>
          </ac:spMkLst>
        </pc:spChg>
      </pc:sldChg>
      <pc:sldChg chg="addSp delSp modSp mod">
        <pc:chgData name="テレメディカ Fujiki" userId="71a61da2d8b78357" providerId="LiveId" clId="{9514FCD2-636C-45F7-9AEA-F1BBD5B40ABE}" dt="2025-02-13T05:03:46.051" v="448"/>
        <pc:sldMkLst>
          <pc:docMk/>
          <pc:sldMk cId="4144384980" sldId="276"/>
        </pc:sldMkLst>
        <pc:spChg chg="add mod">
          <ac:chgData name="テレメディカ Fujiki" userId="71a61da2d8b78357" providerId="LiveId" clId="{9514FCD2-636C-45F7-9AEA-F1BBD5B40ABE}" dt="2025-02-13T05:03:46.051" v="448"/>
          <ac:spMkLst>
            <pc:docMk/>
            <pc:sldMk cId="4144384980" sldId="276"/>
            <ac:spMk id="4" creationId="{50D78FB5-D46E-0A72-44E4-836453CCEF81}"/>
          </ac:spMkLst>
        </pc:spChg>
        <pc:spChg chg="add mod">
          <ac:chgData name="テレメディカ Fujiki" userId="71a61da2d8b78357" providerId="LiveId" clId="{9514FCD2-636C-45F7-9AEA-F1BBD5B40ABE}" dt="2025-02-13T05:03:46.051" v="448"/>
          <ac:spMkLst>
            <pc:docMk/>
            <pc:sldMk cId="4144384980" sldId="276"/>
            <ac:spMk id="5" creationId="{82E3C869-F463-06B7-8B6E-8471388D2541}"/>
          </ac:spMkLst>
        </pc:spChg>
        <pc:spChg chg="add mod">
          <ac:chgData name="テレメディカ Fujiki" userId="71a61da2d8b78357" providerId="LiveId" clId="{9514FCD2-636C-45F7-9AEA-F1BBD5B40ABE}" dt="2025-02-13T05:03:46.051" v="448"/>
          <ac:spMkLst>
            <pc:docMk/>
            <pc:sldMk cId="4144384980" sldId="276"/>
            <ac:spMk id="6" creationId="{8105DB26-A9AE-A93F-1F70-8669B6796B14}"/>
          </ac:spMkLst>
        </pc:spChg>
      </pc:sldChg>
      <pc:sldChg chg="addSp delSp modSp mod">
        <pc:chgData name="テレメディカ Fujiki" userId="71a61da2d8b78357" providerId="LiveId" clId="{9514FCD2-636C-45F7-9AEA-F1BBD5B40ABE}" dt="2025-02-13T05:03:50.890" v="450"/>
        <pc:sldMkLst>
          <pc:docMk/>
          <pc:sldMk cId="3282296625" sldId="277"/>
        </pc:sldMkLst>
        <pc:spChg chg="add mod">
          <ac:chgData name="テレメディカ Fujiki" userId="71a61da2d8b78357" providerId="LiveId" clId="{9514FCD2-636C-45F7-9AEA-F1BBD5B40ABE}" dt="2025-02-13T05:03:50.890" v="450"/>
          <ac:spMkLst>
            <pc:docMk/>
            <pc:sldMk cId="3282296625" sldId="277"/>
            <ac:spMk id="4" creationId="{058A2B48-5F7E-52D6-7220-9630CB5CD00D}"/>
          </ac:spMkLst>
        </pc:spChg>
        <pc:spChg chg="add mod">
          <ac:chgData name="テレメディカ Fujiki" userId="71a61da2d8b78357" providerId="LiveId" clId="{9514FCD2-636C-45F7-9AEA-F1BBD5B40ABE}" dt="2025-02-13T05:03:50.890" v="450"/>
          <ac:spMkLst>
            <pc:docMk/>
            <pc:sldMk cId="3282296625" sldId="277"/>
            <ac:spMk id="6" creationId="{CBA0591B-9BB1-7587-4D60-D94D49E11218}"/>
          </ac:spMkLst>
        </pc:spChg>
        <pc:spChg chg="add mod">
          <ac:chgData name="テレメディカ Fujiki" userId="71a61da2d8b78357" providerId="LiveId" clId="{9514FCD2-636C-45F7-9AEA-F1BBD5B40ABE}" dt="2025-02-13T05:03:50.890" v="450"/>
          <ac:spMkLst>
            <pc:docMk/>
            <pc:sldMk cId="3282296625" sldId="277"/>
            <ac:spMk id="7" creationId="{0B84911C-898B-431F-DD81-63EDA7022D8D}"/>
          </ac:spMkLst>
        </pc:spChg>
      </pc:sldChg>
      <pc:sldChg chg="addSp delSp modSp mod">
        <pc:chgData name="テレメディカ Fujiki" userId="71a61da2d8b78357" providerId="LiveId" clId="{9514FCD2-636C-45F7-9AEA-F1BBD5B40ABE}" dt="2025-02-13T05:03:55.233" v="452"/>
        <pc:sldMkLst>
          <pc:docMk/>
          <pc:sldMk cId="2572897470" sldId="278"/>
        </pc:sldMkLst>
        <pc:spChg chg="add mod">
          <ac:chgData name="テレメディカ Fujiki" userId="71a61da2d8b78357" providerId="LiveId" clId="{9514FCD2-636C-45F7-9AEA-F1BBD5B40ABE}" dt="2025-02-13T05:03:55.233" v="452"/>
          <ac:spMkLst>
            <pc:docMk/>
            <pc:sldMk cId="2572897470" sldId="278"/>
            <ac:spMk id="4" creationId="{9E9BFB04-3D7F-8F8F-3158-2DD90A8FAFB7}"/>
          </ac:spMkLst>
        </pc:spChg>
        <pc:spChg chg="add mod">
          <ac:chgData name="テレメディカ Fujiki" userId="71a61da2d8b78357" providerId="LiveId" clId="{9514FCD2-636C-45F7-9AEA-F1BBD5B40ABE}" dt="2025-02-13T05:03:55.233" v="452"/>
          <ac:spMkLst>
            <pc:docMk/>
            <pc:sldMk cId="2572897470" sldId="278"/>
            <ac:spMk id="5" creationId="{7DE9A1A6-6E5D-D25A-7A56-2C3FFBAEC2F1}"/>
          </ac:spMkLst>
        </pc:spChg>
        <pc:spChg chg="add mod">
          <ac:chgData name="テレメディカ Fujiki" userId="71a61da2d8b78357" providerId="LiveId" clId="{9514FCD2-636C-45F7-9AEA-F1BBD5B40ABE}" dt="2025-02-13T05:03:55.233" v="452"/>
          <ac:spMkLst>
            <pc:docMk/>
            <pc:sldMk cId="2572897470" sldId="278"/>
            <ac:spMk id="6" creationId="{0C3683E3-0DD3-005E-0CD9-631326891DBA}"/>
          </ac:spMkLst>
        </pc:spChg>
      </pc:sldChg>
      <pc:sldChg chg="addSp delSp modSp mod">
        <pc:chgData name="テレメディカ Fujiki" userId="71a61da2d8b78357" providerId="LiveId" clId="{9514FCD2-636C-45F7-9AEA-F1BBD5B40ABE}" dt="2025-02-13T05:03:59.755" v="454"/>
        <pc:sldMkLst>
          <pc:docMk/>
          <pc:sldMk cId="3053343505" sldId="279"/>
        </pc:sldMkLst>
        <pc:spChg chg="add mod">
          <ac:chgData name="テレメディカ Fujiki" userId="71a61da2d8b78357" providerId="LiveId" clId="{9514FCD2-636C-45F7-9AEA-F1BBD5B40ABE}" dt="2025-02-13T05:03:59.755" v="454"/>
          <ac:spMkLst>
            <pc:docMk/>
            <pc:sldMk cId="3053343505" sldId="279"/>
            <ac:spMk id="4" creationId="{858648DE-CB75-7711-D5AA-8CE440930496}"/>
          </ac:spMkLst>
        </pc:spChg>
        <pc:spChg chg="add mod">
          <ac:chgData name="テレメディカ Fujiki" userId="71a61da2d8b78357" providerId="LiveId" clId="{9514FCD2-636C-45F7-9AEA-F1BBD5B40ABE}" dt="2025-02-13T05:03:59.755" v="454"/>
          <ac:spMkLst>
            <pc:docMk/>
            <pc:sldMk cId="3053343505" sldId="279"/>
            <ac:spMk id="6" creationId="{08C648DB-AD51-CC83-BE47-CB096556217B}"/>
          </ac:spMkLst>
        </pc:spChg>
        <pc:spChg chg="add mod">
          <ac:chgData name="テレメディカ Fujiki" userId="71a61da2d8b78357" providerId="LiveId" clId="{9514FCD2-636C-45F7-9AEA-F1BBD5B40ABE}" dt="2025-02-13T05:03:59.755" v="454"/>
          <ac:spMkLst>
            <pc:docMk/>
            <pc:sldMk cId="3053343505" sldId="279"/>
            <ac:spMk id="9" creationId="{1E4988B8-1AEF-1BFA-9B72-FDF15626ACA5}"/>
          </ac:spMkLst>
        </pc:spChg>
      </pc:sldChg>
      <pc:sldChg chg="addSp delSp modSp mod">
        <pc:chgData name="テレメディカ Fujiki" userId="71a61da2d8b78357" providerId="LiveId" clId="{9514FCD2-636C-45F7-9AEA-F1BBD5B40ABE}" dt="2025-02-13T05:04:04.842" v="456"/>
        <pc:sldMkLst>
          <pc:docMk/>
          <pc:sldMk cId="894823418" sldId="280"/>
        </pc:sldMkLst>
        <pc:spChg chg="add mod">
          <ac:chgData name="テレメディカ Fujiki" userId="71a61da2d8b78357" providerId="LiveId" clId="{9514FCD2-636C-45F7-9AEA-F1BBD5B40ABE}" dt="2025-02-13T05:04:04.842" v="456"/>
          <ac:spMkLst>
            <pc:docMk/>
            <pc:sldMk cId="894823418" sldId="280"/>
            <ac:spMk id="4" creationId="{51EE8D46-9065-95DE-CE5B-C66F4A99D49C}"/>
          </ac:spMkLst>
        </pc:spChg>
        <pc:spChg chg="add mod">
          <ac:chgData name="テレメディカ Fujiki" userId="71a61da2d8b78357" providerId="LiveId" clId="{9514FCD2-636C-45F7-9AEA-F1BBD5B40ABE}" dt="2025-02-13T05:04:04.842" v="456"/>
          <ac:spMkLst>
            <pc:docMk/>
            <pc:sldMk cId="894823418" sldId="280"/>
            <ac:spMk id="5" creationId="{FF429851-4529-01A8-18E6-21C9D3B4D82A}"/>
          </ac:spMkLst>
        </pc:spChg>
        <pc:spChg chg="add mod">
          <ac:chgData name="テレメディカ Fujiki" userId="71a61da2d8b78357" providerId="LiveId" clId="{9514FCD2-636C-45F7-9AEA-F1BBD5B40ABE}" dt="2025-02-13T05:04:04.842" v="456"/>
          <ac:spMkLst>
            <pc:docMk/>
            <pc:sldMk cId="894823418" sldId="280"/>
            <ac:spMk id="7" creationId="{623157CD-73D5-F7B6-3FA0-84024DA5077D}"/>
          </ac:spMkLst>
        </pc:spChg>
      </pc:sldChg>
      <pc:sldChg chg="addSp delSp modSp mod">
        <pc:chgData name="テレメディカ Fujiki" userId="71a61da2d8b78357" providerId="LiveId" clId="{9514FCD2-636C-45F7-9AEA-F1BBD5B40ABE}" dt="2025-02-13T05:04:10.421" v="458"/>
        <pc:sldMkLst>
          <pc:docMk/>
          <pc:sldMk cId="1134930522" sldId="281"/>
        </pc:sldMkLst>
        <pc:spChg chg="add mod">
          <ac:chgData name="テレメディカ Fujiki" userId="71a61da2d8b78357" providerId="LiveId" clId="{9514FCD2-636C-45F7-9AEA-F1BBD5B40ABE}" dt="2025-02-13T05:04:10.421" v="458"/>
          <ac:spMkLst>
            <pc:docMk/>
            <pc:sldMk cId="1134930522" sldId="281"/>
            <ac:spMk id="6" creationId="{82631911-7448-3125-9E06-BC78874463DD}"/>
          </ac:spMkLst>
        </pc:spChg>
        <pc:spChg chg="add mod">
          <ac:chgData name="テレメディカ Fujiki" userId="71a61da2d8b78357" providerId="LiveId" clId="{9514FCD2-636C-45F7-9AEA-F1BBD5B40ABE}" dt="2025-02-13T05:04:10.421" v="458"/>
          <ac:spMkLst>
            <pc:docMk/>
            <pc:sldMk cId="1134930522" sldId="281"/>
            <ac:spMk id="7" creationId="{2D7959C0-8515-D4D9-EE34-0B2976B6D43F}"/>
          </ac:spMkLst>
        </pc:spChg>
        <pc:spChg chg="add mod">
          <ac:chgData name="テレメディカ Fujiki" userId="71a61da2d8b78357" providerId="LiveId" clId="{9514FCD2-636C-45F7-9AEA-F1BBD5B40ABE}" dt="2025-02-13T05:04:10.421" v="458"/>
          <ac:spMkLst>
            <pc:docMk/>
            <pc:sldMk cId="1134930522" sldId="281"/>
            <ac:spMk id="9" creationId="{270CDCD4-993C-368C-793D-AD7518B7DE66}"/>
          </ac:spMkLst>
        </pc:spChg>
      </pc:sldChg>
      <pc:sldChg chg="addSp delSp modSp mod">
        <pc:chgData name="テレメディカ Fujiki" userId="71a61da2d8b78357" providerId="LiveId" clId="{9514FCD2-636C-45F7-9AEA-F1BBD5B40ABE}" dt="2025-02-13T05:04:16.023" v="460"/>
        <pc:sldMkLst>
          <pc:docMk/>
          <pc:sldMk cId="1724638009" sldId="282"/>
        </pc:sldMkLst>
        <pc:spChg chg="add mod">
          <ac:chgData name="テレメディカ Fujiki" userId="71a61da2d8b78357" providerId="LiveId" clId="{9514FCD2-636C-45F7-9AEA-F1BBD5B40ABE}" dt="2025-02-13T05:04:16.023" v="460"/>
          <ac:spMkLst>
            <pc:docMk/>
            <pc:sldMk cId="1724638009" sldId="282"/>
            <ac:spMk id="4" creationId="{9F1853A8-4633-CF8A-9918-05993C1E0797}"/>
          </ac:spMkLst>
        </pc:spChg>
        <pc:spChg chg="add mod">
          <ac:chgData name="テレメディカ Fujiki" userId="71a61da2d8b78357" providerId="LiveId" clId="{9514FCD2-636C-45F7-9AEA-F1BBD5B40ABE}" dt="2025-02-13T05:04:16.023" v="460"/>
          <ac:spMkLst>
            <pc:docMk/>
            <pc:sldMk cId="1724638009" sldId="282"/>
            <ac:spMk id="6" creationId="{88D88BCB-9F03-0A94-2EB4-0750E77DB4A2}"/>
          </ac:spMkLst>
        </pc:spChg>
        <pc:spChg chg="add mod">
          <ac:chgData name="テレメディカ Fujiki" userId="71a61da2d8b78357" providerId="LiveId" clId="{9514FCD2-636C-45F7-9AEA-F1BBD5B40ABE}" dt="2025-02-13T05:04:16.023" v="460"/>
          <ac:spMkLst>
            <pc:docMk/>
            <pc:sldMk cId="1724638009" sldId="282"/>
            <ac:spMk id="9" creationId="{25D83044-85B1-B88F-16EE-E013E8BDED87}"/>
          </ac:spMkLst>
        </pc:spChg>
      </pc:sldChg>
      <pc:sldChg chg="addSp delSp modSp mod">
        <pc:chgData name="テレメディカ Fujiki" userId="71a61da2d8b78357" providerId="LiveId" clId="{9514FCD2-636C-45F7-9AEA-F1BBD5B40ABE}" dt="2025-02-13T05:04:20.096" v="462"/>
        <pc:sldMkLst>
          <pc:docMk/>
          <pc:sldMk cId="3717734902" sldId="283"/>
        </pc:sldMkLst>
        <pc:spChg chg="add mod">
          <ac:chgData name="テレメディカ Fujiki" userId="71a61da2d8b78357" providerId="LiveId" clId="{9514FCD2-636C-45F7-9AEA-F1BBD5B40ABE}" dt="2025-02-13T05:04:20.096" v="462"/>
          <ac:spMkLst>
            <pc:docMk/>
            <pc:sldMk cId="3717734902" sldId="283"/>
            <ac:spMk id="4" creationId="{517A9963-EEFB-6570-F1F5-1AE0F5808D46}"/>
          </ac:spMkLst>
        </pc:spChg>
        <pc:spChg chg="add mod">
          <ac:chgData name="テレメディカ Fujiki" userId="71a61da2d8b78357" providerId="LiveId" clId="{9514FCD2-636C-45F7-9AEA-F1BBD5B40ABE}" dt="2025-02-13T05:04:20.096" v="462"/>
          <ac:spMkLst>
            <pc:docMk/>
            <pc:sldMk cId="3717734902" sldId="283"/>
            <ac:spMk id="5" creationId="{27D40A57-2E82-9773-DBDA-655854152CA8}"/>
          </ac:spMkLst>
        </pc:spChg>
        <pc:spChg chg="add mod">
          <ac:chgData name="テレメディカ Fujiki" userId="71a61da2d8b78357" providerId="LiveId" clId="{9514FCD2-636C-45F7-9AEA-F1BBD5B40ABE}" dt="2025-02-13T05:04:20.096" v="462"/>
          <ac:spMkLst>
            <pc:docMk/>
            <pc:sldMk cId="3717734902" sldId="283"/>
            <ac:spMk id="7" creationId="{8291464E-D6BB-7E8E-3A13-70BADFAF3CF2}"/>
          </ac:spMkLst>
        </pc:spChg>
      </pc:sldChg>
      <pc:sldChg chg="addSp delSp modSp mod">
        <pc:chgData name="テレメディカ Fujiki" userId="71a61da2d8b78357" providerId="LiveId" clId="{9514FCD2-636C-45F7-9AEA-F1BBD5B40ABE}" dt="2025-02-13T05:04:25.518" v="464"/>
        <pc:sldMkLst>
          <pc:docMk/>
          <pc:sldMk cId="4025201944" sldId="284"/>
        </pc:sldMkLst>
        <pc:spChg chg="add mod">
          <ac:chgData name="テレメディカ Fujiki" userId="71a61da2d8b78357" providerId="LiveId" clId="{9514FCD2-636C-45F7-9AEA-F1BBD5B40ABE}" dt="2025-02-13T05:04:25.518" v="464"/>
          <ac:spMkLst>
            <pc:docMk/>
            <pc:sldMk cId="4025201944" sldId="284"/>
            <ac:spMk id="4" creationId="{FBFBCA8E-CE53-BB67-E28F-5E6F92198B35}"/>
          </ac:spMkLst>
        </pc:spChg>
        <pc:spChg chg="add mod">
          <ac:chgData name="テレメディカ Fujiki" userId="71a61da2d8b78357" providerId="LiveId" clId="{9514FCD2-636C-45F7-9AEA-F1BBD5B40ABE}" dt="2025-02-13T05:04:25.518" v="464"/>
          <ac:spMkLst>
            <pc:docMk/>
            <pc:sldMk cId="4025201944" sldId="284"/>
            <ac:spMk id="6" creationId="{EA0F8A26-9C4A-1088-5632-DDC2C0031C93}"/>
          </ac:spMkLst>
        </pc:spChg>
        <pc:spChg chg="add mod">
          <ac:chgData name="テレメディカ Fujiki" userId="71a61da2d8b78357" providerId="LiveId" clId="{9514FCD2-636C-45F7-9AEA-F1BBD5B40ABE}" dt="2025-02-13T05:04:25.518" v="464"/>
          <ac:spMkLst>
            <pc:docMk/>
            <pc:sldMk cId="4025201944" sldId="284"/>
            <ac:spMk id="7" creationId="{87138B4C-E382-13DE-FF74-6420DF5811AF}"/>
          </ac:spMkLst>
        </pc:spChg>
      </pc:sldChg>
      <pc:sldChg chg="addSp delSp modSp mod">
        <pc:chgData name="テレメディカ Fujiki" userId="71a61da2d8b78357" providerId="LiveId" clId="{9514FCD2-636C-45F7-9AEA-F1BBD5B40ABE}" dt="2025-02-13T05:04:31.460" v="466"/>
        <pc:sldMkLst>
          <pc:docMk/>
          <pc:sldMk cId="2905330278" sldId="285"/>
        </pc:sldMkLst>
        <pc:spChg chg="add mod">
          <ac:chgData name="テレメディカ Fujiki" userId="71a61da2d8b78357" providerId="LiveId" clId="{9514FCD2-636C-45F7-9AEA-F1BBD5B40ABE}" dt="2025-02-13T05:04:31.460" v="466"/>
          <ac:spMkLst>
            <pc:docMk/>
            <pc:sldMk cId="2905330278" sldId="285"/>
            <ac:spMk id="4" creationId="{323DB8D1-C90D-CAAB-8802-3473B0BF4287}"/>
          </ac:spMkLst>
        </pc:spChg>
        <pc:spChg chg="add mod">
          <ac:chgData name="テレメディカ Fujiki" userId="71a61da2d8b78357" providerId="LiveId" clId="{9514FCD2-636C-45F7-9AEA-F1BBD5B40ABE}" dt="2025-02-13T05:04:31.460" v="466"/>
          <ac:spMkLst>
            <pc:docMk/>
            <pc:sldMk cId="2905330278" sldId="285"/>
            <ac:spMk id="7" creationId="{3A8FEA36-7C95-7132-0DD9-75C5B9AB5FE9}"/>
          </ac:spMkLst>
        </pc:spChg>
        <pc:spChg chg="add mod">
          <ac:chgData name="テレメディカ Fujiki" userId="71a61da2d8b78357" providerId="LiveId" clId="{9514FCD2-636C-45F7-9AEA-F1BBD5B40ABE}" dt="2025-02-13T05:04:31.460" v="466"/>
          <ac:spMkLst>
            <pc:docMk/>
            <pc:sldMk cId="2905330278" sldId="285"/>
            <ac:spMk id="9" creationId="{624B5E70-FCB0-6265-9F2F-BF386DD3B3E8}"/>
          </ac:spMkLst>
        </pc:spChg>
      </pc:sldChg>
      <pc:sldChg chg="addSp delSp modSp mod">
        <pc:chgData name="テレメディカ Fujiki" userId="71a61da2d8b78357" providerId="LiveId" clId="{9514FCD2-636C-45F7-9AEA-F1BBD5B40ABE}" dt="2025-02-13T05:04:35.598" v="468"/>
        <pc:sldMkLst>
          <pc:docMk/>
          <pc:sldMk cId="1922995238" sldId="286"/>
        </pc:sldMkLst>
        <pc:spChg chg="add mod">
          <ac:chgData name="テレメディカ Fujiki" userId="71a61da2d8b78357" providerId="LiveId" clId="{9514FCD2-636C-45F7-9AEA-F1BBD5B40ABE}" dt="2025-02-13T05:04:35.598" v="468"/>
          <ac:spMkLst>
            <pc:docMk/>
            <pc:sldMk cId="1922995238" sldId="286"/>
            <ac:spMk id="4" creationId="{14E1CA5E-6D3D-2C09-EF7C-7854C5B294F0}"/>
          </ac:spMkLst>
        </pc:spChg>
        <pc:spChg chg="add mod">
          <ac:chgData name="テレメディカ Fujiki" userId="71a61da2d8b78357" providerId="LiveId" clId="{9514FCD2-636C-45F7-9AEA-F1BBD5B40ABE}" dt="2025-02-13T05:04:35.598" v="468"/>
          <ac:spMkLst>
            <pc:docMk/>
            <pc:sldMk cId="1922995238" sldId="286"/>
            <ac:spMk id="5" creationId="{CB544B75-1EF7-2C63-AB23-2DEA9C095B6F}"/>
          </ac:spMkLst>
        </pc:spChg>
        <pc:spChg chg="add mod">
          <ac:chgData name="テレメディカ Fujiki" userId="71a61da2d8b78357" providerId="LiveId" clId="{9514FCD2-636C-45F7-9AEA-F1BBD5B40ABE}" dt="2025-02-13T05:04:35.598" v="468"/>
          <ac:spMkLst>
            <pc:docMk/>
            <pc:sldMk cId="1922995238" sldId="286"/>
            <ac:spMk id="6" creationId="{24CCE1DB-6D67-6450-9897-0A2ECCC5792C}"/>
          </ac:spMkLst>
        </pc:spChg>
      </pc:sldChg>
      <pc:sldChg chg="addSp delSp modSp mod">
        <pc:chgData name="テレメディカ Fujiki" userId="71a61da2d8b78357" providerId="LiveId" clId="{9514FCD2-636C-45F7-9AEA-F1BBD5B40ABE}" dt="2025-02-13T05:04:40.638" v="470"/>
        <pc:sldMkLst>
          <pc:docMk/>
          <pc:sldMk cId="2383336554" sldId="287"/>
        </pc:sldMkLst>
        <pc:spChg chg="add mod">
          <ac:chgData name="テレメディカ Fujiki" userId="71a61da2d8b78357" providerId="LiveId" clId="{9514FCD2-636C-45F7-9AEA-F1BBD5B40ABE}" dt="2025-02-13T05:04:40.638" v="470"/>
          <ac:spMkLst>
            <pc:docMk/>
            <pc:sldMk cId="2383336554" sldId="287"/>
            <ac:spMk id="4" creationId="{278AFD67-2920-11DD-F897-98F89F2621CB}"/>
          </ac:spMkLst>
        </pc:spChg>
        <pc:spChg chg="add mod">
          <ac:chgData name="テレメディカ Fujiki" userId="71a61da2d8b78357" providerId="LiveId" clId="{9514FCD2-636C-45F7-9AEA-F1BBD5B40ABE}" dt="2025-02-13T05:04:40.638" v="470"/>
          <ac:spMkLst>
            <pc:docMk/>
            <pc:sldMk cId="2383336554" sldId="287"/>
            <ac:spMk id="6" creationId="{E309167A-96D0-D248-FC6F-C55756E42E6B}"/>
          </ac:spMkLst>
        </pc:spChg>
        <pc:spChg chg="add mod">
          <ac:chgData name="テレメディカ Fujiki" userId="71a61da2d8b78357" providerId="LiveId" clId="{9514FCD2-636C-45F7-9AEA-F1BBD5B40ABE}" dt="2025-02-13T05:04:40.638" v="470"/>
          <ac:spMkLst>
            <pc:docMk/>
            <pc:sldMk cId="2383336554" sldId="287"/>
            <ac:spMk id="9" creationId="{72ED9C56-3455-A848-2ACD-5F0B43599D8A}"/>
          </ac:spMkLst>
        </pc:spChg>
      </pc:sldChg>
      <pc:sldChg chg="addSp delSp modSp mod">
        <pc:chgData name="テレメディカ Fujiki" userId="71a61da2d8b78357" providerId="LiveId" clId="{9514FCD2-636C-45F7-9AEA-F1BBD5B40ABE}" dt="2025-02-13T05:04:44.890" v="472"/>
        <pc:sldMkLst>
          <pc:docMk/>
          <pc:sldMk cId="3535503035" sldId="289"/>
        </pc:sldMkLst>
        <pc:spChg chg="add mod">
          <ac:chgData name="テレメディカ Fujiki" userId="71a61da2d8b78357" providerId="LiveId" clId="{9514FCD2-636C-45F7-9AEA-F1BBD5B40ABE}" dt="2025-02-13T05:04:44.890" v="472"/>
          <ac:spMkLst>
            <pc:docMk/>
            <pc:sldMk cId="3535503035" sldId="289"/>
            <ac:spMk id="4" creationId="{5447D530-C474-7A18-D5F0-20CBD2810423}"/>
          </ac:spMkLst>
        </pc:spChg>
        <pc:spChg chg="add mod">
          <ac:chgData name="テレメディカ Fujiki" userId="71a61da2d8b78357" providerId="LiveId" clId="{9514FCD2-636C-45F7-9AEA-F1BBD5B40ABE}" dt="2025-02-13T05:04:44.890" v="472"/>
          <ac:spMkLst>
            <pc:docMk/>
            <pc:sldMk cId="3535503035" sldId="289"/>
            <ac:spMk id="5" creationId="{9596CF8B-791F-0171-8717-AB51EE60129A}"/>
          </ac:spMkLst>
        </pc:spChg>
        <pc:spChg chg="add mod">
          <ac:chgData name="テレメディカ Fujiki" userId="71a61da2d8b78357" providerId="LiveId" clId="{9514FCD2-636C-45F7-9AEA-F1BBD5B40ABE}" dt="2025-02-13T05:04:44.890" v="472"/>
          <ac:spMkLst>
            <pc:docMk/>
            <pc:sldMk cId="3535503035" sldId="289"/>
            <ac:spMk id="7" creationId="{9CDAC578-3BE3-32E2-6D44-909B2A174F5B}"/>
          </ac:spMkLst>
        </pc:spChg>
      </pc:sldChg>
      <pc:sldChg chg="addSp delSp modSp mod">
        <pc:chgData name="テレメディカ Fujiki" userId="71a61da2d8b78357" providerId="LiveId" clId="{9514FCD2-636C-45F7-9AEA-F1BBD5B40ABE}" dt="2025-02-13T05:04:49.053" v="474"/>
        <pc:sldMkLst>
          <pc:docMk/>
          <pc:sldMk cId="4268038764" sldId="290"/>
        </pc:sldMkLst>
        <pc:spChg chg="add mod">
          <ac:chgData name="テレメディカ Fujiki" userId="71a61da2d8b78357" providerId="LiveId" clId="{9514FCD2-636C-45F7-9AEA-F1BBD5B40ABE}" dt="2025-02-13T05:04:49.053" v="474"/>
          <ac:spMkLst>
            <pc:docMk/>
            <pc:sldMk cId="4268038764" sldId="290"/>
            <ac:spMk id="4" creationId="{CD952CE2-6BDF-D8BA-3353-AE6F12F9AC0A}"/>
          </ac:spMkLst>
        </pc:spChg>
        <pc:spChg chg="add mod">
          <ac:chgData name="テレメディカ Fujiki" userId="71a61da2d8b78357" providerId="LiveId" clId="{9514FCD2-636C-45F7-9AEA-F1BBD5B40ABE}" dt="2025-02-13T05:04:49.053" v="474"/>
          <ac:spMkLst>
            <pc:docMk/>
            <pc:sldMk cId="4268038764" sldId="290"/>
            <ac:spMk id="6" creationId="{366C8346-1271-1EDB-E9A9-CC5E779F58BB}"/>
          </ac:spMkLst>
        </pc:spChg>
        <pc:spChg chg="add mod">
          <ac:chgData name="テレメディカ Fujiki" userId="71a61da2d8b78357" providerId="LiveId" clId="{9514FCD2-636C-45F7-9AEA-F1BBD5B40ABE}" dt="2025-02-13T05:04:49.053" v="474"/>
          <ac:spMkLst>
            <pc:docMk/>
            <pc:sldMk cId="4268038764" sldId="290"/>
            <ac:spMk id="7" creationId="{82AAAAF3-BED9-31AE-7673-A8C9CC89F000}"/>
          </ac:spMkLst>
        </pc:spChg>
      </pc:sldChg>
      <pc:sldChg chg="addSp delSp modSp mod">
        <pc:chgData name="テレメディカ Fujiki" userId="71a61da2d8b78357" providerId="LiveId" clId="{9514FCD2-636C-45F7-9AEA-F1BBD5B40ABE}" dt="2025-02-13T05:04:53.735" v="476"/>
        <pc:sldMkLst>
          <pc:docMk/>
          <pc:sldMk cId="3176436691" sldId="291"/>
        </pc:sldMkLst>
        <pc:spChg chg="add mod">
          <ac:chgData name="テレメディカ Fujiki" userId="71a61da2d8b78357" providerId="LiveId" clId="{9514FCD2-636C-45F7-9AEA-F1BBD5B40ABE}" dt="2025-02-13T05:04:53.735" v="476"/>
          <ac:spMkLst>
            <pc:docMk/>
            <pc:sldMk cId="3176436691" sldId="291"/>
            <ac:spMk id="4" creationId="{DEAFF673-98FE-BB17-CDC5-590C8B3A0A2E}"/>
          </ac:spMkLst>
        </pc:spChg>
        <pc:spChg chg="add mod">
          <ac:chgData name="テレメディカ Fujiki" userId="71a61da2d8b78357" providerId="LiveId" clId="{9514FCD2-636C-45F7-9AEA-F1BBD5B40ABE}" dt="2025-02-13T05:04:53.735" v="476"/>
          <ac:spMkLst>
            <pc:docMk/>
            <pc:sldMk cId="3176436691" sldId="291"/>
            <ac:spMk id="5" creationId="{F469BD71-76B7-8487-006A-F0D85E90EA0C}"/>
          </ac:spMkLst>
        </pc:spChg>
        <pc:spChg chg="add mod">
          <ac:chgData name="テレメディカ Fujiki" userId="71a61da2d8b78357" providerId="LiveId" clId="{9514FCD2-636C-45F7-9AEA-F1BBD5B40ABE}" dt="2025-02-13T05:04:53.735" v="476"/>
          <ac:spMkLst>
            <pc:docMk/>
            <pc:sldMk cId="3176436691" sldId="291"/>
            <ac:spMk id="6" creationId="{5D2E3B17-88A4-6811-0F8D-1DADCA2275EE}"/>
          </ac:spMkLst>
        </pc:spChg>
      </pc:sldChg>
      <pc:sldChg chg="addSp delSp modSp mod">
        <pc:chgData name="テレメディカ Fujiki" userId="71a61da2d8b78357" providerId="LiveId" clId="{9514FCD2-636C-45F7-9AEA-F1BBD5B40ABE}" dt="2025-02-13T05:05:00.214" v="478"/>
        <pc:sldMkLst>
          <pc:docMk/>
          <pc:sldMk cId="457057959" sldId="292"/>
        </pc:sldMkLst>
        <pc:spChg chg="add mod">
          <ac:chgData name="テレメディカ Fujiki" userId="71a61da2d8b78357" providerId="LiveId" clId="{9514FCD2-636C-45F7-9AEA-F1BBD5B40ABE}" dt="2025-02-13T05:05:00.214" v="478"/>
          <ac:spMkLst>
            <pc:docMk/>
            <pc:sldMk cId="457057959" sldId="292"/>
            <ac:spMk id="4" creationId="{407FE8E3-C4A5-D3AA-212B-434404F97D79}"/>
          </ac:spMkLst>
        </pc:spChg>
        <pc:spChg chg="add mod">
          <ac:chgData name="テレメディカ Fujiki" userId="71a61da2d8b78357" providerId="LiveId" clId="{9514FCD2-636C-45F7-9AEA-F1BBD5B40ABE}" dt="2025-02-13T05:05:00.214" v="478"/>
          <ac:spMkLst>
            <pc:docMk/>
            <pc:sldMk cId="457057959" sldId="292"/>
            <ac:spMk id="6" creationId="{ABBC6A30-CC1E-DF34-06EF-C4DAFE751697}"/>
          </ac:spMkLst>
        </pc:spChg>
        <pc:spChg chg="add mod">
          <ac:chgData name="テレメディカ Fujiki" userId="71a61da2d8b78357" providerId="LiveId" clId="{9514FCD2-636C-45F7-9AEA-F1BBD5B40ABE}" dt="2025-02-13T05:05:00.214" v="478"/>
          <ac:spMkLst>
            <pc:docMk/>
            <pc:sldMk cId="457057959" sldId="292"/>
            <ac:spMk id="7" creationId="{85B3E4EC-BFFB-F074-FC79-ED4AA90ABFCD}"/>
          </ac:spMkLst>
        </pc:spChg>
      </pc:sldChg>
      <pc:sldChg chg="addSp delSp modSp mod">
        <pc:chgData name="テレメディカ Fujiki" userId="71a61da2d8b78357" providerId="LiveId" clId="{9514FCD2-636C-45F7-9AEA-F1BBD5B40ABE}" dt="2025-02-13T05:05:04.603" v="480"/>
        <pc:sldMkLst>
          <pc:docMk/>
          <pc:sldMk cId="3377032677" sldId="293"/>
        </pc:sldMkLst>
        <pc:spChg chg="add mod">
          <ac:chgData name="テレメディカ Fujiki" userId="71a61da2d8b78357" providerId="LiveId" clId="{9514FCD2-636C-45F7-9AEA-F1BBD5B40ABE}" dt="2025-02-13T05:05:04.603" v="480"/>
          <ac:spMkLst>
            <pc:docMk/>
            <pc:sldMk cId="3377032677" sldId="293"/>
            <ac:spMk id="4" creationId="{8D3AC695-6DC9-8EEB-B963-3A85F7437634}"/>
          </ac:spMkLst>
        </pc:spChg>
        <pc:spChg chg="add mod">
          <ac:chgData name="テレメディカ Fujiki" userId="71a61da2d8b78357" providerId="LiveId" clId="{9514FCD2-636C-45F7-9AEA-F1BBD5B40ABE}" dt="2025-02-13T05:05:04.603" v="480"/>
          <ac:spMkLst>
            <pc:docMk/>
            <pc:sldMk cId="3377032677" sldId="293"/>
            <ac:spMk id="5" creationId="{E0975BFD-0EE2-0251-228E-956E1C90323C}"/>
          </ac:spMkLst>
        </pc:spChg>
        <pc:spChg chg="add mod">
          <ac:chgData name="テレメディカ Fujiki" userId="71a61da2d8b78357" providerId="LiveId" clId="{9514FCD2-636C-45F7-9AEA-F1BBD5B40ABE}" dt="2025-02-13T05:05:04.603" v="480"/>
          <ac:spMkLst>
            <pc:docMk/>
            <pc:sldMk cId="3377032677" sldId="293"/>
            <ac:spMk id="6" creationId="{D11C59DE-5109-5003-A8D0-3FEFD24BD0BE}"/>
          </ac:spMkLst>
        </pc:spChg>
      </pc:sldChg>
      <pc:sldChg chg="addSp delSp modSp mod">
        <pc:chgData name="テレメディカ Fujiki" userId="71a61da2d8b78357" providerId="LiveId" clId="{9514FCD2-636C-45F7-9AEA-F1BBD5B40ABE}" dt="2025-02-13T05:05:08.831" v="482"/>
        <pc:sldMkLst>
          <pc:docMk/>
          <pc:sldMk cId="3833553186" sldId="294"/>
        </pc:sldMkLst>
        <pc:spChg chg="add mod">
          <ac:chgData name="テレメディカ Fujiki" userId="71a61da2d8b78357" providerId="LiveId" clId="{9514FCD2-636C-45F7-9AEA-F1BBD5B40ABE}" dt="2025-02-13T05:05:08.831" v="482"/>
          <ac:spMkLst>
            <pc:docMk/>
            <pc:sldMk cId="3833553186" sldId="294"/>
            <ac:spMk id="4" creationId="{C79C2E65-1B0F-6E2A-CABB-2FB21501A9DF}"/>
          </ac:spMkLst>
        </pc:spChg>
        <pc:spChg chg="add mod">
          <ac:chgData name="テレメディカ Fujiki" userId="71a61da2d8b78357" providerId="LiveId" clId="{9514FCD2-636C-45F7-9AEA-F1BBD5B40ABE}" dt="2025-02-13T05:05:08.831" v="482"/>
          <ac:spMkLst>
            <pc:docMk/>
            <pc:sldMk cId="3833553186" sldId="294"/>
            <ac:spMk id="6" creationId="{79402053-B4B8-306A-A7DD-4301BC766F67}"/>
          </ac:spMkLst>
        </pc:spChg>
        <pc:spChg chg="add mod">
          <ac:chgData name="テレメディカ Fujiki" userId="71a61da2d8b78357" providerId="LiveId" clId="{9514FCD2-636C-45F7-9AEA-F1BBD5B40ABE}" dt="2025-02-13T05:05:08.831" v="482"/>
          <ac:spMkLst>
            <pc:docMk/>
            <pc:sldMk cId="3833553186" sldId="294"/>
            <ac:spMk id="9" creationId="{26452402-7645-068C-2CFC-456FE0272B7E}"/>
          </ac:spMkLst>
        </pc:spChg>
      </pc:sldChg>
      <pc:sldChg chg="addSp delSp modSp mod">
        <pc:chgData name="テレメディカ Fujiki" userId="71a61da2d8b78357" providerId="LiveId" clId="{9514FCD2-636C-45F7-9AEA-F1BBD5B40ABE}" dt="2025-02-13T07:27:34.008" v="940" actId="20577"/>
        <pc:sldMkLst>
          <pc:docMk/>
          <pc:sldMk cId="2689364846" sldId="318"/>
        </pc:sldMkLst>
        <pc:spChg chg="mod">
          <ac:chgData name="テレメディカ Fujiki" userId="71a61da2d8b78357" providerId="LiveId" clId="{9514FCD2-636C-45F7-9AEA-F1BBD5B40ABE}" dt="2025-02-13T07:27:34.008" v="940" actId="20577"/>
          <ac:spMkLst>
            <pc:docMk/>
            <pc:sldMk cId="2689364846" sldId="318"/>
            <ac:spMk id="4" creationId="{F4A20F84-8FEA-27EF-56B9-D4AED3F2C654}"/>
          </ac:spMkLst>
        </pc:spChg>
        <pc:spChg chg="mod">
          <ac:chgData name="テレメディカ Fujiki" userId="71a61da2d8b78357" providerId="LiveId" clId="{9514FCD2-636C-45F7-9AEA-F1BBD5B40ABE}" dt="2025-02-13T07:25:57.497" v="937" actId="20577"/>
          <ac:spMkLst>
            <pc:docMk/>
            <pc:sldMk cId="2689364846" sldId="318"/>
            <ac:spMk id="11" creationId="{BE551797-3B64-045B-CC4F-CCEF5BC1BE45}"/>
          </ac:spMkLst>
        </pc:spChg>
        <pc:spChg chg="add mod">
          <ac:chgData name="テレメディカ Fujiki" userId="71a61da2d8b78357" providerId="LiveId" clId="{9514FCD2-636C-45F7-9AEA-F1BBD5B40ABE}" dt="2025-02-13T05:02:13.913" v="412"/>
          <ac:spMkLst>
            <pc:docMk/>
            <pc:sldMk cId="2689364846" sldId="318"/>
            <ac:spMk id="20" creationId="{DA9D6435-09AC-DF0A-0CB3-144F73B0CBE3}"/>
          </ac:spMkLst>
        </pc:spChg>
        <pc:spChg chg="add mod">
          <ac:chgData name="テレメディカ Fujiki" userId="71a61da2d8b78357" providerId="LiveId" clId="{9514FCD2-636C-45F7-9AEA-F1BBD5B40ABE}" dt="2025-02-13T05:02:13.913" v="412"/>
          <ac:spMkLst>
            <pc:docMk/>
            <pc:sldMk cId="2689364846" sldId="318"/>
            <ac:spMk id="21" creationId="{1AF290C7-4BA5-41C3-F36A-74271AB2C4BF}"/>
          </ac:spMkLst>
        </pc:spChg>
        <pc:spChg chg="add mod">
          <ac:chgData name="テレメディカ Fujiki" userId="71a61da2d8b78357" providerId="LiveId" clId="{9514FCD2-636C-45F7-9AEA-F1BBD5B40ABE}" dt="2025-02-13T05:02:13.913" v="412"/>
          <ac:spMkLst>
            <pc:docMk/>
            <pc:sldMk cId="2689364846" sldId="318"/>
            <ac:spMk id="22" creationId="{7EA106A7-4852-E0C9-5A76-FBE8C8ACE8FB}"/>
          </ac:spMkLst>
        </pc:spChg>
        <pc:spChg chg="add mod">
          <ac:chgData name="テレメディカ Fujiki" userId="71a61da2d8b78357" providerId="LiveId" clId="{9514FCD2-636C-45F7-9AEA-F1BBD5B40ABE}" dt="2025-02-13T07:23:56.941" v="932" actId="1076"/>
          <ac:spMkLst>
            <pc:docMk/>
            <pc:sldMk cId="2689364846" sldId="318"/>
            <ac:spMk id="23" creationId="{B64F3964-6230-5D73-85C2-24D2900CE235}"/>
          </ac:spMkLst>
        </pc:spChg>
        <pc:spChg chg="add mod">
          <ac:chgData name="テレメディカ Fujiki" userId="71a61da2d8b78357" providerId="LiveId" clId="{9514FCD2-636C-45F7-9AEA-F1BBD5B40ABE}" dt="2025-02-13T07:24:01.952" v="934" actId="1076"/>
          <ac:spMkLst>
            <pc:docMk/>
            <pc:sldMk cId="2689364846" sldId="318"/>
            <ac:spMk id="24" creationId="{CCFDDE0E-4165-C229-820A-71EBF00E84B2}"/>
          </ac:spMkLst>
        </pc:spChg>
      </pc:sldChg>
      <pc:sldChg chg="addSp delSp modSp mod">
        <pc:chgData name="テレメディカ Fujiki" userId="71a61da2d8b78357" providerId="LiveId" clId="{9514FCD2-636C-45F7-9AEA-F1BBD5B40ABE}" dt="2025-02-13T07:32:05.537" v="1011" actId="20577"/>
        <pc:sldMkLst>
          <pc:docMk/>
          <pc:sldMk cId="2050805894" sldId="319"/>
        </pc:sldMkLst>
        <pc:spChg chg="mod">
          <ac:chgData name="テレメディカ Fujiki" userId="71a61da2d8b78357" providerId="LiveId" clId="{9514FCD2-636C-45F7-9AEA-F1BBD5B40ABE}" dt="2025-02-13T07:32:05.537" v="1011" actId="20577"/>
          <ac:spMkLst>
            <pc:docMk/>
            <pc:sldMk cId="2050805894" sldId="319"/>
            <ac:spMk id="4" creationId="{65C6C5F7-5D1E-7C26-9DD1-B4D6DCB14BE6}"/>
          </ac:spMkLst>
        </pc:spChg>
        <pc:spChg chg="mod">
          <ac:chgData name="テレメディカ Fujiki" userId="71a61da2d8b78357" providerId="LiveId" clId="{9514FCD2-636C-45F7-9AEA-F1BBD5B40ABE}" dt="2025-02-13T07:28:27.171" v="950" actId="20577"/>
          <ac:spMkLst>
            <pc:docMk/>
            <pc:sldMk cId="2050805894" sldId="319"/>
            <ac:spMk id="11" creationId="{79C3627B-8D4E-D9E2-652F-20853FE8C926}"/>
          </ac:spMkLst>
        </pc:spChg>
        <pc:spChg chg="add mod">
          <ac:chgData name="テレメディカ Fujiki" userId="71a61da2d8b78357" providerId="LiveId" clId="{9514FCD2-636C-45F7-9AEA-F1BBD5B40ABE}" dt="2025-02-13T05:02:18.660" v="414"/>
          <ac:spMkLst>
            <pc:docMk/>
            <pc:sldMk cId="2050805894" sldId="319"/>
            <ac:spMk id="20" creationId="{C5D3498B-903E-3466-ED74-098728D855B4}"/>
          </ac:spMkLst>
        </pc:spChg>
        <pc:spChg chg="add mod">
          <ac:chgData name="テレメディカ Fujiki" userId="71a61da2d8b78357" providerId="LiveId" clId="{9514FCD2-636C-45F7-9AEA-F1BBD5B40ABE}" dt="2025-02-13T05:02:18.660" v="414"/>
          <ac:spMkLst>
            <pc:docMk/>
            <pc:sldMk cId="2050805894" sldId="319"/>
            <ac:spMk id="21" creationId="{687D2D9F-89EC-619E-F3FC-6120B08B4532}"/>
          </ac:spMkLst>
        </pc:spChg>
        <pc:spChg chg="add mod">
          <ac:chgData name="テレメディカ Fujiki" userId="71a61da2d8b78357" providerId="LiveId" clId="{9514FCD2-636C-45F7-9AEA-F1BBD5B40ABE}" dt="2025-02-13T05:02:18.660" v="414"/>
          <ac:spMkLst>
            <pc:docMk/>
            <pc:sldMk cId="2050805894" sldId="319"/>
            <ac:spMk id="22" creationId="{BCD049C5-495B-6162-7FEA-9A0DE32F34EB}"/>
          </ac:spMkLst>
        </pc:spChg>
        <pc:spChg chg="add mod">
          <ac:chgData name="テレメディカ Fujiki" userId="71a61da2d8b78357" providerId="LiveId" clId="{9514FCD2-636C-45F7-9AEA-F1BBD5B40ABE}" dt="2025-02-13T07:28:39.102" v="952"/>
          <ac:spMkLst>
            <pc:docMk/>
            <pc:sldMk cId="2050805894" sldId="319"/>
            <ac:spMk id="23" creationId="{D5F25B7E-6E13-F49B-1D3B-A2612A9C2EC0}"/>
          </ac:spMkLst>
        </pc:spChg>
        <pc:spChg chg="add mod">
          <ac:chgData name="テレメディカ Fujiki" userId="71a61da2d8b78357" providerId="LiveId" clId="{9514FCD2-636C-45F7-9AEA-F1BBD5B40ABE}" dt="2025-02-13T07:28:39.102" v="952"/>
          <ac:spMkLst>
            <pc:docMk/>
            <pc:sldMk cId="2050805894" sldId="319"/>
            <ac:spMk id="24" creationId="{719A1E25-F75C-3B31-49DD-46B52CB328D2}"/>
          </ac:spMkLst>
        </pc:spChg>
      </pc:sldChg>
      <pc:sldChg chg="addSp delSp modSp mod">
        <pc:chgData name="テレメディカ Fujiki" userId="71a61da2d8b78357" providerId="LiveId" clId="{9514FCD2-636C-45F7-9AEA-F1BBD5B40ABE}" dt="2025-02-13T07:35:18.175" v="1035"/>
        <pc:sldMkLst>
          <pc:docMk/>
          <pc:sldMk cId="2087871677" sldId="320"/>
        </pc:sldMkLst>
        <pc:spChg chg="mod">
          <ac:chgData name="テレメディカ Fujiki" userId="71a61da2d8b78357" providerId="LiveId" clId="{9514FCD2-636C-45F7-9AEA-F1BBD5B40ABE}" dt="2025-02-13T07:35:18.175" v="1035"/>
          <ac:spMkLst>
            <pc:docMk/>
            <pc:sldMk cId="2087871677" sldId="320"/>
            <ac:spMk id="4" creationId="{75997463-AB14-819E-C01E-66EE91DD3BDB}"/>
          </ac:spMkLst>
        </pc:spChg>
        <pc:spChg chg="mod">
          <ac:chgData name="テレメディカ Fujiki" userId="71a61da2d8b78357" providerId="LiveId" clId="{9514FCD2-636C-45F7-9AEA-F1BBD5B40ABE}" dt="2025-02-13T07:34:41.469" v="1032"/>
          <ac:spMkLst>
            <pc:docMk/>
            <pc:sldMk cId="2087871677" sldId="320"/>
            <ac:spMk id="11" creationId="{836A221C-3344-9A87-ACAE-FF6FEAA86E3E}"/>
          </ac:spMkLst>
        </pc:spChg>
        <pc:spChg chg="add mod">
          <ac:chgData name="テレメディカ Fujiki" userId="71a61da2d8b78357" providerId="LiveId" clId="{9514FCD2-636C-45F7-9AEA-F1BBD5B40ABE}" dt="2025-02-13T05:02:24.038" v="416"/>
          <ac:spMkLst>
            <pc:docMk/>
            <pc:sldMk cId="2087871677" sldId="320"/>
            <ac:spMk id="20" creationId="{50F9F12F-F9A8-26AB-9069-AAC47B5F5C0E}"/>
          </ac:spMkLst>
        </pc:spChg>
        <pc:spChg chg="add mod">
          <ac:chgData name="テレメディカ Fujiki" userId="71a61da2d8b78357" providerId="LiveId" clId="{9514FCD2-636C-45F7-9AEA-F1BBD5B40ABE}" dt="2025-02-13T05:02:24.038" v="416"/>
          <ac:spMkLst>
            <pc:docMk/>
            <pc:sldMk cId="2087871677" sldId="320"/>
            <ac:spMk id="21" creationId="{44491ACB-B637-A3DE-F70E-38160D4BD852}"/>
          </ac:spMkLst>
        </pc:spChg>
        <pc:spChg chg="add mod">
          <ac:chgData name="テレメディカ Fujiki" userId="71a61da2d8b78357" providerId="LiveId" clId="{9514FCD2-636C-45F7-9AEA-F1BBD5B40ABE}" dt="2025-02-13T05:02:24.038" v="416"/>
          <ac:spMkLst>
            <pc:docMk/>
            <pc:sldMk cId="2087871677" sldId="320"/>
            <ac:spMk id="22" creationId="{4C38BFD1-2050-9A7B-506E-CA34335E06EC}"/>
          </ac:spMkLst>
        </pc:spChg>
        <pc:spChg chg="add mod">
          <ac:chgData name="テレメディカ Fujiki" userId="71a61da2d8b78357" providerId="LiveId" clId="{9514FCD2-636C-45F7-9AEA-F1BBD5B40ABE}" dt="2025-02-13T07:28:48.462" v="954"/>
          <ac:spMkLst>
            <pc:docMk/>
            <pc:sldMk cId="2087871677" sldId="320"/>
            <ac:spMk id="23" creationId="{4F8BE47B-434F-81FE-4B69-E4FC6FB91A9A}"/>
          </ac:spMkLst>
        </pc:spChg>
        <pc:spChg chg="add mod">
          <ac:chgData name="テレメディカ Fujiki" userId="71a61da2d8b78357" providerId="LiveId" clId="{9514FCD2-636C-45F7-9AEA-F1BBD5B40ABE}" dt="2025-02-13T07:28:48.462" v="954"/>
          <ac:spMkLst>
            <pc:docMk/>
            <pc:sldMk cId="2087871677" sldId="320"/>
            <ac:spMk id="24" creationId="{E48DEE89-6811-DA57-352B-383DC35D7E75}"/>
          </ac:spMkLst>
        </pc:spChg>
      </pc:sldChg>
      <pc:sldChg chg="addSp delSp modSp mod">
        <pc:chgData name="テレメディカ Fujiki" userId="71a61da2d8b78357" providerId="LiveId" clId="{9514FCD2-636C-45F7-9AEA-F1BBD5B40ABE}" dt="2025-02-13T07:36:17.874" v="1045"/>
        <pc:sldMkLst>
          <pc:docMk/>
          <pc:sldMk cId="3755295736" sldId="323"/>
        </pc:sldMkLst>
        <pc:spChg chg="mod">
          <ac:chgData name="テレメディカ Fujiki" userId="71a61da2d8b78357" providerId="LiveId" clId="{9514FCD2-636C-45F7-9AEA-F1BBD5B40ABE}" dt="2025-02-13T07:36:17.874" v="1045"/>
          <ac:spMkLst>
            <pc:docMk/>
            <pc:sldMk cId="3755295736" sldId="323"/>
            <ac:spMk id="4" creationId="{644961D9-106E-D5A1-B13C-AB806C0653F7}"/>
          </ac:spMkLst>
        </pc:spChg>
        <pc:spChg chg="mod">
          <ac:chgData name="テレメディカ Fujiki" userId="71a61da2d8b78357" providerId="LiveId" clId="{9514FCD2-636C-45F7-9AEA-F1BBD5B40ABE}" dt="2025-02-13T07:35:56.996" v="1040"/>
          <ac:spMkLst>
            <pc:docMk/>
            <pc:sldMk cId="3755295736" sldId="323"/>
            <ac:spMk id="11" creationId="{52D076F4-3DFC-A0FE-53AA-C59FFF53FD37}"/>
          </ac:spMkLst>
        </pc:spChg>
        <pc:spChg chg="add mod">
          <ac:chgData name="テレメディカ Fujiki" userId="71a61da2d8b78357" providerId="LiveId" clId="{9514FCD2-636C-45F7-9AEA-F1BBD5B40ABE}" dt="2025-02-13T05:02:29.776" v="418"/>
          <ac:spMkLst>
            <pc:docMk/>
            <pc:sldMk cId="3755295736" sldId="323"/>
            <ac:spMk id="13" creationId="{F453674D-A994-2279-D79E-7C6F5E204689}"/>
          </ac:spMkLst>
        </pc:spChg>
        <pc:spChg chg="add mod">
          <ac:chgData name="テレメディカ Fujiki" userId="71a61da2d8b78357" providerId="LiveId" clId="{9514FCD2-636C-45F7-9AEA-F1BBD5B40ABE}" dt="2025-02-13T05:02:29.776" v="418"/>
          <ac:spMkLst>
            <pc:docMk/>
            <pc:sldMk cId="3755295736" sldId="323"/>
            <ac:spMk id="15" creationId="{A6195228-02E9-5E0F-9FA5-59E9764A4EB8}"/>
          </ac:spMkLst>
        </pc:spChg>
        <pc:spChg chg="add mod">
          <ac:chgData name="テレメディカ Fujiki" userId="71a61da2d8b78357" providerId="LiveId" clId="{9514FCD2-636C-45F7-9AEA-F1BBD5B40ABE}" dt="2025-02-13T05:02:29.776" v="418"/>
          <ac:spMkLst>
            <pc:docMk/>
            <pc:sldMk cId="3755295736" sldId="323"/>
            <ac:spMk id="20" creationId="{A46B7D8C-0AA1-701B-5931-2AC5603C91A3}"/>
          </ac:spMkLst>
        </pc:spChg>
        <pc:spChg chg="add mod">
          <ac:chgData name="テレメディカ Fujiki" userId="71a61da2d8b78357" providerId="LiveId" clId="{9514FCD2-636C-45F7-9AEA-F1BBD5B40ABE}" dt="2025-02-13T07:28:53.637" v="956"/>
          <ac:spMkLst>
            <pc:docMk/>
            <pc:sldMk cId="3755295736" sldId="323"/>
            <ac:spMk id="23" creationId="{38AAF72D-597E-488F-5DF0-F88CF44D3C18}"/>
          </ac:spMkLst>
        </pc:spChg>
        <pc:spChg chg="add mod">
          <ac:chgData name="テレメディカ Fujiki" userId="71a61da2d8b78357" providerId="LiveId" clId="{9514FCD2-636C-45F7-9AEA-F1BBD5B40ABE}" dt="2025-02-13T07:28:53.637" v="956"/>
          <ac:spMkLst>
            <pc:docMk/>
            <pc:sldMk cId="3755295736" sldId="323"/>
            <ac:spMk id="24" creationId="{57D838ED-18A6-86A7-51A7-FBBA480A04FA}"/>
          </ac:spMkLst>
        </pc:spChg>
      </pc:sldChg>
      <pc:sldChg chg="addSp delSp modSp mod">
        <pc:chgData name="テレメディカ Fujiki" userId="71a61da2d8b78357" providerId="LiveId" clId="{9514FCD2-636C-45F7-9AEA-F1BBD5B40ABE}" dt="2025-02-13T07:37:25.136" v="1051"/>
        <pc:sldMkLst>
          <pc:docMk/>
          <pc:sldMk cId="476196552" sldId="325"/>
        </pc:sldMkLst>
        <pc:spChg chg="add mod">
          <ac:chgData name="テレメディカ Fujiki" userId="71a61da2d8b78357" providerId="LiveId" clId="{9514FCD2-636C-45F7-9AEA-F1BBD5B40ABE}" dt="2025-02-13T05:02:34.254" v="420"/>
          <ac:spMkLst>
            <pc:docMk/>
            <pc:sldMk cId="476196552" sldId="325"/>
            <ac:spMk id="4" creationId="{BD6372B9-5F13-A16E-2A4D-7D546CE69EA6}"/>
          </ac:spMkLst>
        </pc:spChg>
        <pc:spChg chg="mod">
          <ac:chgData name="テレメディカ Fujiki" userId="71a61da2d8b78357" providerId="LiveId" clId="{9514FCD2-636C-45F7-9AEA-F1BBD5B40ABE}" dt="2025-02-13T07:37:25.136" v="1051"/>
          <ac:spMkLst>
            <pc:docMk/>
            <pc:sldMk cId="476196552" sldId="325"/>
            <ac:spMk id="10" creationId="{29596945-B5C7-82DB-EBD3-2F37A5313CDC}"/>
          </ac:spMkLst>
        </pc:spChg>
        <pc:spChg chg="mod">
          <ac:chgData name="テレメディカ Fujiki" userId="71a61da2d8b78357" providerId="LiveId" clId="{9514FCD2-636C-45F7-9AEA-F1BBD5B40ABE}" dt="2025-02-13T07:36:59.590" v="1048"/>
          <ac:spMkLst>
            <pc:docMk/>
            <pc:sldMk cId="476196552" sldId="325"/>
            <ac:spMk id="11" creationId="{D7A7C8F5-CB62-3F8E-BC9F-D6D4426A3308}"/>
          </ac:spMkLst>
        </pc:spChg>
        <pc:spChg chg="add mod">
          <ac:chgData name="テレメディカ Fujiki" userId="71a61da2d8b78357" providerId="LiveId" clId="{9514FCD2-636C-45F7-9AEA-F1BBD5B40ABE}" dt="2025-02-13T05:02:34.254" v="420"/>
          <ac:spMkLst>
            <pc:docMk/>
            <pc:sldMk cId="476196552" sldId="325"/>
            <ac:spMk id="13" creationId="{F7CC40B2-C240-8AEB-19C3-650D4E6F13A4}"/>
          </ac:spMkLst>
        </pc:spChg>
        <pc:spChg chg="add mod">
          <ac:chgData name="テレメディカ Fujiki" userId="71a61da2d8b78357" providerId="LiveId" clId="{9514FCD2-636C-45F7-9AEA-F1BBD5B40ABE}" dt="2025-02-13T05:02:34.254" v="420"/>
          <ac:spMkLst>
            <pc:docMk/>
            <pc:sldMk cId="476196552" sldId="325"/>
            <ac:spMk id="17" creationId="{CBCD8BBE-1789-A26E-4311-9490321F2F57}"/>
          </ac:spMkLst>
        </pc:spChg>
        <pc:spChg chg="add mod">
          <ac:chgData name="テレメディカ Fujiki" userId="71a61da2d8b78357" providerId="LiveId" clId="{9514FCD2-636C-45F7-9AEA-F1BBD5B40ABE}" dt="2025-02-13T07:28:58.499" v="958"/>
          <ac:spMkLst>
            <pc:docMk/>
            <pc:sldMk cId="476196552" sldId="325"/>
            <ac:spMk id="23" creationId="{9C724748-2E0B-33D9-ED1B-6CEBB6661C1D}"/>
          </ac:spMkLst>
        </pc:spChg>
        <pc:spChg chg="add mod">
          <ac:chgData name="テレメディカ Fujiki" userId="71a61da2d8b78357" providerId="LiveId" clId="{9514FCD2-636C-45F7-9AEA-F1BBD5B40ABE}" dt="2025-02-13T07:28:58.499" v="958"/>
          <ac:spMkLst>
            <pc:docMk/>
            <pc:sldMk cId="476196552" sldId="325"/>
            <ac:spMk id="24" creationId="{B7EB3AB5-0183-7DF3-F68E-DFDB4FEFDEC5}"/>
          </ac:spMkLst>
        </pc:spChg>
      </pc:sldChg>
      <pc:sldChg chg="addSp delSp modSp mod">
        <pc:chgData name="テレメディカ Fujiki" userId="71a61da2d8b78357" providerId="LiveId" clId="{9514FCD2-636C-45F7-9AEA-F1BBD5B40ABE}" dt="2025-02-13T07:38:31.626" v="1061"/>
        <pc:sldMkLst>
          <pc:docMk/>
          <pc:sldMk cId="120986895" sldId="327"/>
        </pc:sldMkLst>
        <pc:spChg chg="add mod">
          <ac:chgData name="テレメディカ Fujiki" userId="71a61da2d8b78357" providerId="LiveId" clId="{9514FCD2-636C-45F7-9AEA-F1BBD5B40ABE}" dt="2025-02-13T05:02:39.765" v="422"/>
          <ac:spMkLst>
            <pc:docMk/>
            <pc:sldMk cId="120986895" sldId="327"/>
            <ac:spMk id="2" creationId="{45B8295F-317D-F8BE-E478-F199CBB02A7C}"/>
          </ac:spMkLst>
        </pc:spChg>
        <pc:spChg chg="add mod">
          <ac:chgData name="テレメディカ Fujiki" userId="71a61da2d8b78357" providerId="LiveId" clId="{9514FCD2-636C-45F7-9AEA-F1BBD5B40ABE}" dt="2025-02-13T05:02:39.765" v="422"/>
          <ac:spMkLst>
            <pc:docMk/>
            <pc:sldMk cId="120986895" sldId="327"/>
            <ac:spMk id="4" creationId="{7883F7F0-F297-24C4-6121-A7F39CC933EF}"/>
          </ac:spMkLst>
        </pc:spChg>
        <pc:spChg chg="add mod">
          <ac:chgData name="テレメディカ Fujiki" userId="71a61da2d8b78357" providerId="LiveId" clId="{9514FCD2-636C-45F7-9AEA-F1BBD5B40ABE}" dt="2025-02-13T05:02:39.765" v="422"/>
          <ac:spMkLst>
            <pc:docMk/>
            <pc:sldMk cId="120986895" sldId="327"/>
            <ac:spMk id="10" creationId="{17422729-A859-3367-9EC4-8904E5BFD64D}"/>
          </ac:spMkLst>
        </pc:spChg>
        <pc:spChg chg="mod">
          <ac:chgData name="テレメディカ Fujiki" userId="71a61da2d8b78357" providerId="LiveId" clId="{9514FCD2-636C-45F7-9AEA-F1BBD5B40ABE}" dt="2025-02-13T07:37:59.150" v="1058"/>
          <ac:spMkLst>
            <pc:docMk/>
            <pc:sldMk cId="120986895" sldId="327"/>
            <ac:spMk id="11" creationId="{A04825A3-C019-BBF1-3D1C-1547628BAACE}"/>
          </ac:spMkLst>
        </pc:spChg>
        <pc:spChg chg="add mod">
          <ac:chgData name="テレメディカ Fujiki" userId="71a61da2d8b78357" providerId="LiveId" clId="{9514FCD2-636C-45F7-9AEA-F1BBD5B40ABE}" dt="2025-02-13T07:29:03.562" v="960"/>
          <ac:spMkLst>
            <pc:docMk/>
            <pc:sldMk cId="120986895" sldId="327"/>
            <ac:spMk id="13" creationId="{F6A78BE9-3CD4-9921-A390-1B31C943EADE}"/>
          </ac:spMkLst>
        </pc:spChg>
        <pc:spChg chg="add mod">
          <ac:chgData name="テレメディカ Fujiki" userId="71a61da2d8b78357" providerId="LiveId" clId="{9514FCD2-636C-45F7-9AEA-F1BBD5B40ABE}" dt="2025-02-13T07:29:03.562" v="960"/>
          <ac:spMkLst>
            <pc:docMk/>
            <pc:sldMk cId="120986895" sldId="327"/>
            <ac:spMk id="15" creationId="{BDF28455-21B6-531A-3EC6-8C1096EA72EA}"/>
          </ac:spMkLst>
        </pc:spChg>
        <pc:spChg chg="mod">
          <ac:chgData name="テレメディカ Fujiki" userId="71a61da2d8b78357" providerId="LiveId" clId="{9514FCD2-636C-45F7-9AEA-F1BBD5B40ABE}" dt="2025-02-13T07:38:31.626" v="1061"/>
          <ac:spMkLst>
            <pc:docMk/>
            <pc:sldMk cId="120986895" sldId="327"/>
            <ac:spMk id="23" creationId="{3A2534DE-C15C-02A3-9B5D-FB1160A9D7D3}"/>
          </ac:spMkLst>
        </pc:spChg>
      </pc:sldChg>
      <pc:sldChg chg="addSp delSp modSp mod">
        <pc:chgData name="テレメディカ Fujiki" userId="71a61da2d8b78357" providerId="LiveId" clId="{9514FCD2-636C-45F7-9AEA-F1BBD5B40ABE}" dt="2025-02-13T07:32:51.087" v="1021"/>
        <pc:sldMkLst>
          <pc:docMk/>
          <pc:sldMk cId="3929148055" sldId="329"/>
        </pc:sldMkLst>
        <pc:spChg chg="mod">
          <ac:chgData name="テレメディカ Fujiki" userId="71a61da2d8b78357" providerId="LiveId" clId="{9514FCD2-636C-45F7-9AEA-F1BBD5B40ABE}" dt="2025-02-13T07:32:51.087" v="1021"/>
          <ac:spMkLst>
            <pc:docMk/>
            <pc:sldMk cId="3929148055" sldId="329"/>
            <ac:spMk id="4" creationId="{2D10E728-A69F-ACAA-7D41-EDD17D29D9D3}"/>
          </ac:spMkLst>
        </pc:spChg>
        <pc:spChg chg="mod">
          <ac:chgData name="テレメディカ Fujiki" userId="71a61da2d8b78357" providerId="LiveId" clId="{9514FCD2-636C-45F7-9AEA-F1BBD5B40ABE}" dt="2025-02-13T07:32:47.577" v="1020"/>
          <ac:spMkLst>
            <pc:docMk/>
            <pc:sldMk cId="3929148055" sldId="329"/>
            <ac:spMk id="11" creationId="{B516AE21-8790-16D7-F6D4-DCDF17D4B09C}"/>
          </ac:spMkLst>
        </pc:spChg>
        <pc:spChg chg="add mod">
          <ac:chgData name="テレメディカ Fujiki" userId="71a61da2d8b78357" providerId="LiveId" clId="{9514FCD2-636C-45F7-9AEA-F1BBD5B40ABE}" dt="2025-02-13T05:02:44.560" v="424"/>
          <ac:spMkLst>
            <pc:docMk/>
            <pc:sldMk cId="3929148055" sldId="329"/>
            <ac:spMk id="20" creationId="{90D2D25A-E3B1-846D-17F6-BCB8CD2F1D26}"/>
          </ac:spMkLst>
        </pc:spChg>
        <pc:spChg chg="add mod">
          <ac:chgData name="テレメディカ Fujiki" userId="71a61da2d8b78357" providerId="LiveId" clId="{9514FCD2-636C-45F7-9AEA-F1BBD5B40ABE}" dt="2025-02-13T05:02:44.560" v="424"/>
          <ac:spMkLst>
            <pc:docMk/>
            <pc:sldMk cId="3929148055" sldId="329"/>
            <ac:spMk id="21" creationId="{1D735386-4A42-853A-6E31-3EC1EB6DE740}"/>
          </ac:spMkLst>
        </pc:spChg>
        <pc:spChg chg="add mod">
          <ac:chgData name="テレメディカ Fujiki" userId="71a61da2d8b78357" providerId="LiveId" clId="{9514FCD2-636C-45F7-9AEA-F1BBD5B40ABE}" dt="2025-02-13T05:02:44.560" v="424"/>
          <ac:spMkLst>
            <pc:docMk/>
            <pc:sldMk cId="3929148055" sldId="329"/>
            <ac:spMk id="22" creationId="{842E3546-A8B2-D759-F866-C4A4A411BC4D}"/>
          </ac:spMkLst>
        </pc:spChg>
        <pc:spChg chg="add mod">
          <ac:chgData name="テレメディカ Fujiki" userId="71a61da2d8b78357" providerId="LiveId" clId="{9514FCD2-636C-45F7-9AEA-F1BBD5B40ABE}" dt="2025-02-13T07:29:07.767" v="962"/>
          <ac:spMkLst>
            <pc:docMk/>
            <pc:sldMk cId="3929148055" sldId="329"/>
            <ac:spMk id="23" creationId="{510FC2AE-B7BE-A79A-77C4-2B2E8CD4AB63}"/>
          </ac:spMkLst>
        </pc:spChg>
        <pc:spChg chg="add mod">
          <ac:chgData name="テレメディカ Fujiki" userId="71a61da2d8b78357" providerId="LiveId" clId="{9514FCD2-636C-45F7-9AEA-F1BBD5B40ABE}" dt="2025-02-13T07:29:07.767" v="962"/>
          <ac:spMkLst>
            <pc:docMk/>
            <pc:sldMk cId="3929148055" sldId="329"/>
            <ac:spMk id="24" creationId="{31476E41-5C37-5A70-C746-4F4155FC0401}"/>
          </ac:spMkLst>
        </pc:spChg>
      </pc:sldChg>
      <pc:sldChg chg="addSp delSp modSp mod">
        <pc:chgData name="テレメディカ Fujiki" userId="71a61da2d8b78357" providerId="LiveId" clId="{9514FCD2-636C-45F7-9AEA-F1BBD5B40ABE}" dt="2025-02-13T07:32:56.553" v="1023"/>
        <pc:sldMkLst>
          <pc:docMk/>
          <pc:sldMk cId="1288468163" sldId="331"/>
        </pc:sldMkLst>
        <pc:spChg chg="mod">
          <ac:chgData name="テレメディカ Fujiki" userId="71a61da2d8b78357" providerId="LiveId" clId="{9514FCD2-636C-45F7-9AEA-F1BBD5B40ABE}" dt="2025-02-13T07:32:56.553" v="1023"/>
          <ac:spMkLst>
            <pc:docMk/>
            <pc:sldMk cId="1288468163" sldId="331"/>
            <ac:spMk id="4" creationId="{BF981369-5ED7-0683-52DF-4F5415EF189F}"/>
          </ac:spMkLst>
        </pc:spChg>
        <pc:spChg chg="add mod">
          <ac:chgData name="テレメディカ Fujiki" userId="71a61da2d8b78357" providerId="LiveId" clId="{9514FCD2-636C-45F7-9AEA-F1BBD5B40ABE}" dt="2025-02-13T05:02:50.254" v="426"/>
          <ac:spMkLst>
            <pc:docMk/>
            <pc:sldMk cId="1288468163" sldId="331"/>
            <ac:spMk id="10" creationId="{47501ED8-E620-8DBE-98E1-0B36871ABD2E}"/>
          </ac:spMkLst>
        </pc:spChg>
        <pc:spChg chg="mod">
          <ac:chgData name="テレメディカ Fujiki" userId="71a61da2d8b78357" providerId="LiveId" clId="{9514FCD2-636C-45F7-9AEA-F1BBD5B40ABE}" dt="2025-02-13T07:32:54.230" v="1022"/>
          <ac:spMkLst>
            <pc:docMk/>
            <pc:sldMk cId="1288468163" sldId="331"/>
            <ac:spMk id="11" creationId="{0D164DD8-9B27-C21E-3675-C85DA6C5AD51}"/>
          </ac:spMkLst>
        </pc:spChg>
        <pc:spChg chg="add mod">
          <ac:chgData name="テレメディカ Fujiki" userId="71a61da2d8b78357" providerId="LiveId" clId="{9514FCD2-636C-45F7-9AEA-F1BBD5B40ABE}" dt="2025-02-13T05:02:50.254" v="426"/>
          <ac:spMkLst>
            <pc:docMk/>
            <pc:sldMk cId="1288468163" sldId="331"/>
            <ac:spMk id="13" creationId="{A227B8DC-19B4-A5F8-D410-070C3D994796}"/>
          </ac:spMkLst>
        </pc:spChg>
        <pc:spChg chg="add mod">
          <ac:chgData name="テレメディカ Fujiki" userId="71a61da2d8b78357" providerId="LiveId" clId="{9514FCD2-636C-45F7-9AEA-F1BBD5B40ABE}" dt="2025-02-13T05:02:50.254" v="426"/>
          <ac:spMkLst>
            <pc:docMk/>
            <pc:sldMk cId="1288468163" sldId="331"/>
            <ac:spMk id="17" creationId="{2C76C39C-0983-C6CE-3BF5-94261C4F54C9}"/>
          </ac:spMkLst>
        </pc:spChg>
        <pc:spChg chg="add mod">
          <ac:chgData name="テレメディカ Fujiki" userId="71a61da2d8b78357" providerId="LiveId" clId="{9514FCD2-636C-45F7-9AEA-F1BBD5B40ABE}" dt="2025-02-13T07:29:12.652" v="964"/>
          <ac:spMkLst>
            <pc:docMk/>
            <pc:sldMk cId="1288468163" sldId="331"/>
            <ac:spMk id="18" creationId="{ED8FB5DD-C538-57AC-513A-A73613154A80}"/>
          </ac:spMkLst>
        </pc:spChg>
        <pc:spChg chg="add mod">
          <ac:chgData name="テレメディカ Fujiki" userId="71a61da2d8b78357" providerId="LiveId" clId="{9514FCD2-636C-45F7-9AEA-F1BBD5B40ABE}" dt="2025-02-13T07:29:12.652" v="964"/>
          <ac:spMkLst>
            <pc:docMk/>
            <pc:sldMk cId="1288468163" sldId="331"/>
            <ac:spMk id="24" creationId="{F3DAB002-C024-496F-15F0-D7043EB3F217}"/>
          </ac:spMkLst>
        </pc:spChg>
      </pc:sldChg>
      <pc:sldChg chg="addSp delSp modSp mod">
        <pc:chgData name="テレメディカ Fujiki" userId="71a61da2d8b78357" providerId="LiveId" clId="{9514FCD2-636C-45F7-9AEA-F1BBD5B40ABE}" dt="2025-02-13T07:33:06.746" v="1025"/>
        <pc:sldMkLst>
          <pc:docMk/>
          <pc:sldMk cId="1163256655" sldId="333"/>
        </pc:sldMkLst>
        <pc:spChg chg="mod">
          <ac:chgData name="テレメディカ Fujiki" userId="71a61da2d8b78357" providerId="LiveId" clId="{9514FCD2-636C-45F7-9AEA-F1BBD5B40ABE}" dt="2025-02-13T07:33:06.746" v="1025"/>
          <ac:spMkLst>
            <pc:docMk/>
            <pc:sldMk cId="1163256655" sldId="333"/>
            <ac:spMk id="4" creationId="{75F28EA5-A2B6-89E1-2CE6-89D68E2259FB}"/>
          </ac:spMkLst>
        </pc:spChg>
        <pc:spChg chg="mod">
          <ac:chgData name="テレメディカ Fujiki" userId="71a61da2d8b78357" providerId="LiveId" clId="{9514FCD2-636C-45F7-9AEA-F1BBD5B40ABE}" dt="2025-02-13T07:33:02.234" v="1024"/>
          <ac:spMkLst>
            <pc:docMk/>
            <pc:sldMk cId="1163256655" sldId="333"/>
            <ac:spMk id="11" creationId="{311892C1-3D64-640B-ECBC-F16057BE23DE}"/>
          </ac:spMkLst>
        </pc:spChg>
        <pc:spChg chg="add mod">
          <ac:chgData name="テレメディカ Fujiki" userId="71a61da2d8b78357" providerId="LiveId" clId="{9514FCD2-636C-45F7-9AEA-F1BBD5B40ABE}" dt="2025-02-13T05:02:55.248" v="428"/>
          <ac:spMkLst>
            <pc:docMk/>
            <pc:sldMk cId="1163256655" sldId="333"/>
            <ac:spMk id="20" creationId="{640978C7-2899-BEE6-D7BF-A5AEF253AC3F}"/>
          </ac:spMkLst>
        </pc:spChg>
        <pc:spChg chg="add mod">
          <ac:chgData name="テレメディカ Fujiki" userId="71a61da2d8b78357" providerId="LiveId" clId="{9514FCD2-636C-45F7-9AEA-F1BBD5B40ABE}" dt="2025-02-13T05:02:55.248" v="428"/>
          <ac:spMkLst>
            <pc:docMk/>
            <pc:sldMk cId="1163256655" sldId="333"/>
            <ac:spMk id="21" creationId="{300515F6-786E-A4FB-074D-388FC8EAC415}"/>
          </ac:spMkLst>
        </pc:spChg>
        <pc:spChg chg="add mod">
          <ac:chgData name="テレメディカ Fujiki" userId="71a61da2d8b78357" providerId="LiveId" clId="{9514FCD2-636C-45F7-9AEA-F1BBD5B40ABE}" dt="2025-02-13T05:02:55.248" v="428"/>
          <ac:spMkLst>
            <pc:docMk/>
            <pc:sldMk cId="1163256655" sldId="333"/>
            <ac:spMk id="22" creationId="{18F7A015-9FC5-F3B4-7211-69FA5821592E}"/>
          </ac:spMkLst>
        </pc:spChg>
        <pc:spChg chg="add mod">
          <ac:chgData name="テレメディカ Fujiki" userId="71a61da2d8b78357" providerId="LiveId" clId="{9514FCD2-636C-45F7-9AEA-F1BBD5B40ABE}" dt="2025-02-13T07:29:24.508" v="977"/>
          <ac:spMkLst>
            <pc:docMk/>
            <pc:sldMk cId="1163256655" sldId="333"/>
            <ac:spMk id="23" creationId="{8E451B84-0DAA-7789-6846-A11C5CDA6ED7}"/>
          </ac:spMkLst>
        </pc:spChg>
        <pc:spChg chg="add mod">
          <ac:chgData name="テレメディカ Fujiki" userId="71a61da2d8b78357" providerId="LiveId" clId="{9514FCD2-636C-45F7-9AEA-F1BBD5B40ABE}" dt="2025-02-13T07:29:24.508" v="977"/>
          <ac:spMkLst>
            <pc:docMk/>
            <pc:sldMk cId="1163256655" sldId="333"/>
            <ac:spMk id="24" creationId="{2647889C-330D-148F-D84F-3CEE69F4EA09}"/>
          </ac:spMkLst>
        </pc:spChg>
      </pc:sldChg>
      <pc:sldChg chg="addSp delSp modSp mod">
        <pc:chgData name="テレメディカ Fujiki" userId="71a61da2d8b78357" providerId="LiveId" clId="{9514FCD2-636C-45F7-9AEA-F1BBD5B40ABE}" dt="2025-02-13T07:33:13.837" v="1027"/>
        <pc:sldMkLst>
          <pc:docMk/>
          <pc:sldMk cId="2852791200" sldId="335"/>
        </pc:sldMkLst>
        <pc:spChg chg="mod">
          <ac:chgData name="テレメディカ Fujiki" userId="71a61da2d8b78357" providerId="LiveId" clId="{9514FCD2-636C-45F7-9AEA-F1BBD5B40ABE}" dt="2025-02-13T07:33:13.837" v="1027"/>
          <ac:spMkLst>
            <pc:docMk/>
            <pc:sldMk cId="2852791200" sldId="335"/>
            <ac:spMk id="4" creationId="{54876773-D74E-9C45-8EE9-8480D6C87E5B}"/>
          </ac:spMkLst>
        </pc:spChg>
        <pc:spChg chg="mod">
          <ac:chgData name="テレメディカ Fujiki" userId="71a61da2d8b78357" providerId="LiveId" clId="{9514FCD2-636C-45F7-9AEA-F1BBD5B40ABE}" dt="2025-02-13T07:33:10.661" v="1026"/>
          <ac:spMkLst>
            <pc:docMk/>
            <pc:sldMk cId="2852791200" sldId="335"/>
            <ac:spMk id="11" creationId="{83B9D006-1AAD-750E-A0A0-3D544D35498D}"/>
          </ac:spMkLst>
        </pc:spChg>
        <pc:spChg chg="add mod">
          <ac:chgData name="テレメディカ Fujiki" userId="71a61da2d8b78357" providerId="LiveId" clId="{9514FCD2-636C-45F7-9AEA-F1BBD5B40ABE}" dt="2025-02-13T05:02:59.701" v="430"/>
          <ac:spMkLst>
            <pc:docMk/>
            <pc:sldMk cId="2852791200" sldId="335"/>
            <ac:spMk id="20" creationId="{D9D7DCC0-521D-D174-CED0-AF4CE063892A}"/>
          </ac:spMkLst>
        </pc:spChg>
        <pc:spChg chg="add mod">
          <ac:chgData name="テレメディカ Fujiki" userId="71a61da2d8b78357" providerId="LiveId" clId="{9514FCD2-636C-45F7-9AEA-F1BBD5B40ABE}" dt="2025-02-13T05:02:59.701" v="430"/>
          <ac:spMkLst>
            <pc:docMk/>
            <pc:sldMk cId="2852791200" sldId="335"/>
            <ac:spMk id="21" creationId="{21EA94E8-7CCE-2DA0-D3B1-B793BEA62A66}"/>
          </ac:spMkLst>
        </pc:spChg>
        <pc:spChg chg="add mod">
          <ac:chgData name="テレメディカ Fujiki" userId="71a61da2d8b78357" providerId="LiveId" clId="{9514FCD2-636C-45F7-9AEA-F1BBD5B40ABE}" dt="2025-02-13T05:02:59.701" v="430"/>
          <ac:spMkLst>
            <pc:docMk/>
            <pc:sldMk cId="2852791200" sldId="335"/>
            <ac:spMk id="22" creationId="{1FC3B3E9-277B-8458-6948-A40939B0BA40}"/>
          </ac:spMkLst>
        </pc:spChg>
        <pc:spChg chg="add mod">
          <ac:chgData name="テレメディカ Fujiki" userId="71a61da2d8b78357" providerId="LiveId" clId="{9514FCD2-636C-45F7-9AEA-F1BBD5B40ABE}" dt="2025-02-13T07:29:36.922" v="999" actId="1036"/>
          <ac:spMkLst>
            <pc:docMk/>
            <pc:sldMk cId="2852791200" sldId="335"/>
            <ac:spMk id="23" creationId="{6AEEBF1B-0128-5A1E-934B-93EAD55BB4DA}"/>
          </ac:spMkLst>
        </pc:spChg>
        <pc:spChg chg="add mod">
          <ac:chgData name="テレメディカ Fujiki" userId="71a61da2d8b78357" providerId="LiveId" clId="{9514FCD2-636C-45F7-9AEA-F1BBD5B40ABE}" dt="2025-02-13T07:29:36.922" v="999" actId="1036"/>
          <ac:spMkLst>
            <pc:docMk/>
            <pc:sldMk cId="2852791200" sldId="335"/>
            <ac:spMk id="24" creationId="{2807A676-4357-01D7-AA37-A1EC8AD92B30}"/>
          </ac:spMkLst>
        </pc:spChg>
      </pc:sldChg>
      <pc:sldChg chg="addSp delSp modSp mod">
        <pc:chgData name="テレメディカ Fujiki" userId="71a61da2d8b78357" providerId="LiveId" clId="{9514FCD2-636C-45F7-9AEA-F1BBD5B40ABE}" dt="2025-02-13T07:33:20.899" v="1029"/>
        <pc:sldMkLst>
          <pc:docMk/>
          <pc:sldMk cId="268261965" sldId="337"/>
        </pc:sldMkLst>
        <pc:spChg chg="mod">
          <ac:chgData name="テレメディカ Fujiki" userId="71a61da2d8b78357" providerId="LiveId" clId="{9514FCD2-636C-45F7-9AEA-F1BBD5B40ABE}" dt="2025-02-13T07:33:20.899" v="1029"/>
          <ac:spMkLst>
            <pc:docMk/>
            <pc:sldMk cId="268261965" sldId="337"/>
            <ac:spMk id="4" creationId="{5AC9FA94-9675-10C7-0A02-5C2426D598A9}"/>
          </ac:spMkLst>
        </pc:spChg>
        <pc:spChg chg="mod">
          <ac:chgData name="テレメディカ Fujiki" userId="71a61da2d8b78357" providerId="LiveId" clId="{9514FCD2-636C-45F7-9AEA-F1BBD5B40ABE}" dt="2025-02-13T07:33:17.658" v="1028"/>
          <ac:spMkLst>
            <pc:docMk/>
            <pc:sldMk cId="268261965" sldId="337"/>
            <ac:spMk id="11" creationId="{D82C10AD-6CD4-617E-853D-E76DABFCECFE}"/>
          </ac:spMkLst>
        </pc:spChg>
        <pc:spChg chg="add mod">
          <ac:chgData name="テレメディカ Fujiki" userId="71a61da2d8b78357" providerId="LiveId" clId="{9514FCD2-636C-45F7-9AEA-F1BBD5B40ABE}" dt="2025-02-13T05:03:04.291" v="432"/>
          <ac:spMkLst>
            <pc:docMk/>
            <pc:sldMk cId="268261965" sldId="337"/>
            <ac:spMk id="21" creationId="{4B751B4E-78A1-2B44-6E94-5C42D9F52907}"/>
          </ac:spMkLst>
        </pc:spChg>
        <pc:spChg chg="add mod">
          <ac:chgData name="テレメディカ Fujiki" userId="71a61da2d8b78357" providerId="LiveId" clId="{9514FCD2-636C-45F7-9AEA-F1BBD5B40ABE}" dt="2025-02-13T05:03:04.291" v="432"/>
          <ac:spMkLst>
            <pc:docMk/>
            <pc:sldMk cId="268261965" sldId="337"/>
            <ac:spMk id="22" creationId="{E9164C84-4C30-11BD-40F0-AB00306F8F6A}"/>
          </ac:spMkLst>
        </pc:spChg>
        <pc:spChg chg="add mod">
          <ac:chgData name="テレメディカ Fujiki" userId="71a61da2d8b78357" providerId="LiveId" clId="{9514FCD2-636C-45F7-9AEA-F1BBD5B40ABE}" dt="2025-02-13T05:03:04.291" v="432"/>
          <ac:spMkLst>
            <pc:docMk/>
            <pc:sldMk cId="268261965" sldId="337"/>
            <ac:spMk id="23" creationId="{2E8C5CFC-2722-10F4-A962-1C932C773AD8}"/>
          </ac:spMkLst>
        </pc:spChg>
        <pc:spChg chg="add mod">
          <ac:chgData name="テレメディカ Fujiki" userId="71a61da2d8b78357" providerId="LiveId" clId="{9514FCD2-636C-45F7-9AEA-F1BBD5B40ABE}" dt="2025-02-13T07:29:42.936" v="1001"/>
          <ac:spMkLst>
            <pc:docMk/>
            <pc:sldMk cId="268261965" sldId="337"/>
            <ac:spMk id="24" creationId="{D0EA520B-BE3A-8AC4-5A71-971B61A763C5}"/>
          </ac:spMkLst>
        </pc:spChg>
        <pc:spChg chg="add mod">
          <ac:chgData name="テレメディカ Fujiki" userId="71a61da2d8b78357" providerId="LiveId" clId="{9514FCD2-636C-45F7-9AEA-F1BBD5B40ABE}" dt="2025-02-13T07:29:42.936" v="1001"/>
          <ac:spMkLst>
            <pc:docMk/>
            <pc:sldMk cId="268261965" sldId="337"/>
            <ac:spMk id="25" creationId="{6A3826A4-EE35-0F45-ED5C-91C5D5130FEB}"/>
          </ac:spMkLst>
        </pc:spChg>
      </pc:sldChg>
      <pc:sldChg chg="addSp delSp modSp mod">
        <pc:chgData name="テレメディカ Fujiki" userId="71a61da2d8b78357" providerId="LiveId" clId="{9514FCD2-636C-45F7-9AEA-F1BBD5B40ABE}" dt="2025-02-13T04:59:16.857" v="394" actId="1076"/>
        <pc:sldMkLst>
          <pc:docMk/>
          <pc:sldMk cId="3397101420" sldId="339"/>
        </pc:sldMkLst>
        <pc:spChg chg="add mod">
          <ac:chgData name="テレメディカ Fujiki" userId="71a61da2d8b78357" providerId="LiveId" clId="{9514FCD2-636C-45F7-9AEA-F1BBD5B40ABE}" dt="2025-02-12T07:13:14.621" v="276"/>
          <ac:spMkLst>
            <pc:docMk/>
            <pc:sldMk cId="3397101420" sldId="339"/>
            <ac:spMk id="9" creationId="{7F8FD29D-5368-55A0-DA29-31C3EC587548}"/>
          </ac:spMkLst>
        </pc:spChg>
        <pc:spChg chg="mod">
          <ac:chgData name="テレメディカ Fujiki" userId="71a61da2d8b78357" providerId="LiveId" clId="{9514FCD2-636C-45F7-9AEA-F1BBD5B40ABE}" dt="2025-02-12T07:17:31.966" v="320" actId="1076"/>
          <ac:spMkLst>
            <pc:docMk/>
            <pc:sldMk cId="3397101420" sldId="339"/>
            <ac:spMk id="11" creationId="{E3E3045D-55B2-4A6A-3579-FC687646BE78}"/>
          </ac:spMkLst>
        </pc:spChg>
        <pc:spChg chg="mod">
          <ac:chgData name="テレメディカ Fujiki" userId="71a61da2d8b78357" providerId="LiveId" clId="{9514FCD2-636C-45F7-9AEA-F1BBD5B40ABE}" dt="2025-02-13T04:58:11.880" v="374"/>
          <ac:spMkLst>
            <pc:docMk/>
            <pc:sldMk cId="3397101420" sldId="339"/>
            <ac:spMk id="14" creationId="{3F6372E1-06EE-8AED-7A60-406567B9F628}"/>
          </ac:spMkLst>
        </pc:spChg>
        <pc:spChg chg="add mod">
          <ac:chgData name="テレメディカ Fujiki" userId="71a61da2d8b78357" providerId="LiveId" clId="{9514FCD2-636C-45F7-9AEA-F1BBD5B40ABE}" dt="2025-02-12T07:17:13.652" v="316" actId="1076"/>
          <ac:spMkLst>
            <pc:docMk/>
            <pc:sldMk cId="3397101420" sldId="339"/>
            <ac:spMk id="15" creationId="{BB155216-91CD-C4A5-A6C9-121F4F70634F}"/>
          </ac:spMkLst>
        </pc:spChg>
        <pc:spChg chg="add mod">
          <ac:chgData name="テレメディカ Fujiki" userId="71a61da2d8b78357" providerId="LiveId" clId="{9514FCD2-636C-45F7-9AEA-F1BBD5B40ABE}" dt="2025-02-12T07:20:13.249" v="326" actId="1076"/>
          <ac:spMkLst>
            <pc:docMk/>
            <pc:sldMk cId="3397101420" sldId="339"/>
            <ac:spMk id="16" creationId="{AB5D6812-BAD7-6EBE-3769-3153D1EE2F78}"/>
          </ac:spMkLst>
        </pc:spChg>
        <pc:spChg chg="mod topLvl">
          <ac:chgData name="テレメディカ Fujiki" userId="71a61da2d8b78357" providerId="LiveId" clId="{9514FCD2-636C-45F7-9AEA-F1BBD5B40ABE}" dt="2025-02-13T04:59:16.857" v="394" actId="1076"/>
          <ac:spMkLst>
            <pc:docMk/>
            <pc:sldMk cId="3397101420" sldId="339"/>
            <ac:spMk id="17" creationId="{E43992E0-F9A4-F09C-E862-BEB86F6B1ED0}"/>
          </ac:spMkLst>
        </pc:spChg>
        <pc:spChg chg="add mod">
          <ac:chgData name="テレメディカ Fujiki" userId="71a61da2d8b78357" providerId="LiveId" clId="{9514FCD2-636C-45F7-9AEA-F1BBD5B40ABE}" dt="2025-02-12T07:20:21.836" v="331" actId="1076"/>
          <ac:spMkLst>
            <pc:docMk/>
            <pc:sldMk cId="3397101420" sldId="339"/>
            <ac:spMk id="20" creationId="{D002DB14-A958-2E44-3973-31B6FFB37EB3}"/>
          </ac:spMkLst>
        </pc:spChg>
        <pc:spChg chg="add mod">
          <ac:chgData name="テレメディカ Fujiki" userId="71a61da2d8b78357" providerId="LiveId" clId="{9514FCD2-636C-45F7-9AEA-F1BBD5B40ABE}" dt="2025-02-12T07:17:45.909" v="321"/>
          <ac:spMkLst>
            <pc:docMk/>
            <pc:sldMk cId="3397101420" sldId="339"/>
            <ac:spMk id="21" creationId="{472950CD-B1B2-CE1B-0FA9-234DEDD71C88}"/>
          </ac:spMkLst>
        </pc:spChg>
        <pc:spChg chg="mod">
          <ac:chgData name="テレメディカ Fujiki" userId="71a61da2d8b78357" providerId="LiveId" clId="{9514FCD2-636C-45F7-9AEA-F1BBD5B40ABE}" dt="2025-02-12T07:18:06.888" v="323" actId="1076"/>
          <ac:spMkLst>
            <pc:docMk/>
            <pc:sldMk cId="3397101420" sldId="339"/>
            <ac:spMk id="24" creationId="{7E39928B-B066-C3F5-BD4B-E3D711BD2333}"/>
          </ac:spMkLst>
        </pc:spChg>
        <pc:grpChg chg="add mod">
          <ac:chgData name="テレメディカ Fujiki" userId="71a61da2d8b78357" providerId="LiveId" clId="{9514FCD2-636C-45F7-9AEA-F1BBD5B40ABE}" dt="2025-02-13T04:59:16.857" v="394" actId="1076"/>
          <ac:grpSpMkLst>
            <pc:docMk/>
            <pc:sldMk cId="3397101420" sldId="339"/>
            <ac:grpSpMk id="2" creationId="{E67EAA4C-E6D9-3D01-A06B-259B59118854}"/>
          </ac:grpSpMkLst>
        </pc:grpChg>
        <pc:picChg chg="add mod ord">
          <ac:chgData name="テレメディカ Fujiki" userId="71a61da2d8b78357" providerId="LiveId" clId="{9514FCD2-636C-45F7-9AEA-F1BBD5B40ABE}" dt="2025-02-12T07:22:17.482" v="340" actId="1076"/>
          <ac:picMkLst>
            <pc:docMk/>
            <pc:sldMk cId="3397101420" sldId="339"/>
            <ac:picMk id="25" creationId="{CFDB3024-FB28-4AAC-BBFE-354C2F909193}"/>
          </ac:picMkLst>
        </pc:picChg>
        <pc:picChg chg="add mod">
          <ac:chgData name="テレメディカ Fujiki" userId="71a61da2d8b78357" providerId="LiveId" clId="{9514FCD2-636C-45F7-9AEA-F1BBD5B40ABE}" dt="2025-02-13T04:59:16.857" v="394" actId="1076"/>
          <ac:picMkLst>
            <pc:docMk/>
            <pc:sldMk cId="3397101420" sldId="339"/>
            <ac:picMk id="1026" creationId="{95A1623A-6FA9-5442-390D-E841BBDA55EB}"/>
          </ac:picMkLst>
        </pc:picChg>
      </pc:sldChg>
      <pc:sldChg chg="modSp new del mod">
        <pc:chgData name="テレメディカ Fujiki" userId="71a61da2d8b78357" providerId="LiveId" clId="{9514FCD2-636C-45F7-9AEA-F1BBD5B40ABE}" dt="2025-02-13T08:49:23.859" v="1398" actId="47"/>
        <pc:sldMkLst>
          <pc:docMk/>
          <pc:sldMk cId="383489635" sldId="34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B7735-4894-4006-9E86-A67FECFE8305}" type="datetimeFigureOut">
              <a:rPr kumimoji="1" lang="ja-JP" altLang="en-US" smtClean="0"/>
              <a:t>2025/2/25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5100E-64A7-4DDD-8963-8FFFA5D27F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1998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5100E-64A7-4DDD-8963-8FFFA5D27F2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0299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5100E-64A7-4DDD-8963-8FFFA5D27F27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3043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587F66-57E4-88E9-87D7-B82220566A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1067389-87EA-3EF1-7167-B99C51FE98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F82171A-1D35-DBCB-2C2C-F3E76340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2025/2/25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7D6158C-3CB4-FD96-28CC-A83E0C12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B696E58-81A6-61D7-2A3A-85AF09698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0034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401DBF-C2BC-7832-258C-28A094A89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A7ACA0E-7DFD-159B-4649-0B86ADADEA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924ADAF-B546-5301-B306-0F36E1135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2025/2/25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D5FDC1D-BEE4-C174-DC34-D7809C1DC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91CAA00-7047-B791-0A3A-E9CEDDB32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8885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39D417D7-B8BF-43E4-E830-F212E5F14C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0A95C0A-A9EF-2AF4-0363-8018B75F29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F361B64-6AF1-AA3E-0B3D-CB91211CC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2025/2/25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9357454-3B90-4950-2F15-ECD1BF462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D5F8DC0-E8C4-E1B0-4EA4-D6F82E76A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1857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CCB625-D055-1A0B-AC1A-A1EAF32C3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C99F4B3-9690-C064-8800-1146BE4B2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D0B6163-6102-3EAB-042F-0181EC7F7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2025/2/25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4EB9F6-0E8C-0012-0D9C-8FC274568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F06CEAC-6B0E-E96D-A6B5-BAA577C58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7459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40F54C-6B5F-2552-D461-13E97A171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C6428DE-C84E-7004-7DEB-E28E12BF0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8577FD3-27DF-860C-575E-CD4C30FB9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2025/2/25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A20F01D-62A2-1008-E9D5-B376C9872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D1BD52E-BB55-8D59-D6F1-CF3D07D21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9134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CE80D8-5FD7-B6BE-20D3-D51D1A8EB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0EFCC38-CA24-9A0F-5D5D-D57C2B94CC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FEE26CB-C9AA-67F0-BE80-E28BE0D68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B0BAD9F-9530-6965-851E-300E7343A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2025/2/25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0308BEF-F86D-BDEC-2BBD-2917F03B4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50C22E1-3090-6FBF-A543-4D58BDBDE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4082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6B811A-A8A7-1882-2D0A-DAC74FAC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B51F01E-34C6-A6AF-7C7E-54A6A37CB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242BFD4-2A9E-F9EB-6A5B-1C839F3DDA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4E09D3A9-FCD0-5A1C-C9FB-E5D4D5884C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FEA980EF-6C73-9976-4D5D-FBCA9159D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8ACF5ED8-106B-D373-4024-4B0C471AD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2025/2/25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6758EE05-D53D-E9B1-FBE1-4CC22923C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6A3C2EF-57E4-1B62-4AE6-25A314972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447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0DB973-CF32-7E7B-1D34-41688E5F8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59B94DA-949A-FEF6-B712-1997953E5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2025/2/25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294F86F-8589-FE1E-1C35-C1B69CB53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050B8C2-DD1B-7D38-9FE2-0A15F1952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5893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9C6C2D6-BD33-9F01-8970-43F7E3411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2025/2/25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2D0D1D2-E239-DE6F-BE19-4638028E0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37242A-97F5-BEE5-721F-955C2D93E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7794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019585-4BC7-F0A3-7544-40F45E892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19C9CC2-CCE7-51E7-B3B5-47A2F488E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993129C-A696-C108-D3DA-F08067BE80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C51D711-0579-3A80-FFF2-9146AF415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2025/2/25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B1F162C-0B9F-F6F1-635C-49FEBC444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88D29A0-8CC1-0ECB-4408-C237CA9A0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2494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4EDC76-1E8A-83B7-1596-922407C5D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48C5EDD0-AEE3-4E43-5C5B-EC2FED1DB7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F07137D-0BBF-3EE1-0A80-5444E35C3A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5B82EDD-5347-7FB2-77C4-7CD8E3247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2025/2/25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8C84E7A-D266-0CD1-7138-B4F639237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9A2BBEA-F023-7E24-0DEB-134A82176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3205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8FB09F4B-E08C-5C2A-D4DD-A818B49FC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ABB1BB0-9568-C6E1-22F7-1A4B72B92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40B6E06-7C72-E355-21D0-284B37169E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296153-CC72-43BA-A7F2-B6FBC9BFC9E6}" type="datetimeFigureOut">
              <a:rPr kumimoji="1" lang="ja-JP" altLang="en-US" smtClean="0"/>
              <a:t>2025/2/25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6FFEF64-2473-6386-AFDF-FF5D343D7C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F6969C-58AC-659A-C0C3-85B772692F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687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telemedica.site/cn/ipax24lp-cnipax7features-2b/" TargetMode="External"/><Relationship Id="rId7" Type="http://schemas.openxmlformats.org/officeDocument/2006/relationships/hyperlink" Target="https://kikuzosound.cn/term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ikuzosound.cn/" TargetMode="Externa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.jpeg"/><Relationship Id="rId7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" TargetMode="External"/><Relationship Id="rId11" Type="http://schemas.openxmlformats.org/officeDocument/2006/relationships/image" Target="../media/image28.png"/><Relationship Id="rId5" Type="http://schemas.openxmlformats.org/officeDocument/2006/relationships/hyperlink" Target="https://telemedica.site/cn/ipax24lp-cnipax7features-2b/" TargetMode="External"/><Relationship Id="rId10" Type="http://schemas.openxmlformats.org/officeDocument/2006/relationships/hyperlink" Target="https://kikuzosound.cn/ipax_url/2252?v=1708826610000&amp;asset_ver=1708826610000&amp;group_id=75&amp;groupAdminId=35" TargetMode="External"/><Relationship Id="rId4" Type="http://schemas.openxmlformats.org/officeDocument/2006/relationships/hyperlink" Target="https://kikuzosound.cn/terms" TargetMode="External"/><Relationship Id="rId9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.jpeg"/><Relationship Id="rId7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" TargetMode="External"/><Relationship Id="rId11" Type="http://schemas.openxmlformats.org/officeDocument/2006/relationships/image" Target="../media/image31.png"/><Relationship Id="rId5" Type="http://schemas.openxmlformats.org/officeDocument/2006/relationships/hyperlink" Target="https://telemedica.site/cn/ipax24lp-cnipax7features-2b/" TargetMode="External"/><Relationship Id="rId10" Type="http://schemas.openxmlformats.org/officeDocument/2006/relationships/hyperlink" Target="https://kikuzosound.cn/ipax_url/2251?v=1708826562000&amp;asset_ver=1708826562000&amp;group_id=75&amp;groupAdminId=35" TargetMode="External"/><Relationship Id="rId4" Type="http://schemas.openxmlformats.org/officeDocument/2006/relationships/hyperlink" Target="https://kikuzosound.cn/terms" TargetMode="External"/><Relationship Id="rId9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.jpeg"/><Relationship Id="rId7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" TargetMode="External"/><Relationship Id="rId11" Type="http://schemas.openxmlformats.org/officeDocument/2006/relationships/image" Target="../media/image34.png"/><Relationship Id="rId5" Type="http://schemas.openxmlformats.org/officeDocument/2006/relationships/hyperlink" Target="https://telemedica.site/cn/ipax24lp-cnipax7features-2b/" TargetMode="External"/><Relationship Id="rId10" Type="http://schemas.openxmlformats.org/officeDocument/2006/relationships/hyperlink" Target="https://kikuzosound.cn/ipax_url/2250?v=1708826514000&amp;asset_ver=1708826514000&amp;group_id=75&amp;groupAdminId=35" TargetMode="External"/><Relationship Id="rId4" Type="http://schemas.openxmlformats.org/officeDocument/2006/relationships/hyperlink" Target="https://kikuzosound.cn/terms" TargetMode="External"/><Relationship Id="rId9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2.jpeg"/><Relationship Id="rId7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" TargetMode="External"/><Relationship Id="rId11" Type="http://schemas.openxmlformats.org/officeDocument/2006/relationships/image" Target="../media/image37.png"/><Relationship Id="rId5" Type="http://schemas.openxmlformats.org/officeDocument/2006/relationships/hyperlink" Target="https://telemedica.site/cn/ipax24lp-cnipax7features-2b/" TargetMode="External"/><Relationship Id="rId10" Type="http://schemas.openxmlformats.org/officeDocument/2006/relationships/hyperlink" Target="https://kikuzosound.cn/ipax_url/2249?v=1708826471000&amp;asset_ver=1708826471000&amp;group_id=75&amp;groupAdminId=35" TargetMode="External"/><Relationship Id="rId4" Type="http://schemas.openxmlformats.org/officeDocument/2006/relationships/hyperlink" Target="https://kikuzosound.cn/terms" TargetMode="External"/><Relationship Id="rId9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2.jpeg"/><Relationship Id="rId7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" TargetMode="External"/><Relationship Id="rId11" Type="http://schemas.openxmlformats.org/officeDocument/2006/relationships/image" Target="../media/image40.png"/><Relationship Id="rId5" Type="http://schemas.openxmlformats.org/officeDocument/2006/relationships/hyperlink" Target="https://telemedica.site/cn/ipax24lp-cnipax7features-2b/" TargetMode="External"/><Relationship Id="rId10" Type="http://schemas.openxmlformats.org/officeDocument/2006/relationships/hyperlink" Target="https://kikuzosound.cn/ipax_url/2248?v=1708826423000&amp;asset_ver=1708826423000&amp;group_id=75&amp;groupAdminId=35" TargetMode="External"/><Relationship Id="rId4" Type="http://schemas.openxmlformats.org/officeDocument/2006/relationships/hyperlink" Target="https://kikuzosound.cn/terms" TargetMode="External"/><Relationship Id="rId9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cn/ipax24lp-cnipax7features-2b/" TargetMode="External"/><Relationship Id="rId2" Type="http://schemas.openxmlformats.org/officeDocument/2006/relationships/hyperlink" Target="https://kikuzosound.cn/ipax_url/2242?v=1708825880000&amp;asset_ver=1708825880000&amp;group_id=75&amp;groupAdminId=35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terms" TargetMode="External"/><Relationship Id="rId5" Type="http://schemas.openxmlformats.org/officeDocument/2006/relationships/hyperlink" Target="https://kikuzosound.cn/ipax_url/2241?v=1708825828000&amp;asset_ver=1708825828000&amp;group_id=75&amp;groupAdminId=35" TargetMode="Externa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cn/ipax24lp-cnipax7features-2b/" TargetMode="External"/><Relationship Id="rId2" Type="http://schemas.openxmlformats.org/officeDocument/2006/relationships/hyperlink" Target="https://kikuzosound.cn/ipax_url/2325?v=1714015268000&amp;asset_ver=1714015268000&amp;group_id=75&amp;groupAdminId=35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terms" TargetMode="External"/><Relationship Id="rId5" Type="http://schemas.openxmlformats.org/officeDocument/2006/relationships/hyperlink" Target="https://kikuzosound.cn/ipax_url/2238?v=1708825651000&amp;asset_ver=1708825651000&amp;group_id=75&amp;groupAdminId=35" TargetMode="Externa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cn/ipax24lp-cnipax7features-2b/" TargetMode="External"/><Relationship Id="rId2" Type="http://schemas.openxmlformats.org/officeDocument/2006/relationships/hyperlink" Target="https://kikuzosound.cn/ipax_url/2326?v=1714016705000&amp;asset_ver=1714016705000&amp;group_id=75&amp;groupAdminId=35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terms" TargetMode="External"/><Relationship Id="rId5" Type="http://schemas.openxmlformats.org/officeDocument/2006/relationships/hyperlink" Target="https://kikuzosound.cn/ipax_url/2245?v=1708826251000&amp;asset_ver=1708826251000&amp;group_id=75&amp;groupAdminId=35" TargetMode="Externa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cn/ipax24lp-cnipax7features-2b/" TargetMode="External"/><Relationship Id="rId2" Type="http://schemas.openxmlformats.org/officeDocument/2006/relationships/hyperlink" Target="https://kikuzosound.cn/ipax_url/2308?v=1711071738000&amp;asset_ver=1711071738000&amp;group_id=75&amp;groupAdminId=35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terms" TargetMode="External"/><Relationship Id="rId5" Type="http://schemas.openxmlformats.org/officeDocument/2006/relationships/hyperlink" Target="https://kikuzosound.cn/ipax_url/2309?v=1711073987000&amp;asset_ver=1711073987000&amp;group_id=75&amp;groupAdminId=35" TargetMode="Externa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cn/ipax24lp-cnipax7features-2b/" TargetMode="External"/><Relationship Id="rId2" Type="http://schemas.openxmlformats.org/officeDocument/2006/relationships/hyperlink" Target="https://kikuzosound.cn/ipax_url/2327?v=1714019846000&amp;asset_ver=1714019846000&amp;group_id=75&amp;groupAdminId=35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terms" TargetMode="External"/><Relationship Id="rId5" Type="http://schemas.openxmlformats.org/officeDocument/2006/relationships/hyperlink" Target="https://kikuzosound.cn/ipax_url/2328?v=1714020066000&amp;asset_ver=1714020066000&amp;group_id=75&amp;groupAdminId=35" TargetMode="Externa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cn/ipax24lp-cnipax7features-2b/" TargetMode="External"/><Relationship Id="rId2" Type="http://schemas.openxmlformats.org/officeDocument/2006/relationships/hyperlink" Target="https://kikuzosound.cn/ipax_url/2246?v=1708826307000&amp;asset_ver=1708826307000&amp;group_id=75&amp;groupAdminId=35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terms" TargetMode="External"/><Relationship Id="rId5" Type="http://schemas.openxmlformats.org/officeDocument/2006/relationships/hyperlink" Target="https://kikuzosound.cn/ipax_url/2312?v=1711077356000&amp;asset_ver=1711077356000&amp;group_id=75&amp;groupAdminId=35" TargetMode="External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cn/ipax24lp-cnipax7features-2b/" TargetMode="External"/><Relationship Id="rId2" Type="http://schemas.openxmlformats.org/officeDocument/2006/relationships/hyperlink" Target="https://kikuzosound.cn/ipax_url/2244?v=1708826206000&amp;asset_ver=1708826206000&amp;group_id=75&amp;groupAdminId=35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terms" TargetMode="External"/><Relationship Id="rId5" Type="http://schemas.openxmlformats.org/officeDocument/2006/relationships/hyperlink" Target="https://kikuzosound.cn/ipax_url/2247?v=1708826366000&amp;asset_ver=1708826366000&amp;group_id=75&amp;groupAdminId=35" TargetMode="External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cn/ipax24lp-cnipax7features-2b/" TargetMode="External"/><Relationship Id="rId2" Type="http://schemas.openxmlformats.org/officeDocument/2006/relationships/hyperlink" Target="https://kikuzosound.cn/ipax_url/2330?v=1714021792000&amp;asset_ver=1714021792000&amp;group_id=75&amp;groupAdminId=35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terms" TargetMode="External"/><Relationship Id="rId5" Type="http://schemas.openxmlformats.org/officeDocument/2006/relationships/hyperlink" Target="https://kikuzosound.cn/ipax_url/2433?v=1715747722000&amp;asset_ver=1715747722000&amp;group_id=75&amp;groupAdminId=35" TargetMode="External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cn/ipax24lp-cnipax7features-2b/" TargetMode="External"/><Relationship Id="rId2" Type="http://schemas.openxmlformats.org/officeDocument/2006/relationships/hyperlink" Target="https://kikuzosound.cn/ipax_url/2236?v=1708825525000&amp;asset_ver=1708825525000&amp;group_id=75&amp;groupAdminId=35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terms" TargetMode="External"/><Relationship Id="rId5" Type="http://schemas.openxmlformats.org/officeDocument/2006/relationships/hyperlink" Target="https://kikuzosound.cn/ipax_url/2237?v=1708825601000&amp;asset_ver=1708825601000&amp;group_id=75&amp;groupAdminId=35" TargetMode="External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cn/ipax24lp-cnipax7features-2b/" TargetMode="External"/><Relationship Id="rId2" Type="http://schemas.openxmlformats.org/officeDocument/2006/relationships/hyperlink" Target="https://kikuzosound.cn/ipax_url/2430?v=1715740997000&amp;asset_ver=1715740997000&amp;group_id=75&amp;groupAdminId=35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terms" TargetMode="External"/><Relationship Id="rId5" Type="http://schemas.openxmlformats.org/officeDocument/2006/relationships/hyperlink" Target="https://kikuzosound.cn/ipax_url/1772?v=1675937660000&amp;asset_ver=1675937660000&amp;group_id=75&amp;groupAdminId=35" TargetMode="External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cn/ipax24lp-cnipax7features-2b/" TargetMode="External"/><Relationship Id="rId2" Type="http://schemas.openxmlformats.org/officeDocument/2006/relationships/hyperlink" Target="https://kikuzosound.cn/ipax_url/2434?v=1715751833000&amp;asset_ver=1715751833000&amp;group_id=75&amp;groupAdminId=35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terms" TargetMode="External"/><Relationship Id="rId5" Type="http://schemas.openxmlformats.org/officeDocument/2006/relationships/hyperlink" Target="https://kikuzosound.cn/ipax_url/2435?v=1715754909000&amp;asset_ver=1715754909000&amp;group_id=75&amp;groupAdminId=35" TargetMode="External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telemedica.site/cn/ipax24lp-cnipax7features-2b/" TargetMode="External"/><Relationship Id="rId3" Type="http://schemas.openxmlformats.org/officeDocument/2006/relationships/hyperlink" Target="https://kikuzosound.cn/ipax_url/2233?v=1708825321000&amp;asset_ver=1708825321000&amp;group_id=75&amp;groupAdminId=35" TargetMode="External"/><Relationship Id="rId7" Type="http://schemas.openxmlformats.org/officeDocument/2006/relationships/hyperlink" Target="https://kikuzosound.cn/terms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11" Type="http://schemas.openxmlformats.org/officeDocument/2006/relationships/image" Target="../media/image44.png"/><Relationship Id="rId5" Type="http://schemas.openxmlformats.org/officeDocument/2006/relationships/image" Target="../media/image1.png"/><Relationship Id="rId10" Type="http://schemas.openxmlformats.org/officeDocument/2006/relationships/image" Target="../media/image43.jpg"/><Relationship Id="rId4" Type="http://schemas.openxmlformats.org/officeDocument/2006/relationships/image" Target="../media/image42.jpeg"/><Relationship Id="rId9" Type="http://schemas.openxmlformats.org/officeDocument/2006/relationships/hyperlink" Target="https://kikuzosound.cn/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telemedica.site/cn/ipax24lp-cnipax7features-2b/" TargetMode="External"/><Relationship Id="rId3" Type="http://schemas.openxmlformats.org/officeDocument/2006/relationships/hyperlink" Target="https://kikuzosound.cn/ipax_url/2232?v=1708825277000&amp;asset_ver=1708825277000&amp;group_id=75&amp;groupAdminId=35" TargetMode="External"/><Relationship Id="rId7" Type="http://schemas.openxmlformats.org/officeDocument/2006/relationships/hyperlink" Target="https://kikuzosound.cn/terms" TargetMode="Externa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11" Type="http://schemas.openxmlformats.org/officeDocument/2006/relationships/image" Target="../media/image47.png"/><Relationship Id="rId5" Type="http://schemas.openxmlformats.org/officeDocument/2006/relationships/image" Target="../media/image1.png"/><Relationship Id="rId10" Type="http://schemas.openxmlformats.org/officeDocument/2006/relationships/image" Target="../media/image46.jpg"/><Relationship Id="rId4" Type="http://schemas.openxmlformats.org/officeDocument/2006/relationships/image" Target="../media/image42.jpeg"/><Relationship Id="rId9" Type="http://schemas.openxmlformats.org/officeDocument/2006/relationships/hyperlink" Target="https://kikuzosound.cn/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telemedica.site/cn/ipax24lp-cnipax7features-2b/" TargetMode="External"/><Relationship Id="rId3" Type="http://schemas.openxmlformats.org/officeDocument/2006/relationships/image" Target="../media/image49.jpg"/><Relationship Id="rId7" Type="http://schemas.openxmlformats.org/officeDocument/2006/relationships/hyperlink" Target="https://kikuzosound.cn/terms" TargetMode="Externa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10" Type="http://schemas.openxmlformats.org/officeDocument/2006/relationships/image" Target="../media/image50.png"/><Relationship Id="rId4" Type="http://schemas.openxmlformats.org/officeDocument/2006/relationships/hyperlink" Target="https://kikuzosound.cn/ipax_url/2231?v=1708825235000&amp;asset_ver=1708825235000&amp;group_id=75&amp;groupAdminId=35" TargetMode="External"/><Relationship Id="rId9" Type="http://schemas.openxmlformats.org/officeDocument/2006/relationships/hyperlink" Target="https://kikuzosound.cn/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52.jpg"/><Relationship Id="rId7" Type="http://schemas.openxmlformats.org/officeDocument/2006/relationships/image" Target="../media/image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53.png"/><Relationship Id="rId5" Type="http://schemas.openxmlformats.org/officeDocument/2006/relationships/hyperlink" Target="https://kikuzosound.cn/ipax_url/2073?v=1702003472000&amp;asset_ver=1702003472000&amp;group_id=75&amp;groupAdminId=35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42.jpeg"/><Relationship Id="rId9" Type="http://schemas.openxmlformats.org/officeDocument/2006/relationships/hyperlink" Target="https://telemedica.site/cn/ipax24lp-cnipax7features-2b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ikuzosound.cn/terms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8.png"/><Relationship Id="rId3" Type="http://schemas.openxmlformats.org/officeDocument/2006/relationships/image" Target="../media/image55.jpg"/><Relationship Id="rId7" Type="http://schemas.openxmlformats.org/officeDocument/2006/relationships/image" Target="../media/image57.png"/><Relationship Id="rId12" Type="http://schemas.openxmlformats.org/officeDocument/2006/relationships/hyperlink" Target="https://kikuzosound.cn/" TargetMode="Externa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ipax_url/2229?v=1708825096000&amp;asset_ver=1708825096000&amp;group_id=75&amp;groupAdminId=35" TargetMode="External"/><Relationship Id="rId11" Type="http://schemas.openxmlformats.org/officeDocument/2006/relationships/hyperlink" Target="https://telemedica.site/cn/ipax24lp-cnipax7features-2b/" TargetMode="External"/><Relationship Id="rId5" Type="http://schemas.openxmlformats.org/officeDocument/2006/relationships/hyperlink" Target="https://kikuzosound.cn/ipax_url/2228?v=1708825050000&amp;asset_ver=1708825050000&amp;group_id=75&amp;groupAdminId=35" TargetMode="External"/><Relationship Id="rId10" Type="http://schemas.openxmlformats.org/officeDocument/2006/relationships/hyperlink" Target="https://kikuzosound.cn/terms" TargetMode="External"/><Relationship Id="rId4" Type="http://schemas.openxmlformats.org/officeDocument/2006/relationships/image" Target="../media/image56.jpeg"/><Relationship Id="rId9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3.png"/><Relationship Id="rId3" Type="http://schemas.openxmlformats.org/officeDocument/2006/relationships/image" Target="../media/image60.jpg"/><Relationship Id="rId7" Type="http://schemas.openxmlformats.org/officeDocument/2006/relationships/image" Target="../media/image62.png"/><Relationship Id="rId12" Type="http://schemas.openxmlformats.org/officeDocument/2006/relationships/hyperlink" Target="https://kikuzosound.cn/" TargetMode="Externa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ipax_url/2227?v=1708824997000&amp;asset_ver=1708824997000&amp;group_id=75&amp;groupAdminId=35" TargetMode="External"/><Relationship Id="rId11" Type="http://schemas.openxmlformats.org/officeDocument/2006/relationships/hyperlink" Target="https://telemedica.site/cn/ipax24lp-cnipax7features-2b/" TargetMode="External"/><Relationship Id="rId5" Type="http://schemas.openxmlformats.org/officeDocument/2006/relationships/hyperlink" Target="https://kikuzosound.cn/ipax_url/2226?v=1708824949000&amp;asset_ver=1708824949000&amp;group_id=75&amp;groupAdminId=35" TargetMode="External"/><Relationship Id="rId10" Type="http://schemas.openxmlformats.org/officeDocument/2006/relationships/hyperlink" Target="https://kikuzosound.cn/terms" TargetMode="External"/><Relationship Id="rId4" Type="http://schemas.openxmlformats.org/officeDocument/2006/relationships/image" Target="../media/image61.jpeg"/><Relationship Id="rId9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65.jpg"/><Relationship Id="rId7" Type="http://schemas.openxmlformats.org/officeDocument/2006/relationships/image" Target="../media/image2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67.png"/><Relationship Id="rId5" Type="http://schemas.openxmlformats.org/officeDocument/2006/relationships/hyperlink" Target="https://kikuzosound.cn/ipax_url/2225?v=1708824904000&amp;asset_ver=1708824904000&amp;group_id=75&amp;groupAdminId=35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66.jpg"/><Relationship Id="rId9" Type="http://schemas.openxmlformats.org/officeDocument/2006/relationships/hyperlink" Target="https://telemedica.site/cn/ipax24lp-cnipax7features-2b/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69.jpg"/><Relationship Id="rId7" Type="http://schemas.openxmlformats.org/officeDocument/2006/relationships/image" Target="../media/image2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71.png"/><Relationship Id="rId5" Type="http://schemas.openxmlformats.org/officeDocument/2006/relationships/hyperlink" Target="https://kikuzosound.cn/ipax_url/2224?v=1708824857000&amp;asset_ver=1708824857000&amp;group_id=75&amp;groupAdminId=35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70.jpeg"/><Relationship Id="rId9" Type="http://schemas.openxmlformats.org/officeDocument/2006/relationships/hyperlink" Target="https://telemedica.site/cn/ipax24lp-cnipax7features-2b/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73.jpg"/><Relationship Id="rId7" Type="http://schemas.openxmlformats.org/officeDocument/2006/relationships/image" Target="../media/image2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75.png"/><Relationship Id="rId5" Type="http://schemas.openxmlformats.org/officeDocument/2006/relationships/image" Target="../media/image74.jpeg"/><Relationship Id="rId10" Type="http://schemas.openxmlformats.org/officeDocument/2006/relationships/hyperlink" Target="https://kikuzosound.cn/" TargetMode="External"/><Relationship Id="rId4" Type="http://schemas.openxmlformats.org/officeDocument/2006/relationships/hyperlink" Target="https://kikuzosound.cn/ipax_url/2223?v=1708824804000&amp;asset_ver=1708824804000&amp;group_id=75&amp;groupAdminId=35" TargetMode="External"/><Relationship Id="rId9" Type="http://schemas.openxmlformats.org/officeDocument/2006/relationships/hyperlink" Target="https://telemedica.site/cn/ipax24lp-cnipax7features-2b/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telemedica.site/cn/ipax24lp-cnipax7features-2b/" TargetMode="External"/><Relationship Id="rId3" Type="http://schemas.openxmlformats.org/officeDocument/2006/relationships/image" Target="../media/image77.jpg"/><Relationship Id="rId7" Type="http://schemas.openxmlformats.org/officeDocument/2006/relationships/hyperlink" Target="https://kikuzosound.cn/terms" TargetMode="External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10" Type="http://schemas.openxmlformats.org/officeDocument/2006/relationships/image" Target="../media/image78.png"/><Relationship Id="rId4" Type="http://schemas.openxmlformats.org/officeDocument/2006/relationships/hyperlink" Target="https://kikuzosound.cn/ipax_url/2222?v=1708824738000&amp;asset_ver=1708824738000&amp;group_id=75&amp;groupAdminId=35" TargetMode="External"/><Relationship Id="rId9" Type="http://schemas.openxmlformats.org/officeDocument/2006/relationships/hyperlink" Target="https://kikuzosound.cn/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79.jpg"/><Relationship Id="rId7" Type="http://schemas.openxmlformats.org/officeDocument/2006/relationships/image" Target="../media/image2.jpe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81.png"/><Relationship Id="rId5" Type="http://schemas.openxmlformats.org/officeDocument/2006/relationships/hyperlink" Target="https://kikuzosound.cn/ipax_url/2221?v=1708824686000&amp;asset_ver=1708824686000&amp;group_id=75&amp;groupAdminId=35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80.jpeg"/><Relationship Id="rId9" Type="http://schemas.openxmlformats.org/officeDocument/2006/relationships/hyperlink" Target="https://telemedica.site/cn/ipax24lp-cnipax7features-2b/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telemedica.site/cn/ipax24lp-cnipax7features-2b/" TargetMode="External"/><Relationship Id="rId3" Type="http://schemas.openxmlformats.org/officeDocument/2006/relationships/image" Target="../media/image83.jpg"/><Relationship Id="rId7" Type="http://schemas.openxmlformats.org/officeDocument/2006/relationships/hyperlink" Target="https://kikuzosound.cn/terms" TargetMode="External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10" Type="http://schemas.openxmlformats.org/officeDocument/2006/relationships/image" Target="../media/image84.png"/><Relationship Id="rId4" Type="http://schemas.openxmlformats.org/officeDocument/2006/relationships/hyperlink" Target="https://kikuzosound.cn/ipax_url/2220?v=1708824637000&amp;asset_ver=1708824637000&amp;group_id=75&amp;groupAdminId=35" TargetMode="External"/><Relationship Id="rId9" Type="http://schemas.openxmlformats.org/officeDocument/2006/relationships/hyperlink" Target="https://kikuzosound.cn/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86.jpg"/><Relationship Id="rId7" Type="http://schemas.openxmlformats.org/officeDocument/2006/relationships/image" Target="../media/image2.jpe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88.png"/><Relationship Id="rId5" Type="http://schemas.openxmlformats.org/officeDocument/2006/relationships/hyperlink" Target="https://kikuzosound.cn/ipax_url/2219?v=1708824581000&amp;asset_ver=1708824581000&amp;group_id=75&amp;groupAdminId=35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87.jpeg"/><Relationship Id="rId9" Type="http://schemas.openxmlformats.org/officeDocument/2006/relationships/hyperlink" Target="https://telemedica.site/cn/ipax24lp-cnipax7features-2b/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93.png"/><Relationship Id="rId3" Type="http://schemas.openxmlformats.org/officeDocument/2006/relationships/image" Target="../media/image90.jpg"/><Relationship Id="rId7" Type="http://schemas.openxmlformats.org/officeDocument/2006/relationships/hyperlink" Target="https://kikuzosound.cn/ipax_url/2218?v=1708824531000&amp;asset_ver=1708824531000&amp;group_id=75&amp;groupAdminId=35" TargetMode="External"/><Relationship Id="rId12" Type="http://schemas.openxmlformats.org/officeDocument/2006/relationships/hyperlink" Target="https://kikuzosound.cn/" TargetMode="External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ipax_url/2217?v=1708824473000&amp;asset_ver=1708824473000&amp;group_id=75&amp;groupAdminId=35" TargetMode="External"/><Relationship Id="rId11" Type="http://schemas.openxmlformats.org/officeDocument/2006/relationships/hyperlink" Target="https://telemedica.site/cn/ipax24lp-cnipax7features-2b/" TargetMode="External"/><Relationship Id="rId5" Type="http://schemas.openxmlformats.org/officeDocument/2006/relationships/image" Target="../media/image92.png"/><Relationship Id="rId10" Type="http://schemas.openxmlformats.org/officeDocument/2006/relationships/hyperlink" Target="https://kikuzosound.cn/terms" TargetMode="External"/><Relationship Id="rId4" Type="http://schemas.openxmlformats.org/officeDocument/2006/relationships/image" Target="../media/image91.jpg"/><Relationship Id="rId9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stetho_url/607?group_id=75&amp;groupAdminId=35" TargetMode="External"/><Relationship Id="rId13" Type="http://schemas.openxmlformats.org/officeDocument/2006/relationships/image" Target="../media/image8.jpg"/><Relationship Id="rId3" Type="http://schemas.openxmlformats.org/officeDocument/2006/relationships/hyperlink" Target="https://telemedica.site/cn/ipax24lp-cnipax7features-2b/" TargetMode="External"/><Relationship Id="rId7" Type="http://schemas.openxmlformats.org/officeDocument/2006/relationships/hyperlink" Target="https://kikuzosound.cn/stetho_url/606?group_id=75&amp;groupAdminId=35" TargetMode="External"/><Relationship Id="rId12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stetho_url/605?group_id=75&amp;groupAdminId=35" TargetMode="External"/><Relationship Id="rId11" Type="http://schemas.openxmlformats.org/officeDocument/2006/relationships/image" Target="../media/image2.jpeg"/><Relationship Id="rId5" Type="http://schemas.openxmlformats.org/officeDocument/2006/relationships/hyperlink" Target="https://kikuzosound.cn/ipax_url/2258?v=1708826891000&amp;asset_ver=1708826891000&amp;group_id=75&amp;groupAdminId=35" TargetMode="External"/><Relationship Id="rId10" Type="http://schemas.openxmlformats.org/officeDocument/2006/relationships/image" Target="../media/image1.png"/><Relationship Id="rId4" Type="http://schemas.openxmlformats.org/officeDocument/2006/relationships/hyperlink" Target="https://kikuzosound.cn/" TargetMode="External"/><Relationship Id="rId9" Type="http://schemas.openxmlformats.org/officeDocument/2006/relationships/hyperlink" Target="https://kikuzosound.cn/terms" TargetMode="Externa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95.jpg"/><Relationship Id="rId7" Type="http://schemas.openxmlformats.org/officeDocument/2006/relationships/image" Target="../media/image2.jpe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97.png"/><Relationship Id="rId5" Type="http://schemas.openxmlformats.org/officeDocument/2006/relationships/hyperlink" Target="https://kikuzosound.cn/ipax_url/2216?v=1708824403000&amp;asset_ver=1708824403000&amp;group_id=75&amp;groupAdminId=35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96.jpeg"/><Relationship Id="rId9" Type="http://schemas.openxmlformats.org/officeDocument/2006/relationships/hyperlink" Target="https://telemedica.site/cn/ipax24lp-cnipax7features-2b/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99.jpg"/><Relationship Id="rId7" Type="http://schemas.openxmlformats.org/officeDocument/2006/relationships/image" Target="../media/image2.jpe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01.png"/><Relationship Id="rId5" Type="http://schemas.openxmlformats.org/officeDocument/2006/relationships/hyperlink" Target="https://kikuzosound.cn/ipax_url/2215?v=1708824296000&amp;asset_ver=1708824296000&amp;group_id=75&amp;groupAdminId=35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100.jpeg"/><Relationship Id="rId9" Type="http://schemas.openxmlformats.org/officeDocument/2006/relationships/hyperlink" Target="https://telemedica.site/cn/ipax24lp-cnipax7features-2b/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103.jpg"/><Relationship Id="rId7" Type="http://schemas.openxmlformats.org/officeDocument/2006/relationships/image" Target="../media/image2.jpe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05.png"/><Relationship Id="rId5" Type="http://schemas.openxmlformats.org/officeDocument/2006/relationships/hyperlink" Target="https://kikuzosound.cn/ipax_url/2214?v=1708824233000&amp;asset_ver=1708824233000&amp;group_id=75&amp;groupAdminId=35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104.jpeg"/><Relationship Id="rId9" Type="http://schemas.openxmlformats.org/officeDocument/2006/relationships/hyperlink" Target="https://telemedica.site/cn/ipax24lp-cnipax7features-2b/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107.jpg"/><Relationship Id="rId7" Type="http://schemas.openxmlformats.org/officeDocument/2006/relationships/image" Target="../media/image2.jpe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09.png"/><Relationship Id="rId5" Type="http://schemas.openxmlformats.org/officeDocument/2006/relationships/hyperlink" Target="https://kikuzosound.cn/ipax_url/2213?v=1708824156000&amp;asset_ver=1708824156000&amp;group_id=75&amp;groupAdminId=35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108.jpeg"/><Relationship Id="rId9" Type="http://schemas.openxmlformats.org/officeDocument/2006/relationships/hyperlink" Target="https://telemedica.site/cn/ipax24lp-cnipax7features-2b/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111.jpg"/><Relationship Id="rId7" Type="http://schemas.openxmlformats.org/officeDocument/2006/relationships/image" Target="../media/image2.jpe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13.png"/><Relationship Id="rId5" Type="http://schemas.openxmlformats.org/officeDocument/2006/relationships/hyperlink" Target="https://kikuzosound.cn/ipax_url/2212?v=1708824095000&amp;asset_ver=1708824095000&amp;group_id=75&amp;groupAdminId=35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112.jpg"/><Relationship Id="rId9" Type="http://schemas.openxmlformats.org/officeDocument/2006/relationships/hyperlink" Target="https://telemedica.site/cn/ipax24lp-cnipax7features-2b/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115.jpg"/><Relationship Id="rId7" Type="http://schemas.openxmlformats.org/officeDocument/2006/relationships/image" Target="../media/image2.jpe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17.png"/><Relationship Id="rId5" Type="http://schemas.openxmlformats.org/officeDocument/2006/relationships/hyperlink" Target="https://kikuzosound.cn/ipax_url/2211?v=1708823867000&amp;asset_ver=1708823867000&amp;group_id=75&amp;groupAdminId=35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116.jpg"/><Relationship Id="rId9" Type="http://schemas.openxmlformats.org/officeDocument/2006/relationships/hyperlink" Target="https://telemedica.site/cn/ipax24lp-cnipax7features-2b/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119.jpg"/><Relationship Id="rId7" Type="http://schemas.openxmlformats.org/officeDocument/2006/relationships/image" Target="../media/image2.jpe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21.png"/><Relationship Id="rId5" Type="http://schemas.openxmlformats.org/officeDocument/2006/relationships/hyperlink" Target="https://kikuzosound.cn/ipax_url/2210?v=1708823761000&amp;asset_ver=1708823761000&amp;group_id=75&amp;groupAdminId=35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120.jpeg"/><Relationship Id="rId9" Type="http://schemas.openxmlformats.org/officeDocument/2006/relationships/hyperlink" Target="https://telemedica.site/cn/ipax24lp-cnipax7features-2b/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123.jpg"/><Relationship Id="rId7" Type="http://schemas.openxmlformats.org/officeDocument/2006/relationships/image" Target="../media/image2.jpe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25.png"/><Relationship Id="rId5" Type="http://schemas.openxmlformats.org/officeDocument/2006/relationships/hyperlink" Target="https://kikuzosound.cn/ipax_url/2209?v=1708823709000&amp;asset_ver=1708823709000&amp;group_id=75&amp;groupAdminId=35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124.jpeg"/><Relationship Id="rId9" Type="http://schemas.openxmlformats.org/officeDocument/2006/relationships/hyperlink" Target="https://telemedica.site/cn/ipax24lp-cnipax7features-2b/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127.jpg"/><Relationship Id="rId7" Type="http://schemas.openxmlformats.org/officeDocument/2006/relationships/image" Target="../media/image2.jpe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28.png"/><Relationship Id="rId5" Type="http://schemas.openxmlformats.org/officeDocument/2006/relationships/hyperlink" Target="https://kikuzosound.cn/ipax_url/2208?v=1708823627000&amp;asset_ver=1708823627000&amp;group_id=75&amp;groupAdminId=35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124.jpeg"/><Relationship Id="rId9" Type="http://schemas.openxmlformats.org/officeDocument/2006/relationships/hyperlink" Target="https://telemedica.site/cn/ipax24lp-cnipax7features-2b/" TargetMode="Externa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130.jpg"/><Relationship Id="rId7" Type="http://schemas.openxmlformats.org/officeDocument/2006/relationships/image" Target="../media/image2.jpe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32.png"/><Relationship Id="rId5" Type="http://schemas.openxmlformats.org/officeDocument/2006/relationships/hyperlink" Target="https://kikuzosound.cn/ipax_url/2207?v=1708823565000&amp;asset_ver=1708823565000&amp;group_id=75&amp;groupAdminId=35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131.jpeg"/><Relationship Id="rId9" Type="http://schemas.openxmlformats.org/officeDocument/2006/relationships/hyperlink" Target="https://telemedica.site/cn/ipax24lp-cnipax7features-2b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hyperlink" Target="https://kikuzosound.cn/" TargetMode="External"/><Relationship Id="rId3" Type="http://schemas.openxmlformats.org/officeDocument/2006/relationships/image" Target="../media/image10.jpg"/><Relationship Id="rId7" Type="http://schemas.openxmlformats.org/officeDocument/2006/relationships/image" Target="../media/image12.png"/><Relationship Id="rId12" Type="http://schemas.openxmlformats.org/officeDocument/2006/relationships/hyperlink" Target="https://telemedica.site/cn/ipax24lp-cnipax7features-2b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ipax_url/2570?v=1739420143000&amp;asset_ver=1739420143000&amp;group_id=75&amp;groupAdminId=35" TargetMode="External"/><Relationship Id="rId11" Type="http://schemas.openxmlformats.org/officeDocument/2006/relationships/hyperlink" Target="https://kikuzosound.cn/terms" TargetMode="External"/><Relationship Id="rId5" Type="http://schemas.openxmlformats.org/officeDocument/2006/relationships/hyperlink" Target="https://kikuzosound.cn/ipax_url/2234?v=1708825364000&amp;asset_ver=1708825364000&amp;group_id=75&amp;groupAdminId=35" TargetMode="External"/><Relationship Id="rId10" Type="http://schemas.openxmlformats.org/officeDocument/2006/relationships/image" Target="../media/image13.gif"/><Relationship Id="rId4" Type="http://schemas.openxmlformats.org/officeDocument/2006/relationships/image" Target="../media/image11.jpg"/><Relationship Id="rId9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n/terms" TargetMode="External"/><Relationship Id="rId3" Type="http://schemas.openxmlformats.org/officeDocument/2006/relationships/image" Target="../media/image134.jpg"/><Relationship Id="rId7" Type="http://schemas.openxmlformats.org/officeDocument/2006/relationships/image" Target="../media/image2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36.png"/><Relationship Id="rId5" Type="http://schemas.openxmlformats.org/officeDocument/2006/relationships/hyperlink" Target="https://kikuzosound.cn/ipax_url/2206?v=1708823505000&amp;asset_ver=1708823505000&amp;group_id=75&amp;groupAdminId=35" TargetMode="External"/><Relationship Id="rId10" Type="http://schemas.openxmlformats.org/officeDocument/2006/relationships/hyperlink" Target="https://kikuzosound.cn/" TargetMode="External"/><Relationship Id="rId4" Type="http://schemas.openxmlformats.org/officeDocument/2006/relationships/image" Target="../media/image135.jpg"/><Relationship Id="rId9" Type="http://schemas.openxmlformats.org/officeDocument/2006/relationships/hyperlink" Target="https://telemedica.site/cn/ipax24lp-cnipax7features-2b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telemedica.site/cn/ipax24lp-cnipax7features-2b/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kikuzosound.cn/terms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s://kikuzosound.cn/stetho_url/2571?group_id=75&amp;groupAdminId=35" TargetMode="External"/><Relationship Id="rId4" Type="http://schemas.openxmlformats.org/officeDocument/2006/relationships/image" Target="../media/image2.jpeg"/><Relationship Id="rId9" Type="http://schemas.openxmlformats.org/officeDocument/2006/relationships/hyperlink" Target="https://kikuzosound.cn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.png"/><Relationship Id="rId7" Type="http://schemas.openxmlformats.org/officeDocument/2006/relationships/hyperlink" Target="https://kikuzosound.cn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elemedica.site/cn/ipax24lp-cnipax7features-2b/" TargetMode="External"/><Relationship Id="rId11" Type="http://schemas.openxmlformats.org/officeDocument/2006/relationships/image" Target="../media/image19.png"/><Relationship Id="rId5" Type="http://schemas.openxmlformats.org/officeDocument/2006/relationships/hyperlink" Target="https://kikuzosound.cn/terms" TargetMode="External"/><Relationship Id="rId10" Type="http://schemas.openxmlformats.org/officeDocument/2006/relationships/hyperlink" Target="https://kikuzosound.cn/ipax_url/2255?v=1708826748000&amp;asset_ver=1708826748000&amp;group_id=75&amp;groupAdminId=35" TargetMode="External"/><Relationship Id="rId4" Type="http://schemas.openxmlformats.org/officeDocument/2006/relationships/image" Target="../media/image2.jpeg"/><Relationship Id="rId9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2.jpeg"/><Relationship Id="rId7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" TargetMode="External"/><Relationship Id="rId11" Type="http://schemas.openxmlformats.org/officeDocument/2006/relationships/image" Target="../media/image22.png"/><Relationship Id="rId5" Type="http://schemas.openxmlformats.org/officeDocument/2006/relationships/hyperlink" Target="https://telemedica.site/cn/ipax24lp-cnipax7features-2b/" TargetMode="External"/><Relationship Id="rId10" Type="http://schemas.openxmlformats.org/officeDocument/2006/relationships/hyperlink" Target="https://kikuzosound.cn/ipax_url/2254?v=1708826694000&amp;asset_ver=1708826694000&amp;group_id=75&amp;groupAdminId=35" TargetMode="External"/><Relationship Id="rId4" Type="http://schemas.openxmlformats.org/officeDocument/2006/relationships/hyperlink" Target="https://kikuzosound.cn/terms" TargetMode="External"/><Relationship Id="rId9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2.jpeg"/><Relationship Id="rId7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n/" TargetMode="External"/><Relationship Id="rId11" Type="http://schemas.openxmlformats.org/officeDocument/2006/relationships/image" Target="../media/image25.png"/><Relationship Id="rId5" Type="http://schemas.openxmlformats.org/officeDocument/2006/relationships/hyperlink" Target="https://telemedica.site/cn/ipax24lp-cnipax7features-2b/" TargetMode="External"/><Relationship Id="rId10" Type="http://schemas.openxmlformats.org/officeDocument/2006/relationships/hyperlink" Target="https://kikuzosound.cn/ipax_url/2253?v=1708826655000&amp;asset_ver=1708826655000&amp;group_id=75&amp;groupAdminId=35" TargetMode="External"/><Relationship Id="rId4" Type="http://schemas.openxmlformats.org/officeDocument/2006/relationships/hyperlink" Target="https://kikuzosound.cn/terms" TargetMode="External"/><Relationship Id="rId9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006542-3D9A-F5D9-86C2-373D12556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8" y="391211"/>
            <a:ext cx="2448272" cy="903635"/>
          </a:xfrm>
        </p:spPr>
        <p:txBody>
          <a:bodyPr>
            <a:normAutofit/>
          </a:bodyPr>
          <a:lstStyle/>
          <a:p>
            <a:r>
              <a:rPr lang="ja-JP" altLang="en-US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前言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6E77CC8-CCAC-74FB-9E4E-B5225C61A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5705" y="1449143"/>
            <a:ext cx="8800590" cy="4351338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ja-JP" altLang="en-US" b="1" dirty="0"/>
              <a:t>免费案例</a:t>
            </a:r>
            <a:endParaRPr lang="en-US" altLang="ja-JP" b="1" dirty="0"/>
          </a:p>
          <a:p>
            <a:pPr lvl="1">
              <a:lnSpc>
                <a:spcPct val="120000"/>
              </a:lnSpc>
            </a:pPr>
            <a:r>
              <a:rPr lang="zh-CN" altLang="en-US" dirty="0"/>
              <a:t>本文件第</a:t>
            </a:r>
            <a:r>
              <a:rPr lang="en-US" altLang="zh-CN" dirty="0"/>
              <a:t>4</a:t>
            </a:r>
            <a:r>
              <a:rPr lang="zh-CN" altLang="en-US" dirty="0"/>
              <a:t>至</a:t>
            </a:r>
            <a:r>
              <a:rPr lang="en-US" altLang="zh-CN" dirty="0"/>
              <a:t>6</a:t>
            </a:r>
            <a:r>
              <a:rPr lang="zh-CN" altLang="en-US" dirty="0"/>
              <a:t>页的病例可免费使用。</a:t>
            </a:r>
            <a:endParaRPr kumimoji="1" lang="en-US" altLang="ja-JP" dirty="0"/>
          </a:p>
          <a:p>
            <a:pPr lvl="1">
              <a:lnSpc>
                <a:spcPct val="120000"/>
              </a:lnSpc>
            </a:pPr>
            <a:r>
              <a:rPr lang="zh-CN" altLang="en-US" dirty="0"/>
              <a:t>点击链接按钮（幻灯片模式）将启动</a:t>
            </a:r>
            <a:r>
              <a:rPr lang="en-US" altLang="zh-CN" dirty="0"/>
              <a:t>iPax</a:t>
            </a:r>
            <a:r>
              <a:rPr lang="zh-CN" altLang="en-US" dirty="0"/>
              <a:t>内容。</a:t>
            </a:r>
            <a:endParaRPr kumimoji="1" lang="en-US" altLang="ja-JP" dirty="0"/>
          </a:p>
          <a:p>
            <a:pPr lvl="1">
              <a:lnSpc>
                <a:spcPct val="120000"/>
              </a:lnSpc>
            </a:pPr>
            <a:r>
              <a:rPr lang="zh-CN" altLang="en-US" dirty="0"/>
              <a:t>扫描二维码将启动适用于智能手机的病例。</a:t>
            </a:r>
            <a:endParaRPr kumimoji="1" lang="en-US" altLang="ja-JP" dirty="0"/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ja-JP" altLang="en-US" b="1" dirty="0"/>
              <a:t>收费案例</a:t>
            </a:r>
            <a:endParaRPr lang="en-US" altLang="ja-JP" b="1" dirty="0"/>
          </a:p>
          <a:p>
            <a:pPr lvl="1">
              <a:lnSpc>
                <a:spcPct val="120000"/>
              </a:lnSpc>
            </a:pPr>
            <a:r>
              <a:rPr lang="zh-CN" altLang="en-US" dirty="0"/>
              <a:t>从第</a:t>
            </a:r>
            <a:r>
              <a:rPr lang="en-US" altLang="zh-CN" dirty="0"/>
              <a:t>7</a:t>
            </a:r>
            <a:r>
              <a:rPr lang="zh-CN" altLang="en-US" dirty="0"/>
              <a:t>页开始的内容是面向教育机构的收费内容，使用前需签订合同。</a:t>
            </a:r>
            <a:endParaRPr lang="en-US" altLang="zh-CN" dirty="0"/>
          </a:p>
          <a:p>
            <a:pPr lvl="1">
              <a:lnSpc>
                <a:spcPct val="120000"/>
              </a:lnSpc>
            </a:pPr>
            <a:r>
              <a:rPr lang="zh-CN" altLang="en-US" dirty="0"/>
              <a:t>点击链接按钮或扫描二维码后，将打开登录页面。</a:t>
            </a:r>
            <a:endParaRPr lang="en-US" altLang="ja-JP" dirty="0"/>
          </a:p>
          <a:p>
            <a:pPr lvl="1">
              <a:lnSpc>
                <a:spcPct val="120000"/>
              </a:lnSpc>
            </a:pPr>
            <a:r>
              <a:rPr lang="zh-CN" altLang="en-US" dirty="0"/>
              <a:t>请使用您自己的</a:t>
            </a:r>
            <a:r>
              <a:rPr lang="en-US" altLang="zh-CN" dirty="0"/>
              <a:t>ID</a:t>
            </a:r>
            <a:r>
              <a:rPr lang="zh-CN" altLang="en-US" dirty="0"/>
              <a:t>登录后使用。</a:t>
            </a:r>
            <a:endParaRPr lang="en-US" altLang="ja-JP" dirty="0"/>
          </a:p>
          <a:p>
            <a:pPr lvl="1">
              <a:lnSpc>
                <a:spcPct val="120000"/>
              </a:lnSpc>
            </a:pPr>
            <a:r>
              <a:rPr lang="zh-CN" altLang="en-US" dirty="0"/>
              <a:t>一旦登录，从第二个病例起可无需再次登录即可使用。</a:t>
            </a:r>
            <a:endParaRPr lang="en-US" altLang="ja-JP" dirty="0"/>
          </a:p>
          <a:p>
            <a:pPr lvl="1">
              <a:lnSpc>
                <a:spcPct val="120000"/>
              </a:lnSpc>
            </a:pPr>
            <a:r>
              <a:rPr lang="zh-CN" altLang="en-US" dirty="0"/>
              <a:t>您也可通过专用的收费内容网站使用。</a:t>
            </a: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E4C5D08-C4AA-EB94-8429-9E597676A802}"/>
              </a:ext>
            </a:extLst>
          </p:cNvPr>
          <p:cNvSpPr txBox="1"/>
          <p:nvPr/>
        </p:nvSpPr>
        <p:spPr>
          <a:xfrm>
            <a:off x="6096000" y="542212"/>
            <a:ext cx="5246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关于</a:t>
            </a:r>
            <a:r>
              <a:rPr lang="en-US" altLang="zh-CN" dirty="0"/>
              <a:t>iPax</a:t>
            </a:r>
            <a:r>
              <a:rPr lang="zh-CN" altLang="en-US" dirty="0"/>
              <a:t>的详细使用方法，请参阅</a:t>
            </a:r>
            <a:r>
              <a:rPr lang="en-US" altLang="zh-CN" dirty="0">
                <a:hlinkClick r:id="rId3"/>
              </a:rPr>
              <a:t>iPax</a:t>
            </a:r>
            <a:r>
              <a:rPr lang="zh-CN" altLang="en-US" dirty="0">
                <a:hlinkClick r:id="rId3"/>
              </a:rPr>
              <a:t>介绍页面</a:t>
            </a:r>
            <a:r>
              <a:rPr lang="zh-CN" altLang="en-US" dirty="0"/>
              <a:t>。</a:t>
            </a:r>
            <a:endParaRPr kumimoji="1" lang="ja-JP" altLang="en-US" dirty="0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FEF98C76-8FE7-9608-9C73-83622A3F3911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11" name="図 10" descr="ロゴ, アイコン&#10;&#10;自動的に生成された説明">
              <a:extLst>
                <a:ext uri="{FF2B5EF4-FFF2-40B4-BE49-F238E27FC236}">
                  <a16:creationId xmlns:a16="http://schemas.microsoft.com/office/drawing/2014/main" id="{44D9516E-1793-343E-FABE-627217B94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4362EDCB-17C8-74D6-BC3B-B719D70E4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957B2EF-A3E1-7243-ED09-C5CF362FBD45}"/>
              </a:ext>
            </a:extLst>
          </p:cNvPr>
          <p:cNvSpPr txBox="1"/>
          <p:nvPr/>
        </p:nvSpPr>
        <p:spPr>
          <a:xfrm>
            <a:off x="7456083" y="6386121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3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5AC5272-4164-A62C-5181-38F6F06764D4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6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6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F4CCCF2-E8E9-6F9F-D16A-BCC3E9F46153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7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</p:spTree>
    <p:extLst>
      <p:ext uri="{BB962C8B-B14F-4D97-AF65-F5344CB8AC3E}">
        <p14:creationId xmlns:p14="http://schemas.microsoft.com/office/powerpoint/2010/main" val="481370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B8279-2DA4-4406-55A4-0C6D1D690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B40D947-7D6E-5C8F-82D7-A6B8EE812338}"/>
              </a:ext>
            </a:extLst>
          </p:cNvPr>
          <p:cNvSpPr txBox="1"/>
          <p:nvPr/>
        </p:nvSpPr>
        <p:spPr>
          <a:xfrm>
            <a:off x="1825755" y="355357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 dirty="0"/>
              <a:t>类鸟鸣音</a:t>
            </a:r>
            <a:r>
              <a:rPr lang="en-US" altLang="ja-JP" sz="3600" b="1" dirty="0"/>
              <a:t>Squawk</a:t>
            </a:r>
            <a:endParaRPr kumimoji="1" lang="ja-JP" altLang="en-US" sz="3600" b="1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1B42FC92-E90B-715F-ED04-9C0CECFC415E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7" name="図 6" descr="ロゴ, アイコン&#10;&#10;自動的に生成された説明">
              <a:extLst>
                <a:ext uri="{FF2B5EF4-FFF2-40B4-BE49-F238E27FC236}">
                  <a16:creationId xmlns:a16="http://schemas.microsoft.com/office/drawing/2014/main" id="{108B6299-45C2-FC42-AA89-05A666C46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8" name="図 7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E0C0A461-F014-88DA-FEAF-30B0B26A2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3BB4A03-AF7F-4F84-A010-DF16C6009AEB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4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E508E72-474F-AF2D-0A60-F8A06F829972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5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7DDAAFF-C65E-B1DE-E5B1-222F577FC0BE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6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6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4" name="図 13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910003C8-7010-5B44-189A-D56BD16B99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11" y="3467065"/>
            <a:ext cx="3706076" cy="2564062"/>
          </a:xfrm>
          <a:prstGeom prst="rect">
            <a:avLst/>
          </a:prstGeom>
        </p:spPr>
      </p:pic>
      <p:pic>
        <p:nvPicPr>
          <p:cNvPr id="17" name="図 16" descr="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17CED92-14BC-DE21-5B1D-67F419C9BD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755" y="1510717"/>
            <a:ext cx="2579687" cy="1980000"/>
          </a:xfrm>
          <a:prstGeom prst="rect">
            <a:avLst/>
          </a:prstGeom>
        </p:spPr>
      </p:pic>
      <p:pic>
        <p:nvPicPr>
          <p:cNvPr id="19" name="図 18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5C557605-3B7B-8756-4442-F28648F1BB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206" y="2423795"/>
            <a:ext cx="6400000" cy="3600000"/>
          </a:xfrm>
          <a:prstGeom prst="rect">
            <a:avLst/>
          </a:prstGeom>
        </p:spPr>
      </p:pic>
      <p:sp>
        <p:nvSpPr>
          <p:cNvPr id="23" name="四角形: 角を丸くする 22">
            <a:hlinkClick r:id="rId10"/>
            <a:extLst>
              <a:ext uri="{FF2B5EF4-FFF2-40B4-BE49-F238E27FC236}">
                <a16:creationId xmlns:a16="http://schemas.microsoft.com/office/drawing/2014/main" id="{EF972264-FF7B-A22C-0C99-CD033EF04C9F}"/>
              </a:ext>
            </a:extLst>
          </p:cNvPr>
          <p:cNvSpPr/>
          <p:nvPr/>
        </p:nvSpPr>
        <p:spPr>
          <a:xfrm>
            <a:off x="6738157" y="650536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b="1" dirty="0"/>
              <a:t>2252GA35</a:t>
            </a:r>
            <a:endParaRPr kumimoji="1" lang="ja-JP" altLang="en-US" sz="1100" b="1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9BFA8B0-F3F1-3AE2-FFB9-91A7D2E09D36}"/>
              </a:ext>
            </a:extLst>
          </p:cNvPr>
          <p:cNvSpPr txBox="1"/>
          <p:nvPr/>
        </p:nvSpPr>
        <p:spPr>
          <a:xfrm>
            <a:off x="6700467" y="12762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17FC2AC6-6589-B182-8BF6-C2A1E4FFEA30}"/>
              </a:ext>
            </a:extLst>
          </p:cNvPr>
          <p:cNvGrpSpPr/>
          <p:nvPr/>
        </p:nvGrpSpPr>
        <p:grpSpPr>
          <a:xfrm>
            <a:off x="9732713" y="369143"/>
            <a:ext cx="1080000" cy="1262851"/>
            <a:chOff x="9732713" y="369143"/>
            <a:chExt cx="1080000" cy="1262851"/>
          </a:xfrm>
        </p:grpSpPr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A9709A40-1AEF-B43B-F56E-95061D36D0A8}"/>
                </a:ext>
              </a:extLst>
            </p:cNvPr>
            <p:cNvSpPr txBox="1"/>
            <p:nvPr/>
          </p:nvSpPr>
          <p:spPr>
            <a:xfrm>
              <a:off x="9732713" y="1416550"/>
              <a:ext cx="108000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ja-JP" sz="800" dirty="0"/>
                <a:t>2464GA36</a:t>
              </a:r>
              <a:endParaRPr kumimoji="1" lang="ja-JP" altLang="en-US" sz="800" dirty="0"/>
            </a:p>
          </p:txBody>
        </p:sp>
        <p:pic>
          <p:nvPicPr>
            <p:cNvPr id="43010" name="Picture 2">
              <a:extLst>
                <a:ext uri="{FF2B5EF4-FFF2-40B4-BE49-F238E27FC236}">
                  <a16:creationId xmlns:a16="http://schemas.microsoft.com/office/drawing/2014/main" id="{EDD60A75-94F5-E8DF-B67C-1F5A6DE39D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2713" y="369143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62671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24EAF-38B5-3B80-A77B-3D0EFDE95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0BAD13B-105B-9766-AC0B-8B8D70D5B520}"/>
              </a:ext>
            </a:extLst>
          </p:cNvPr>
          <p:cNvSpPr txBox="1"/>
          <p:nvPr/>
        </p:nvSpPr>
        <p:spPr>
          <a:xfrm>
            <a:off x="1402199" y="476670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/>
              <a:t>喘鸣</a:t>
            </a:r>
            <a:endParaRPr lang="en-US" altLang="ja-JP" sz="3600" b="1" dirty="0"/>
          </a:p>
          <a:p>
            <a:pPr algn="ctr"/>
            <a:r>
              <a:rPr kumimoji="1" lang="en-US" altLang="ja-JP" sz="3600" b="1" dirty="0"/>
              <a:t>Stridor</a:t>
            </a:r>
            <a:endParaRPr kumimoji="1" lang="ja-JP" altLang="en-US" sz="3600" b="1" dirty="0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8E3D85E5-F0DD-71C6-9D17-1573202BE458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10" name="図 9" descr="ロゴ, アイコン&#10;&#10;自動的に生成された説明">
              <a:extLst>
                <a:ext uri="{FF2B5EF4-FFF2-40B4-BE49-F238E27FC236}">
                  <a16:creationId xmlns:a16="http://schemas.microsoft.com/office/drawing/2014/main" id="{982EBD08-3D30-A594-D942-31AD63348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5" name="図 1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715659CE-7D16-0093-D7CD-6880B9FA9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2B74561-BD1E-D1A7-DFA4-40E44D90A46D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4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38607F2-ACC5-CDF8-0D20-4B2A8F44DB93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5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E7151B6-4925-4CE8-899C-8D87BA9F9B7E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6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6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7" name="図 16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98B05B3C-E535-FBAA-E447-BCE6A31B59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11" y="3467065"/>
            <a:ext cx="3706076" cy="2564062"/>
          </a:xfrm>
          <a:prstGeom prst="rect">
            <a:avLst/>
          </a:prstGeom>
        </p:spPr>
      </p:pic>
      <p:pic>
        <p:nvPicPr>
          <p:cNvPr id="19" name="図 18" descr="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778D2279-7773-3ACE-8C8C-9F799E5253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700" y="1499142"/>
            <a:ext cx="2579687" cy="1980000"/>
          </a:xfrm>
          <a:prstGeom prst="rect">
            <a:avLst/>
          </a:prstGeom>
        </p:spPr>
      </p:pic>
      <p:pic>
        <p:nvPicPr>
          <p:cNvPr id="21" name="図 20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EFA4B670-8F36-AC5E-A584-274AE9F4B2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000" y="2421388"/>
            <a:ext cx="6400000" cy="3600000"/>
          </a:xfrm>
          <a:prstGeom prst="rect">
            <a:avLst/>
          </a:prstGeom>
        </p:spPr>
      </p:pic>
      <p:sp>
        <p:nvSpPr>
          <p:cNvPr id="22" name="四角形: 角を丸くする 21">
            <a:hlinkClick r:id="rId10"/>
            <a:extLst>
              <a:ext uri="{FF2B5EF4-FFF2-40B4-BE49-F238E27FC236}">
                <a16:creationId xmlns:a16="http://schemas.microsoft.com/office/drawing/2014/main" id="{8F29EF27-7096-3EAF-4CDA-FF1DA58BF225}"/>
              </a:ext>
            </a:extLst>
          </p:cNvPr>
          <p:cNvSpPr/>
          <p:nvPr/>
        </p:nvSpPr>
        <p:spPr>
          <a:xfrm>
            <a:off x="6738157" y="650536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b="1" dirty="0"/>
              <a:t>2251GA35</a:t>
            </a:r>
            <a:endParaRPr kumimoji="1" lang="ja-JP" altLang="en-US" sz="1100" b="1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1C3F741-1F37-C7E3-6979-BB680E4EF04B}"/>
              </a:ext>
            </a:extLst>
          </p:cNvPr>
          <p:cNvSpPr txBox="1"/>
          <p:nvPr/>
        </p:nvSpPr>
        <p:spPr>
          <a:xfrm>
            <a:off x="6700467" y="12762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53A532D1-B2E7-8C06-883B-340E75791787}"/>
              </a:ext>
            </a:extLst>
          </p:cNvPr>
          <p:cNvGrpSpPr/>
          <p:nvPr/>
        </p:nvGrpSpPr>
        <p:grpSpPr>
          <a:xfrm>
            <a:off x="9732713" y="327019"/>
            <a:ext cx="1080000" cy="1304975"/>
            <a:chOff x="9732713" y="327019"/>
            <a:chExt cx="1080000" cy="1304975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3192F1CF-FA7F-337D-7107-AD8E3D834BC7}"/>
                </a:ext>
              </a:extLst>
            </p:cNvPr>
            <p:cNvSpPr txBox="1"/>
            <p:nvPr/>
          </p:nvSpPr>
          <p:spPr>
            <a:xfrm>
              <a:off x="9732713" y="1416550"/>
              <a:ext cx="108000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ja-JP" sz="800" dirty="0"/>
                <a:t>2465GA36</a:t>
              </a:r>
              <a:endParaRPr kumimoji="1" lang="ja-JP" altLang="en-US" sz="800" dirty="0"/>
            </a:p>
          </p:txBody>
        </p:sp>
        <p:pic>
          <p:nvPicPr>
            <p:cNvPr id="41986" name="Picture 2">
              <a:extLst>
                <a:ext uri="{FF2B5EF4-FFF2-40B4-BE49-F238E27FC236}">
                  <a16:creationId xmlns:a16="http://schemas.microsoft.com/office/drawing/2014/main" id="{820E4BC7-0CB2-929F-8422-5EC300D36A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2713" y="327019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66082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F0E4E-4062-0AC6-E0FB-A9B7F1DD1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ABC7BB4-5D84-22DC-FC1D-51939EF405BD}"/>
              </a:ext>
            </a:extLst>
          </p:cNvPr>
          <p:cNvSpPr txBox="1"/>
          <p:nvPr/>
        </p:nvSpPr>
        <p:spPr>
          <a:xfrm>
            <a:off x="1721408" y="476670"/>
            <a:ext cx="3706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 dirty="0"/>
              <a:t>细湿啰音</a:t>
            </a:r>
            <a:endParaRPr kumimoji="1" lang="en-US" altLang="ja-JP" sz="3600" b="1" dirty="0"/>
          </a:p>
          <a:p>
            <a:pPr algn="ctr"/>
            <a:r>
              <a:rPr kumimoji="1" lang="en-US" altLang="ja-JP" sz="3600" b="1" dirty="0"/>
              <a:t>Fine crackles</a:t>
            </a:r>
            <a:endParaRPr kumimoji="1" lang="ja-JP" altLang="en-US" sz="3600" b="1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39070113-78A3-3BFC-8FEA-6C4717C1ECE0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8" name="図 7" descr="ロゴ, アイコン&#10;&#10;自動的に生成された説明">
              <a:extLst>
                <a:ext uri="{FF2B5EF4-FFF2-40B4-BE49-F238E27FC236}">
                  <a16:creationId xmlns:a16="http://schemas.microsoft.com/office/drawing/2014/main" id="{FF2B2959-0388-8C1C-4AD0-35386D89E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0" name="図 9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B7BECC73-A30D-8E55-3531-7D180E20C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E95261C-DF4A-46C5-EAD9-94C7331EF324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4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63531CF-9EF7-32C2-17E3-32707DCB05D7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5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C6E748C-73A3-6735-79C1-4DA557B0D2A5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6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6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7" name="図 16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CB64902-356A-23BD-2D4F-345F583312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11" y="3467065"/>
            <a:ext cx="3706076" cy="2564062"/>
          </a:xfrm>
          <a:prstGeom prst="rect">
            <a:avLst/>
          </a:prstGeom>
        </p:spPr>
      </p:pic>
      <p:pic>
        <p:nvPicPr>
          <p:cNvPr id="19" name="図 18" descr="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AF7A3E8E-2498-2077-2C40-8B7A3B6E9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260" y="1499142"/>
            <a:ext cx="2579687" cy="1980000"/>
          </a:xfrm>
          <a:prstGeom prst="rect">
            <a:avLst/>
          </a:prstGeom>
        </p:spPr>
      </p:pic>
      <p:pic>
        <p:nvPicPr>
          <p:cNvPr id="21" name="図 20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E2BCF07E-1BDA-BDA8-DA7E-246548B701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000" y="2421388"/>
            <a:ext cx="6400000" cy="3600000"/>
          </a:xfrm>
          <a:prstGeom prst="rect">
            <a:avLst/>
          </a:prstGeom>
        </p:spPr>
      </p:pic>
      <p:sp>
        <p:nvSpPr>
          <p:cNvPr id="22" name="四角形: 角を丸くする 21">
            <a:hlinkClick r:id="rId10"/>
            <a:extLst>
              <a:ext uri="{FF2B5EF4-FFF2-40B4-BE49-F238E27FC236}">
                <a16:creationId xmlns:a16="http://schemas.microsoft.com/office/drawing/2014/main" id="{B0441555-6414-C7BC-89CA-598DE8D8E393}"/>
              </a:ext>
            </a:extLst>
          </p:cNvPr>
          <p:cNvSpPr/>
          <p:nvPr/>
        </p:nvSpPr>
        <p:spPr>
          <a:xfrm>
            <a:off x="6738157" y="650536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b="1" dirty="0"/>
              <a:t>2250GA35</a:t>
            </a:r>
            <a:endParaRPr kumimoji="1" lang="ja-JP" altLang="en-US" sz="1100" b="1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E0BEA8A-0EC1-E302-009D-F9FFA3523305}"/>
              </a:ext>
            </a:extLst>
          </p:cNvPr>
          <p:cNvSpPr txBox="1"/>
          <p:nvPr/>
        </p:nvSpPr>
        <p:spPr>
          <a:xfrm>
            <a:off x="6700467" y="12762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13D8105D-3DD0-7361-6B7C-7F63746BBD62}"/>
              </a:ext>
            </a:extLst>
          </p:cNvPr>
          <p:cNvGrpSpPr/>
          <p:nvPr/>
        </p:nvGrpSpPr>
        <p:grpSpPr>
          <a:xfrm>
            <a:off x="9732713" y="336550"/>
            <a:ext cx="1080000" cy="1295444"/>
            <a:chOff x="9732713" y="336550"/>
            <a:chExt cx="1080000" cy="1295444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8EFC01A3-077C-D6AE-70AC-191EB5BC9B8E}"/>
                </a:ext>
              </a:extLst>
            </p:cNvPr>
            <p:cNvSpPr txBox="1"/>
            <p:nvPr/>
          </p:nvSpPr>
          <p:spPr>
            <a:xfrm>
              <a:off x="9732713" y="1416550"/>
              <a:ext cx="108000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ja-JP" sz="800" dirty="0"/>
                <a:t>2466GA36</a:t>
              </a:r>
              <a:endParaRPr kumimoji="1" lang="ja-JP" altLang="en-US" sz="800" dirty="0"/>
            </a:p>
          </p:txBody>
        </p:sp>
        <p:pic>
          <p:nvPicPr>
            <p:cNvPr id="40962" name="Picture 2">
              <a:extLst>
                <a:ext uri="{FF2B5EF4-FFF2-40B4-BE49-F238E27FC236}">
                  <a16:creationId xmlns:a16="http://schemas.microsoft.com/office/drawing/2014/main" id="{198D3B24-BD31-1B86-1F67-63B0A3CDB6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2713" y="336550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8312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53AF4-CE70-FEC1-CF46-2D5C0401A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EB74BF5-847B-A01F-40F6-F9D9BE49B5E9}"/>
              </a:ext>
            </a:extLst>
          </p:cNvPr>
          <p:cNvSpPr txBox="1"/>
          <p:nvPr/>
        </p:nvSpPr>
        <p:spPr>
          <a:xfrm>
            <a:off x="1530019" y="476670"/>
            <a:ext cx="41044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/>
              <a:t>粗湿啰音</a:t>
            </a:r>
            <a:endParaRPr kumimoji="1" lang="en-US" altLang="ja-JP" sz="3600" b="1" dirty="0"/>
          </a:p>
          <a:p>
            <a:pPr algn="ctr"/>
            <a:r>
              <a:rPr lang="en-US" altLang="ja-JP" sz="3600" b="1" dirty="0"/>
              <a:t>Coarse</a:t>
            </a:r>
            <a:r>
              <a:rPr kumimoji="1" lang="en-US" altLang="ja-JP" sz="3600" b="1" dirty="0"/>
              <a:t> crackles</a:t>
            </a:r>
            <a:endParaRPr kumimoji="1" lang="ja-JP" altLang="en-US" sz="3600" b="1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596A05CB-B479-5391-854C-CCBE3C61C619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CEFFB010-47C6-7489-51D5-78E24458E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0" name="図 9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A67BD64A-CF13-AA48-946F-A1CF2D5A5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FB310B5-02B1-908B-BE53-C02E1DA55AD4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4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7DB7C37-4EE3-B241-3B3B-334FEEC67E1F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5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3314EC6-B66C-B42C-F30C-BBF7A733E576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6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6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7" name="図 16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ACBC910-01C4-F50D-6976-D3AE82373B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11" y="3467065"/>
            <a:ext cx="3706076" cy="2564062"/>
          </a:xfrm>
          <a:prstGeom prst="rect">
            <a:avLst/>
          </a:prstGeom>
        </p:spPr>
      </p:pic>
      <p:pic>
        <p:nvPicPr>
          <p:cNvPr id="19" name="図 18" descr="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D613C0B3-A82C-DCBB-3759-5F90796C8C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879" y="1510215"/>
            <a:ext cx="2579687" cy="1980000"/>
          </a:xfrm>
          <a:prstGeom prst="rect">
            <a:avLst/>
          </a:prstGeom>
        </p:spPr>
      </p:pic>
      <p:pic>
        <p:nvPicPr>
          <p:cNvPr id="21" name="図 20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3895923B-3FCD-78D0-36FA-441B08A5DB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000" y="2414781"/>
            <a:ext cx="6400000" cy="3600000"/>
          </a:xfrm>
          <a:prstGeom prst="rect">
            <a:avLst/>
          </a:prstGeom>
        </p:spPr>
      </p:pic>
      <p:sp>
        <p:nvSpPr>
          <p:cNvPr id="22" name="四角形: 角を丸くする 21">
            <a:hlinkClick r:id="rId10"/>
            <a:extLst>
              <a:ext uri="{FF2B5EF4-FFF2-40B4-BE49-F238E27FC236}">
                <a16:creationId xmlns:a16="http://schemas.microsoft.com/office/drawing/2014/main" id="{22929ABF-D063-2DFE-FD3C-09E73E6BC1F5}"/>
              </a:ext>
            </a:extLst>
          </p:cNvPr>
          <p:cNvSpPr/>
          <p:nvPr/>
        </p:nvSpPr>
        <p:spPr>
          <a:xfrm>
            <a:off x="6738157" y="650536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b="1" dirty="0"/>
              <a:t>2249GA35</a:t>
            </a:r>
            <a:endParaRPr kumimoji="1" lang="ja-JP" altLang="en-US" sz="1100" b="1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7938A59-6BEE-D997-5D74-342C1704B434}"/>
              </a:ext>
            </a:extLst>
          </p:cNvPr>
          <p:cNvSpPr txBox="1"/>
          <p:nvPr/>
        </p:nvSpPr>
        <p:spPr>
          <a:xfrm>
            <a:off x="6700467" y="12762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EF99FC2F-E53C-9D4C-BC8A-8B00E656DEBC}"/>
              </a:ext>
            </a:extLst>
          </p:cNvPr>
          <p:cNvGrpSpPr/>
          <p:nvPr/>
        </p:nvGrpSpPr>
        <p:grpSpPr>
          <a:xfrm>
            <a:off x="9732713" y="336550"/>
            <a:ext cx="1080000" cy="1295444"/>
            <a:chOff x="9732713" y="336550"/>
            <a:chExt cx="1080000" cy="1295444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3E5E7530-637C-E440-FD46-B91B18C20BDC}"/>
                </a:ext>
              </a:extLst>
            </p:cNvPr>
            <p:cNvSpPr txBox="1"/>
            <p:nvPr/>
          </p:nvSpPr>
          <p:spPr>
            <a:xfrm>
              <a:off x="9732713" y="1416550"/>
              <a:ext cx="108000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ja-JP" sz="800" dirty="0"/>
                <a:t>2467GA36</a:t>
              </a:r>
              <a:endParaRPr kumimoji="1" lang="ja-JP" altLang="en-US" sz="800" dirty="0"/>
            </a:p>
          </p:txBody>
        </p:sp>
        <p:pic>
          <p:nvPicPr>
            <p:cNvPr id="39938" name="Picture 2">
              <a:extLst>
                <a:ext uri="{FF2B5EF4-FFF2-40B4-BE49-F238E27FC236}">
                  <a16:creationId xmlns:a16="http://schemas.microsoft.com/office/drawing/2014/main" id="{541C91E7-49D7-1945-7321-70ECD93E9E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2713" y="336550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8439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429AD-182E-2D15-6F7B-3FD4DAC0A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B76B1B62-FABF-F139-4879-6185376976F1}"/>
              </a:ext>
            </a:extLst>
          </p:cNvPr>
          <p:cNvSpPr txBox="1"/>
          <p:nvPr/>
        </p:nvSpPr>
        <p:spPr>
          <a:xfrm>
            <a:off x="1487487" y="388534"/>
            <a:ext cx="4608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/>
              <a:t>胸膜摩擦</a:t>
            </a:r>
            <a:r>
              <a:rPr kumimoji="1" lang="ja-JP" altLang="en-US" sz="3600" b="1"/>
              <a:t>音</a:t>
            </a:r>
            <a:endParaRPr kumimoji="1" lang="en-US" altLang="ja-JP" sz="3600" b="1"/>
          </a:p>
          <a:p>
            <a:pPr algn="ctr"/>
            <a:r>
              <a:rPr kumimoji="1" lang="en-US" altLang="ja-JP" sz="3600" b="1"/>
              <a:t>Pleural friction rub</a:t>
            </a:r>
            <a:endParaRPr kumimoji="1" lang="ja-JP" altLang="en-US" sz="3600" b="1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2CD9758A-E766-51C9-0F0E-6A31B2AF57F7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AD91A317-FFBA-00F6-D606-C755A0414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2E0971BD-69A3-3189-0CC3-32F0B1042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5A5481A-5A59-D5E2-EE8A-EA08A8D5EA4D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4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67C6206-5762-9F63-DA7C-383C7133634E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5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AE19017-5D65-85D2-BDFD-3072BDCA6F68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6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6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6" name="図 15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68577F3-564F-D85E-34C9-E8F2814AED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11" y="3467065"/>
            <a:ext cx="3706076" cy="2564062"/>
          </a:xfrm>
          <a:prstGeom prst="rect">
            <a:avLst/>
          </a:prstGeom>
        </p:spPr>
      </p:pic>
      <p:pic>
        <p:nvPicPr>
          <p:cNvPr id="19" name="図 18" descr="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B8106156-4E7D-E055-C529-BB0B692E96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34" y="1499142"/>
            <a:ext cx="2579687" cy="1980000"/>
          </a:xfrm>
          <a:prstGeom prst="rect">
            <a:avLst/>
          </a:prstGeom>
        </p:spPr>
      </p:pic>
      <p:pic>
        <p:nvPicPr>
          <p:cNvPr id="21" name="図 20" descr="ダイアグラム, テキスト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2D8A3D02-E220-5535-BB78-DC1561DFBA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000" y="2421388"/>
            <a:ext cx="6400000" cy="3600000"/>
          </a:xfrm>
          <a:prstGeom prst="rect">
            <a:avLst/>
          </a:prstGeom>
        </p:spPr>
      </p:pic>
      <p:sp>
        <p:nvSpPr>
          <p:cNvPr id="22" name="四角形: 角を丸くする 21">
            <a:hlinkClick r:id="rId10"/>
            <a:extLst>
              <a:ext uri="{FF2B5EF4-FFF2-40B4-BE49-F238E27FC236}">
                <a16:creationId xmlns:a16="http://schemas.microsoft.com/office/drawing/2014/main" id="{F66428DE-2A04-E772-F547-C908CEEAB3F2}"/>
              </a:ext>
            </a:extLst>
          </p:cNvPr>
          <p:cNvSpPr/>
          <p:nvPr/>
        </p:nvSpPr>
        <p:spPr>
          <a:xfrm>
            <a:off x="6738157" y="650536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b="1" dirty="0"/>
              <a:t>2248GA35</a:t>
            </a:r>
            <a:endParaRPr kumimoji="1" lang="ja-JP" altLang="en-US" sz="1100" b="1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E5E783A-0535-A046-CB2A-ADD9CE05E60A}"/>
              </a:ext>
            </a:extLst>
          </p:cNvPr>
          <p:cNvSpPr txBox="1"/>
          <p:nvPr/>
        </p:nvSpPr>
        <p:spPr>
          <a:xfrm>
            <a:off x="6700467" y="12762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61938240-B3C2-7EFD-8849-92815940C415}"/>
              </a:ext>
            </a:extLst>
          </p:cNvPr>
          <p:cNvGrpSpPr/>
          <p:nvPr/>
        </p:nvGrpSpPr>
        <p:grpSpPr>
          <a:xfrm>
            <a:off x="9732713" y="336550"/>
            <a:ext cx="1080000" cy="1295444"/>
            <a:chOff x="9732713" y="336550"/>
            <a:chExt cx="1080000" cy="1295444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64E6248D-59F5-BC9F-FBB4-6B69118F4434}"/>
                </a:ext>
              </a:extLst>
            </p:cNvPr>
            <p:cNvSpPr txBox="1"/>
            <p:nvPr/>
          </p:nvSpPr>
          <p:spPr>
            <a:xfrm>
              <a:off x="9732713" y="1416550"/>
              <a:ext cx="108000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ja-JP" sz="800" dirty="0"/>
                <a:t>2468GA36</a:t>
              </a:r>
              <a:endParaRPr kumimoji="1" lang="ja-JP" altLang="en-US" sz="800" dirty="0"/>
            </a:p>
          </p:txBody>
        </p:sp>
        <p:pic>
          <p:nvPicPr>
            <p:cNvPr id="38914" name="Picture 2">
              <a:extLst>
                <a:ext uri="{FF2B5EF4-FFF2-40B4-BE49-F238E27FC236}">
                  <a16:creationId xmlns:a16="http://schemas.microsoft.com/office/drawing/2014/main" id="{F7752ED0-3940-2E55-C62E-FB938B41C6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2713" y="336550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43009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095A8-D6CE-AD75-2343-BB4FE1D4E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BE551797-3B64-045B-CC4F-CCEF5BC1BE45}"/>
              </a:ext>
            </a:extLst>
          </p:cNvPr>
          <p:cNvSpPr/>
          <p:nvPr/>
        </p:nvSpPr>
        <p:spPr>
          <a:xfrm>
            <a:off x="1750284" y="4385519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sz="1400" b="1" dirty="0"/>
              <a:t>2242GA35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7BEA5B1-7C9E-72DB-A305-15BD9D978D9D}"/>
              </a:ext>
            </a:extLst>
          </p:cNvPr>
          <p:cNvSpPr txBox="1"/>
          <p:nvPr/>
        </p:nvSpPr>
        <p:spPr>
          <a:xfrm>
            <a:off x="1557766" y="494008"/>
            <a:ext cx="25810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b="1" dirty="0"/>
              <a:t>呼吸音改变</a:t>
            </a:r>
            <a:endParaRPr kumimoji="1" lang="en-US" altLang="zh-CN" sz="2800" b="1" dirty="0"/>
          </a:p>
          <a:p>
            <a:pPr algn="ctr"/>
            <a:r>
              <a:rPr kumimoji="1" lang="zh-CN" altLang="en-US" sz="2800" b="1" dirty="0"/>
              <a:t>空瓮性呼吸音</a:t>
            </a:r>
            <a:endParaRPr kumimoji="1" lang="ja-JP" altLang="en-US" sz="2800" b="1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DDBE0D9E-0AC6-2E3F-B961-12F16503FFCF}"/>
              </a:ext>
            </a:extLst>
          </p:cNvPr>
          <p:cNvGrpSpPr/>
          <p:nvPr/>
        </p:nvGrpSpPr>
        <p:grpSpPr>
          <a:xfrm>
            <a:off x="380161" y="324181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FB9BFA9B-196B-94AE-28E4-67CC7D163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3104E47-0D88-44D9-2B12-EE36BE700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42CC3A8-38C9-F76B-13CE-C55A46960F02}"/>
              </a:ext>
            </a:extLst>
          </p:cNvPr>
          <p:cNvSpPr txBox="1"/>
          <p:nvPr/>
        </p:nvSpPr>
        <p:spPr>
          <a:xfrm>
            <a:off x="932854" y="1811598"/>
            <a:ext cx="43864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i="0" dirty="0">
                <a:solidFill>
                  <a:srgbClr val="2980B9"/>
                </a:solidFill>
                <a:effectLst/>
                <a:latin typeface="Quicksand"/>
              </a:rPr>
              <a:t>案例</a:t>
            </a:r>
            <a:endParaRPr lang="en-US" altLang="zh-CN" b="1" i="0" dirty="0">
              <a:solidFill>
                <a:srgbClr val="2980B9"/>
              </a:solidFill>
              <a:effectLst/>
              <a:latin typeface="Quicksand"/>
            </a:endParaRPr>
          </a:p>
          <a:p>
            <a:pPr algn="l" latinLnBrk="1"/>
            <a:r>
              <a:rPr lang="en-US" altLang="zh-CN" dirty="0"/>
              <a:t>60</a:t>
            </a:r>
            <a:r>
              <a:rPr lang="zh-CN" altLang="en-US" dirty="0"/>
              <a:t>岁女性，肺腺癌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CFDA577-9BC9-2945-98F1-A907997D85CD}"/>
              </a:ext>
            </a:extLst>
          </p:cNvPr>
          <p:cNvSpPr txBox="1"/>
          <p:nvPr/>
        </p:nvSpPr>
        <p:spPr>
          <a:xfrm>
            <a:off x="932854" y="2651585"/>
            <a:ext cx="5089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dirty="0">
                <a:solidFill>
                  <a:srgbClr val="2980B9"/>
                </a:solidFill>
                <a:latin typeface="Quicksand"/>
              </a:rPr>
              <a:t>听诊结果</a:t>
            </a:r>
            <a:br>
              <a:rPr lang="zh-CN" altLang="en-US" dirty="0"/>
            </a:br>
            <a:r>
              <a:rPr lang="zh-CN" altLang="en-US" dirty="0"/>
              <a:t>在背部右下肺野可闻及肺泡呼吸音的气管化改变，在背部左下肺野可闻及细湿啰音。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F4A20F84-8FEA-27EF-56B9-D4AED3F2C654}"/>
              </a:ext>
            </a:extLst>
          </p:cNvPr>
          <p:cNvSpPr/>
          <p:nvPr/>
        </p:nvSpPr>
        <p:spPr>
          <a:xfrm>
            <a:off x="7797213" y="438017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sz="1400" b="1" dirty="0"/>
              <a:t>2241GA35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9C13139-417C-9FD9-E222-D8F7270A4B29}"/>
              </a:ext>
            </a:extLst>
          </p:cNvPr>
          <p:cNvSpPr txBox="1"/>
          <p:nvPr/>
        </p:nvSpPr>
        <p:spPr>
          <a:xfrm>
            <a:off x="7614164" y="555563"/>
            <a:ext cx="4386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400" b="1" dirty="0"/>
              <a:t>气管呼吸音减弱</a:t>
            </a:r>
            <a:endParaRPr kumimoji="1" lang="en-US" altLang="ja-JP" sz="2400" b="1" dirty="0"/>
          </a:p>
          <a:p>
            <a:pPr algn="ctr"/>
            <a:r>
              <a:rPr lang="zh-CN" altLang="en-US" sz="2400" b="1" dirty="0"/>
              <a:t>恶性淋巴瘤导致的气道狭窄</a:t>
            </a:r>
            <a:endParaRPr kumimoji="1" lang="ja-JP" altLang="en-US" sz="2400" b="1" dirty="0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C1F48BE0-9535-C304-858E-53DE9009959B}"/>
              </a:ext>
            </a:extLst>
          </p:cNvPr>
          <p:cNvGrpSpPr/>
          <p:nvPr/>
        </p:nvGrpSpPr>
        <p:grpSpPr>
          <a:xfrm>
            <a:off x="6443160" y="324181"/>
            <a:ext cx="1072157" cy="1293761"/>
            <a:chOff x="415331" y="263757"/>
            <a:chExt cx="1072157" cy="1293761"/>
          </a:xfrm>
        </p:grpSpPr>
        <p:pic>
          <p:nvPicPr>
            <p:cNvPr id="15" name="図 14" descr="ロゴ, アイコン&#10;&#10;自動的に生成された説明">
              <a:extLst>
                <a:ext uri="{FF2B5EF4-FFF2-40B4-BE49-F238E27FC236}">
                  <a16:creationId xmlns:a16="http://schemas.microsoft.com/office/drawing/2014/main" id="{BF36DC60-4E43-EB44-F904-5E1A6F33D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" name="図 1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8E8F0786-C641-7905-F97F-E6ADCE326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3BDD618-4FC2-FFE1-BF3B-8C7238EC6B16}"/>
              </a:ext>
            </a:extLst>
          </p:cNvPr>
          <p:cNvSpPr txBox="1"/>
          <p:nvPr/>
        </p:nvSpPr>
        <p:spPr>
          <a:xfrm>
            <a:off x="6966092" y="1772816"/>
            <a:ext cx="43864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i="0" dirty="0">
                <a:solidFill>
                  <a:srgbClr val="2980B9"/>
                </a:solidFill>
                <a:effectLst/>
                <a:latin typeface="Quicksand"/>
              </a:rPr>
              <a:t>案例</a:t>
            </a:r>
            <a:endParaRPr lang="en-US" altLang="zh-CN" b="1" i="0" dirty="0">
              <a:solidFill>
                <a:srgbClr val="2980B9"/>
              </a:solidFill>
              <a:effectLst/>
              <a:latin typeface="Quicksand"/>
            </a:endParaRPr>
          </a:p>
          <a:p>
            <a:pPr algn="l" latinLnBrk="1"/>
            <a:r>
              <a:rPr lang="en-US" altLang="zh-CN" dirty="0"/>
              <a:t>84</a:t>
            </a:r>
            <a:r>
              <a:rPr lang="zh-CN" altLang="en-US" dirty="0"/>
              <a:t>岁女性，恶性淋巴瘤导致气道狭窄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A097FE0-0359-EDD4-CD19-67AAA38B1F42}"/>
              </a:ext>
            </a:extLst>
          </p:cNvPr>
          <p:cNvSpPr txBox="1"/>
          <p:nvPr/>
        </p:nvSpPr>
        <p:spPr>
          <a:xfrm>
            <a:off x="6966092" y="2651585"/>
            <a:ext cx="43864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dirty="0">
                <a:solidFill>
                  <a:srgbClr val="2980B9"/>
                </a:solidFill>
                <a:latin typeface="Quicksand"/>
              </a:rPr>
              <a:t>听诊结果</a:t>
            </a:r>
            <a:endParaRPr lang="en-US" altLang="zh-CN" b="1" dirty="0">
              <a:solidFill>
                <a:srgbClr val="2980B9"/>
              </a:solidFill>
              <a:latin typeface="Quicksand"/>
            </a:endParaRPr>
          </a:p>
          <a:p>
            <a:pPr algn="l" latinLnBrk="1"/>
            <a:r>
              <a:rPr lang="zh-CN" altLang="en-US" dirty="0"/>
              <a:t>左侧支气管区域呼吸音减弱。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9D6435-09AC-DF0A-0CB3-144F73B0CBE3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6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AF290C7-4BA5-41C3-F36A-74271AB2C4BF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7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EA106A7-4852-E0C9-5A76-FBE8C8ACE8FB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8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64F3964-6230-5D73-85C2-24D2900CE235}"/>
              </a:ext>
            </a:extLst>
          </p:cNvPr>
          <p:cNvSpPr txBox="1"/>
          <p:nvPr/>
        </p:nvSpPr>
        <p:spPr>
          <a:xfrm>
            <a:off x="1777499" y="4950042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CFDDE0E-4165-C229-820A-71EBF00E84B2}"/>
              </a:ext>
            </a:extLst>
          </p:cNvPr>
          <p:cNvSpPr txBox="1"/>
          <p:nvPr/>
        </p:nvSpPr>
        <p:spPr>
          <a:xfrm>
            <a:off x="7817157" y="4950042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689364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B23C1-AE6B-AD48-3C35-710D924CF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79C3627B-8D4E-D9E2-652F-20853FE8C926}"/>
              </a:ext>
            </a:extLst>
          </p:cNvPr>
          <p:cNvSpPr/>
          <p:nvPr/>
        </p:nvSpPr>
        <p:spPr>
          <a:xfrm>
            <a:off x="1756481" y="4396516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sz="1400" b="1" dirty="0"/>
              <a:t>2325GA35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289FB9CF-BA32-FC76-3C75-095D3E23044F}"/>
              </a:ext>
            </a:extLst>
          </p:cNvPr>
          <p:cNvSpPr txBox="1"/>
          <p:nvPr/>
        </p:nvSpPr>
        <p:spPr>
          <a:xfrm>
            <a:off x="1533579" y="495132"/>
            <a:ext cx="35918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b="1" dirty="0"/>
              <a:t>喘鸣</a:t>
            </a:r>
            <a:endParaRPr kumimoji="1" lang="en-US" altLang="ja-JP" sz="2800" b="1" dirty="0"/>
          </a:p>
          <a:p>
            <a:pPr algn="ctr"/>
            <a:r>
              <a:rPr kumimoji="1" lang="ja-JP" altLang="en-US" sz="2800" b="1" dirty="0"/>
              <a:t>慢性阻塞性肺疾病（</a:t>
            </a:r>
            <a:r>
              <a:rPr kumimoji="1" lang="en-US" altLang="ja-JP" sz="2800" b="1" dirty="0"/>
              <a:t>COPD</a:t>
            </a:r>
            <a:r>
              <a:rPr kumimoji="1" lang="ja-JP" altLang="en-US" sz="2800" b="1" dirty="0"/>
              <a:t>）急性加重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1CA175F5-7AF2-CC0D-6E07-DB99238030F1}"/>
              </a:ext>
            </a:extLst>
          </p:cNvPr>
          <p:cNvGrpSpPr/>
          <p:nvPr/>
        </p:nvGrpSpPr>
        <p:grpSpPr>
          <a:xfrm>
            <a:off x="380161" y="325305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F814216E-49CD-754B-AF28-9A4CE15B8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F09895A1-8F36-6EFB-B97C-D6C6B722D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06926B1-E052-0F12-C23D-651E4185C9D8}"/>
              </a:ext>
            </a:extLst>
          </p:cNvPr>
          <p:cNvSpPr txBox="1"/>
          <p:nvPr/>
        </p:nvSpPr>
        <p:spPr>
          <a:xfrm>
            <a:off x="932853" y="1772816"/>
            <a:ext cx="47156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i="0" dirty="0">
                <a:solidFill>
                  <a:srgbClr val="2980B9"/>
                </a:solidFill>
                <a:effectLst/>
                <a:latin typeface="Quicksand"/>
              </a:rPr>
              <a:t>案例</a:t>
            </a:r>
            <a:endParaRPr lang="en-US" altLang="zh-CN" b="1" i="0" dirty="0">
              <a:solidFill>
                <a:srgbClr val="2980B9"/>
              </a:solidFill>
              <a:effectLst/>
              <a:latin typeface="Quicksand"/>
            </a:endParaRPr>
          </a:p>
          <a:p>
            <a:pPr algn="l" latinLnBrk="1"/>
            <a:r>
              <a:rPr lang="ja-JP" altLang="en-US" dirty="0"/>
              <a:t>慢性阻塞性肺疾病（</a:t>
            </a:r>
            <a:r>
              <a:rPr lang="en-US" altLang="ja-JP" dirty="0"/>
              <a:t>COPD</a:t>
            </a:r>
            <a:r>
              <a:rPr lang="ja-JP" altLang="en-US" dirty="0"/>
              <a:t>）急性加重的案例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6A65F46-D0DF-73BB-D758-F0CDEC966919}"/>
              </a:ext>
            </a:extLst>
          </p:cNvPr>
          <p:cNvSpPr txBox="1"/>
          <p:nvPr/>
        </p:nvSpPr>
        <p:spPr>
          <a:xfrm>
            <a:off x="932854" y="2651585"/>
            <a:ext cx="5089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dirty="0">
                <a:solidFill>
                  <a:srgbClr val="2980B9"/>
                </a:solidFill>
                <a:latin typeface="Quicksand"/>
              </a:rPr>
              <a:t>听诊结果</a:t>
            </a:r>
            <a:endParaRPr lang="en-US" altLang="zh-CN" b="1" dirty="0">
              <a:solidFill>
                <a:srgbClr val="2980B9"/>
              </a:solidFill>
              <a:latin typeface="Quicksand"/>
            </a:endParaRPr>
          </a:p>
          <a:p>
            <a:pPr algn="l" latinLnBrk="1"/>
            <a:r>
              <a:rPr lang="zh-CN" altLang="en-US" dirty="0"/>
              <a:t>在颈部听诊时，可闻及呼气相喘鸣音，呼气时间延长至约 </a:t>
            </a:r>
            <a:r>
              <a:rPr lang="en-US" altLang="zh-CN" dirty="0"/>
              <a:t>1:3</a:t>
            </a:r>
            <a:r>
              <a:rPr lang="zh-CN" altLang="en-US" dirty="0"/>
              <a:t>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65C6C5F7-5D1E-7C26-9DD1-B4D6DCB14BE6}"/>
              </a:ext>
            </a:extLst>
          </p:cNvPr>
          <p:cNvSpPr/>
          <p:nvPr/>
        </p:nvSpPr>
        <p:spPr>
          <a:xfrm>
            <a:off x="7797421" y="439378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sz="1400" b="1" dirty="0"/>
              <a:t>2238GA35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6F68FC9-0633-310A-5ED1-F0D184D52054}"/>
              </a:ext>
            </a:extLst>
          </p:cNvPr>
          <p:cNvSpPr txBox="1"/>
          <p:nvPr/>
        </p:nvSpPr>
        <p:spPr>
          <a:xfrm>
            <a:off x="7547082" y="556687"/>
            <a:ext cx="4525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/>
              <a:t>粗湿啰音和干啰音</a:t>
            </a:r>
            <a:endParaRPr lang="en-US" altLang="zh-CN" sz="2400" b="1" dirty="0"/>
          </a:p>
          <a:p>
            <a:pPr algn="ctr"/>
            <a:r>
              <a:rPr lang="zh-CN" altLang="en-US" sz="2400" b="1" dirty="0"/>
              <a:t>粘液分泌性肺泡上皮癌</a:t>
            </a:r>
            <a:endParaRPr kumimoji="1" lang="ja-JP" altLang="en-US" sz="2400" b="1" dirty="0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3CA3F41B-A284-7DE5-C4F7-23FB88737740}"/>
              </a:ext>
            </a:extLst>
          </p:cNvPr>
          <p:cNvGrpSpPr/>
          <p:nvPr/>
        </p:nvGrpSpPr>
        <p:grpSpPr>
          <a:xfrm>
            <a:off x="6428833" y="325305"/>
            <a:ext cx="1072157" cy="1293761"/>
            <a:chOff x="415331" y="263757"/>
            <a:chExt cx="1072157" cy="1293761"/>
          </a:xfrm>
        </p:grpSpPr>
        <p:pic>
          <p:nvPicPr>
            <p:cNvPr id="15" name="図 14" descr="ロゴ, アイコン&#10;&#10;自動的に生成された説明">
              <a:extLst>
                <a:ext uri="{FF2B5EF4-FFF2-40B4-BE49-F238E27FC236}">
                  <a16:creationId xmlns:a16="http://schemas.microsoft.com/office/drawing/2014/main" id="{714631D6-FEDD-D38D-098F-1975BC0BB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" name="図 1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54C22BD0-7690-3911-5FC6-6200DF58F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1D6379C-701F-95CB-BF8C-58D0A68F152C}"/>
              </a:ext>
            </a:extLst>
          </p:cNvPr>
          <p:cNvSpPr txBox="1"/>
          <p:nvPr/>
        </p:nvSpPr>
        <p:spPr>
          <a:xfrm>
            <a:off x="6981204" y="1772816"/>
            <a:ext cx="49474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i="0" dirty="0">
                <a:solidFill>
                  <a:srgbClr val="2980B9"/>
                </a:solidFill>
                <a:effectLst/>
                <a:latin typeface="Quicksand"/>
              </a:rPr>
              <a:t>案例</a:t>
            </a:r>
            <a:endParaRPr lang="en-US" altLang="zh-CN" b="1" i="0" dirty="0">
              <a:solidFill>
                <a:srgbClr val="2980B9"/>
              </a:solidFill>
              <a:effectLst/>
              <a:latin typeface="Quicksand"/>
            </a:endParaRPr>
          </a:p>
          <a:p>
            <a:pPr algn="l" latinLnBrk="1"/>
            <a:r>
              <a:rPr lang="en-US" altLang="zh-CN" dirty="0"/>
              <a:t>70</a:t>
            </a:r>
            <a:r>
              <a:rPr lang="zh-CN" altLang="en-US" dirty="0"/>
              <a:t>岁女性，持续 </a:t>
            </a:r>
            <a:r>
              <a:rPr lang="en-US" altLang="zh-CN" dirty="0"/>
              <a:t>1 </a:t>
            </a:r>
            <a:r>
              <a:rPr lang="zh-CN" altLang="en-US" dirty="0"/>
              <a:t>年的湿性咳嗽伴咯血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2A99977-669B-2B81-53C8-3C658900CF16}"/>
              </a:ext>
            </a:extLst>
          </p:cNvPr>
          <p:cNvSpPr txBox="1"/>
          <p:nvPr/>
        </p:nvSpPr>
        <p:spPr>
          <a:xfrm>
            <a:off x="6981204" y="2651585"/>
            <a:ext cx="52107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dirty="0">
                <a:solidFill>
                  <a:srgbClr val="2980B9"/>
                </a:solidFill>
                <a:latin typeface="Quicksand"/>
              </a:rPr>
              <a:t>听诊结果</a:t>
            </a:r>
            <a:endParaRPr lang="en-US" altLang="zh-CN" b="1" dirty="0">
              <a:solidFill>
                <a:srgbClr val="2980B9"/>
              </a:solidFill>
              <a:latin typeface="Quicksand"/>
            </a:endParaRPr>
          </a:p>
          <a:p>
            <a:pPr algn="l" latinLnBrk="1"/>
            <a:r>
              <a:rPr lang="zh-CN" altLang="en-US" dirty="0"/>
              <a:t>在右中肺野可闻及粗湿啰音和干啰音。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5D3498B-903E-3466-ED74-098728D855B4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6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87D2D9F-89EC-619E-F3FC-6120B08B4532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7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CD049C5-495B-6162-7FEA-9A0DE32F34EB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8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5F25B7E-6E13-F49B-1D3B-A2612A9C2EC0}"/>
              </a:ext>
            </a:extLst>
          </p:cNvPr>
          <p:cNvSpPr txBox="1"/>
          <p:nvPr/>
        </p:nvSpPr>
        <p:spPr>
          <a:xfrm>
            <a:off x="1777499" y="4950042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19A1E25-F75C-3B31-49DD-46B52CB328D2}"/>
              </a:ext>
            </a:extLst>
          </p:cNvPr>
          <p:cNvSpPr txBox="1"/>
          <p:nvPr/>
        </p:nvSpPr>
        <p:spPr>
          <a:xfrm>
            <a:off x="7817157" y="4950042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050805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20D4C-6689-4308-B83A-6D697B974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836A221C-3344-9A87-ACAE-FF6FEAA86E3E}"/>
              </a:ext>
            </a:extLst>
          </p:cNvPr>
          <p:cNvSpPr/>
          <p:nvPr/>
        </p:nvSpPr>
        <p:spPr>
          <a:xfrm>
            <a:off x="1754466" y="4396321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sz="1400" b="1" dirty="0"/>
              <a:t>2326GA35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C031403-03B8-3CA1-36FF-C1CB7F4B7FFC}"/>
              </a:ext>
            </a:extLst>
          </p:cNvPr>
          <p:cNvSpPr txBox="1"/>
          <p:nvPr/>
        </p:nvSpPr>
        <p:spPr>
          <a:xfrm>
            <a:off x="1533580" y="521509"/>
            <a:ext cx="3774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/>
              <a:t>粗湿啰音</a:t>
            </a:r>
            <a:endParaRPr lang="en-US" altLang="ja-JP" sz="2800" b="1" dirty="0"/>
          </a:p>
          <a:p>
            <a:pPr algn="ctr"/>
            <a:r>
              <a:rPr lang="ja-JP" altLang="en-US" sz="2800" b="1" dirty="0"/>
              <a:t>病毒感染病例</a:t>
            </a:r>
            <a:endParaRPr kumimoji="1" lang="ja-JP" altLang="en-US" sz="2800" b="1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B1194E69-EF9E-9025-05AC-11C7E1CAC131}"/>
              </a:ext>
            </a:extLst>
          </p:cNvPr>
          <p:cNvGrpSpPr/>
          <p:nvPr/>
        </p:nvGrpSpPr>
        <p:grpSpPr>
          <a:xfrm>
            <a:off x="380161" y="351682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EFFD13E8-991D-3D1B-A693-56FC63104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ABCF656D-C601-B48E-7B04-38342A4F4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D6E063C-CEF6-6BDE-9BE4-C1AB3E1D76E0}"/>
              </a:ext>
            </a:extLst>
          </p:cNvPr>
          <p:cNvSpPr txBox="1"/>
          <p:nvPr/>
        </p:nvSpPr>
        <p:spPr>
          <a:xfrm>
            <a:off x="927528" y="1772816"/>
            <a:ext cx="54498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i="0" dirty="0">
                <a:solidFill>
                  <a:srgbClr val="2980B9"/>
                </a:solidFill>
                <a:effectLst/>
                <a:latin typeface="Quicksand"/>
              </a:rPr>
              <a:t>案例</a:t>
            </a:r>
            <a:endParaRPr lang="en-US" altLang="zh-CN" b="1" i="0" dirty="0">
              <a:solidFill>
                <a:srgbClr val="2980B9"/>
              </a:solidFill>
              <a:effectLst/>
              <a:latin typeface="Quicksand"/>
            </a:endParaRPr>
          </a:p>
          <a:p>
            <a:pPr algn="l" latinLnBrk="1"/>
            <a:r>
              <a:rPr lang="zh-CN" altLang="en-US" dirty="0"/>
              <a:t>咳嗽并发 </a:t>
            </a:r>
            <a:r>
              <a:rPr lang="en-US" altLang="zh-CN" dirty="0"/>
              <a:t>38°C </a:t>
            </a:r>
            <a:r>
              <a:rPr lang="zh-CN" altLang="en-US" dirty="0"/>
              <a:t>发热的患者，病毒感染。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6ABFBE4-969D-2C92-41C1-9E6D51422B28}"/>
              </a:ext>
            </a:extLst>
          </p:cNvPr>
          <p:cNvSpPr txBox="1"/>
          <p:nvPr/>
        </p:nvSpPr>
        <p:spPr>
          <a:xfrm>
            <a:off x="927528" y="2651585"/>
            <a:ext cx="54498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dirty="0">
                <a:solidFill>
                  <a:srgbClr val="2980B9"/>
                </a:solidFill>
                <a:latin typeface="Quicksand"/>
              </a:rPr>
              <a:t>听诊结果</a:t>
            </a:r>
            <a:endParaRPr lang="en-US" altLang="zh-CN" b="1" dirty="0">
              <a:solidFill>
                <a:srgbClr val="2980B9"/>
              </a:solidFill>
              <a:latin typeface="Quicksand"/>
            </a:endParaRPr>
          </a:p>
          <a:p>
            <a:pPr algn="l" latinLnBrk="1"/>
            <a:r>
              <a:rPr lang="zh-CN" altLang="en-US" dirty="0"/>
              <a:t>在右前胸部可闻及粗湿啰音，在左背侧肺底部可闻及粗湿啰音及轻微的干啰音。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75997463-AB14-819E-C01E-66EE91DD3BDB}"/>
              </a:ext>
            </a:extLst>
          </p:cNvPr>
          <p:cNvSpPr/>
          <p:nvPr/>
        </p:nvSpPr>
        <p:spPr>
          <a:xfrm>
            <a:off x="7799134" y="4389112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sz="1400" b="1" dirty="0"/>
              <a:t>2245GA35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21BEA85-D088-E943-6998-D8C397E8EA98}"/>
              </a:ext>
            </a:extLst>
          </p:cNvPr>
          <p:cNvSpPr txBox="1"/>
          <p:nvPr/>
        </p:nvSpPr>
        <p:spPr>
          <a:xfrm>
            <a:off x="7548524" y="508843"/>
            <a:ext cx="3774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/>
              <a:t>粗湿啰音</a:t>
            </a:r>
            <a:endParaRPr kumimoji="1" lang="en-US" altLang="ja-JP" sz="2800" b="1" dirty="0"/>
          </a:p>
          <a:p>
            <a:pPr algn="ctr"/>
            <a:r>
              <a:rPr lang="ja-JP" altLang="en-US" sz="2800" b="1" dirty="0"/>
              <a:t>军团菌肺炎</a:t>
            </a:r>
            <a:endParaRPr kumimoji="1" lang="ja-JP" altLang="en-US" sz="2800" b="1" dirty="0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2A5BF825-9DB4-BFF9-B445-440DC5B5A93D}"/>
              </a:ext>
            </a:extLst>
          </p:cNvPr>
          <p:cNvGrpSpPr/>
          <p:nvPr/>
        </p:nvGrpSpPr>
        <p:grpSpPr>
          <a:xfrm>
            <a:off x="6430275" y="339016"/>
            <a:ext cx="1072157" cy="1293761"/>
            <a:chOff x="415331" y="263757"/>
            <a:chExt cx="1072157" cy="1293761"/>
          </a:xfrm>
        </p:grpSpPr>
        <p:pic>
          <p:nvPicPr>
            <p:cNvPr id="15" name="図 14" descr="ロゴ, アイコン&#10;&#10;自動的に生成された説明">
              <a:extLst>
                <a:ext uri="{FF2B5EF4-FFF2-40B4-BE49-F238E27FC236}">
                  <a16:creationId xmlns:a16="http://schemas.microsoft.com/office/drawing/2014/main" id="{226012BC-DBC6-69DA-617A-3A80F57FA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" name="図 1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A5A8A159-34E9-16E5-0441-C156411AA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762D64D-2F57-8008-DF4A-DD480A13BDB1}"/>
              </a:ext>
            </a:extLst>
          </p:cNvPr>
          <p:cNvSpPr txBox="1"/>
          <p:nvPr/>
        </p:nvSpPr>
        <p:spPr>
          <a:xfrm>
            <a:off x="6982872" y="1772816"/>
            <a:ext cx="49457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i="0" dirty="0">
                <a:solidFill>
                  <a:srgbClr val="2980B9"/>
                </a:solidFill>
                <a:effectLst/>
                <a:latin typeface="Quicksand"/>
              </a:rPr>
              <a:t>案例</a:t>
            </a:r>
            <a:endParaRPr lang="en-US" altLang="zh-CN" b="1" i="0" dirty="0">
              <a:solidFill>
                <a:srgbClr val="2980B9"/>
              </a:solidFill>
              <a:effectLst/>
              <a:latin typeface="Quicksand"/>
            </a:endParaRPr>
          </a:p>
          <a:p>
            <a:pPr algn="l" latinLnBrk="1"/>
            <a:r>
              <a:rPr lang="zh-CN" altLang="en-US" dirty="0"/>
              <a:t>男性，发热 </a:t>
            </a:r>
            <a:r>
              <a:rPr lang="en-US" altLang="zh-CN" dirty="0"/>
              <a:t>38°C</a:t>
            </a:r>
            <a:r>
              <a:rPr lang="zh-CN" altLang="en-US" dirty="0"/>
              <a:t>，并伴有湿性咳嗽。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13B8BF6-3105-5FC8-E3DC-C6CB129249CD}"/>
              </a:ext>
            </a:extLst>
          </p:cNvPr>
          <p:cNvSpPr txBox="1"/>
          <p:nvPr/>
        </p:nvSpPr>
        <p:spPr>
          <a:xfrm>
            <a:off x="6982872" y="2651585"/>
            <a:ext cx="50897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dirty="0">
                <a:solidFill>
                  <a:srgbClr val="2980B9"/>
                </a:solidFill>
                <a:latin typeface="Quicksand"/>
              </a:rPr>
              <a:t>听诊结果</a:t>
            </a:r>
            <a:endParaRPr lang="en-US" altLang="zh-CN" b="1" dirty="0">
              <a:solidFill>
                <a:srgbClr val="2980B9"/>
              </a:solidFill>
              <a:latin typeface="Quicksand"/>
            </a:endParaRPr>
          </a:p>
          <a:p>
            <a:pPr algn="l" latinLnBrk="1"/>
            <a:r>
              <a:rPr lang="zh-CN" altLang="en-US" dirty="0"/>
              <a:t>可闻及粗湿啰音（右肺野＞左肺野）。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0F9F12F-F9A8-26AB-9069-AAC47B5F5C0E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6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4491ACB-B637-A3DE-F70E-38160D4BD852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7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C38BFD1-2050-9A7B-506E-CA34335E06EC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8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F8BE47B-434F-81FE-4B69-E4FC6FB91A9A}"/>
              </a:ext>
            </a:extLst>
          </p:cNvPr>
          <p:cNvSpPr txBox="1"/>
          <p:nvPr/>
        </p:nvSpPr>
        <p:spPr>
          <a:xfrm>
            <a:off x="1777499" y="4950042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48DEE89-6811-DA57-352B-383DC35D7E75}"/>
              </a:ext>
            </a:extLst>
          </p:cNvPr>
          <p:cNvSpPr txBox="1"/>
          <p:nvPr/>
        </p:nvSpPr>
        <p:spPr>
          <a:xfrm>
            <a:off x="7817157" y="4950042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087871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54A01-7E48-9251-0207-11C6F4968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52D076F4-3DFC-A0FE-53AA-C59FFF53FD37}"/>
              </a:ext>
            </a:extLst>
          </p:cNvPr>
          <p:cNvSpPr/>
          <p:nvPr/>
        </p:nvSpPr>
        <p:spPr>
          <a:xfrm>
            <a:off x="1753210" y="4385149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sz="1400" b="1" dirty="0"/>
              <a:t>2308GA35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E4C0573-E7A6-EA70-F6EF-3FB8323F43FA}"/>
              </a:ext>
            </a:extLst>
          </p:cNvPr>
          <p:cNvSpPr txBox="1"/>
          <p:nvPr/>
        </p:nvSpPr>
        <p:spPr>
          <a:xfrm>
            <a:off x="1252893" y="613628"/>
            <a:ext cx="4799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/>
              <a:t>细湿啰音｜</a:t>
            </a:r>
            <a:r>
              <a:rPr lang="zh-CN" altLang="en-US" sz="2400" b="1" dirty="0">
                <a:solidFill>
                  <a:srgbClr val="FF0000"/>
                </a:solidFill>
              </a:rPr>
              <a:t>诊断时</a:t>
            </a:r>
            <a:endParaRPr lang="en-US" altLang="zh-CN" sz="2400" b="1" dirty="0">
              <a:solidFill>
                <a:srgbClr val="FF0000"/>
              </a:solidFill>
            </a:endParaRPr>
          </a:p>
          <a:p>
            <a:pPr algn="ctr"/>
            <a:r>
              <a:rPr lang="ja-JP" altLang="en-US" sz="2400" b="1" dirty="0"/>
              <a:t>抗</a:t>
            </a:r>
            <a:r>
              <a:rPr lang="en-US" altLang="ja-JP" sz="2400" b="1" dirty="0"/>
              <a:t>MDA-5</a:t>
            </a:r>
            <a:r>
              <a:rPr lang="ja-JP" altLang="en-US" sz="2400" b="1" dirty="0"/>
              <a:t>抗体阳性皮肌炎</a:t>
            </a:r>
            <a:endParaRPr kumimoji="1" lang="ja-JP" altLang="en-US" sz="2400" b="1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8CDDF427-8C74-3460-E6D9-D66BD7A7EBCE}"/>
              </a:ext>
            </a:extLst>
          </p:cNvPr>
          <p:cNvGrpSpPr/>
          <p:nvPr/>
        </p:nvGrpSpPr>
        <p:grpSpPr>
          <a:xfrm>
            <a:off x="380161" y="345349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D1651B0F-41C4-F488-8759-9750F17F4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CF4C082-BAEE-50DF-3297-9F097C0E5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3EC1266-68D2-C11E-F40D-FE7419818E92}"/>
              </a:ext>
            </a:extLst>
          </p:cNvPr>
          <p:cNvSpPr txBox="1"/>
          <p:nvPr/>
        </p:nvSpPr>
        <p:spPr>
          <a:xfrm>
            <a:off x="927526" y="1772816"/>
            <a:ext cx="5089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i="0" dirty="0">
                <a:solidFill>
                  <a:srgbClr val="2980B9"/>
                </a:solidFill>
                <a:effectLst/>
                <a:latin typeface="Quicksand"/>
              </a:rPr>
              <a:t>案例</a:t>
            </a:r>
            <a:endParaRPr lang="en-US" altLang="zh-CN" b="1" i="0" dirty="0">
              <a:solidFill>
                <a:srgbClr val="2980B9"/>
              </a:solidFill>
              <a:effectLst/>
              <a:latin typeface="Quicksand"/>
            </a:endParaRPr>
          </a:p>
          <a:p>
            <a:pPr algn="l" latinLnBrk="1"/>
            <a:r>
              <a:rPr lang="zh-CN" altLang="en-US" dirty="0"/>
              <a:t>抗</a:t>
            </a:r>
            <a:r>
              <a:rPr lang="en-US" altLang="zh-CN" dirty="0"/>
              <a:t>MDA-5</a:t>
            </a:r>
            <a:r>
              <a:rPr lang="zh-CN" altLang="en-US" dirty="0"/>
              <a:t>抗体阳性皮肌炎患者的间质性肺炎（诊断时）。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20C8371-1612-7DF1-A4DC-E0F7B426C299}"/>
              </a:ext>
            </a:extLst>
          </p:cNvPr>
          <p:cNvSpPr txBox="1"/>
          <p:nvPr/>
        </p:nvSpPr>
        <p:spPr>
          <a:xfrm>
            <a:off x="927526" y="2992290"/>
            <a:ext cx="54498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dirty="0">
                <a:solidFill>
                  <a:srgbClr val="2980B9"/>
                </a:solidFill>
                <a:latin typeface="Quicksand"/>
              </a:rPr>
              <a:t>听诊结果</a:t>
            </a:r>
            <a:endParaRPr lang="en-US" altLang="zh-CN" b="1" dirty="0">
              <a:solidFill>
                <a:srgbClr val="2980B9"/>
              </a:solidFill>
              <a:latin typeface="Quicksand"/>
            </a:endParaRPr>
          </a:p>
          <a:p>
            <a:pPr algn="l"/>
            <a:r>
              <a:rPr lang="zh-CN" altLang="en-US" b="0" i="0" dirty="0">
                <a:solidFill>
                  <a:srgbClr val="333333"/>
                </a:solidFill>
                <a:effectLst/>
                <a:latin typeface="Quicksand"/>
              </a:rPr>
              <a:t>在左肺底部可闻及细湿啰音。在抗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Quicksand"/>
              </a:rPr>
              <a:t>MDA-5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Quicksand"/>
              </a:rPr>
              <a:t>抗体阳性的间质性肺炎中，该声音相比 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Quicksand"/>
              </a:rPr>
              <a:t>IPF 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Quicksand"/>
              </a:rPr>
              <a:t>听起来更低调（低频）。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644961D9-106E-D5A1-B13C-AB806C0653F7}"/>
              </a:ext>
            </a:extLst>
          </p:cNvPr>
          <p:cNvSpPr/>
          <p:nvPr/>
        </p:nvSpPr>
        <p:spPr>
          <a:xfrm>
            <a:off x="7792983" y="439679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sz="1400" b="1" dirty="0"/>
              <a:t>2309GA35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95265CE-7BC2-BE23-CF47-4CDF9F22D80D}"/>
              </a:ext>
            </a:extLst>
          </p:cNvPr>
          <p:cNvSpPr txBox="1"/>
          <p:nvPr/>
        </p:nvSpPr>
        <p:spPr>
          <a:xfrm>
            <a:off x="7313742" y="576731"/>
            <a:ext cx="4799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/>
              <a:t>细湿啰音｜</a:t>
            </a:r>
            <a:r>
              <a:rPr lang="zh-CN" altLang="en-US" sz="2400" b="1" dirty="0">
                <a:solidFill>
                  <a:schemeClr val="accent4"/>
                </a:solidFill>
              </a:rPr>
              <a:t>治疗后</a:t>
            </a:r>
            <a:endParaRPr kumimoji="1" lang="en-US" altLang="ja-JP" sz="2400" b="1" dirty="0">
              <a:solidFill>
                <a:schemeClr val="accent4"/>
              </a:solidFill>
            </a:endParaRPr>
          </a:p>
          <a:p>
            <a:pPr algn="ctr"/>
            <a:r>
              <a:rPr lang="ja-JP" altLang="en-US" sz="2400" b="1" dirty="0"/>
              <a:t>抗</a:t>
            </a:r>
            <a:r>
              <a:rPr lang="en-US" altLang="ja-JP" sz="2400" b="1" dirty="0"/>
              <a:t>MDA-5</a:t>
            </a:r>
            <a:r>
              <a:rPr lang="ja-JP" altLang="en-US" sz="2400" b="1" dirty="0"/>
              <a:t>抗体阳性皮肌炎</a:t>
            </a:r>
            <a:endParaRPr kumimoji="1" lang="ja-JP" altLang="en-US" sz="2400" b="1" dirty="0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FA0CE97F-F899-4DC0-1489-22F547E19120}"/>
              </a:ext>
            </a:extLst>
          </p:cNvPr>
          <p:cNvGrpSpPr/>
          <p:nvPr/>
        </p:nvGrpSpPr>
        <p:grpSpPr>
          <a:xfrm>
            <a:off x="6441684" y="345349"/>
            <a:ext cx="1072157" cy="1293761"/>
            <a:chOff x="415331" y="263757"/>
            <a:chExt cx="1072157" cy="1293761"/>
          </a:xfrm>
        </p:grpSpPr>
        <p:pic>
          <p:nvPicPr>
            <p:cNvPr id="18" name="図 17" descr="ロゴ, アイコン&#10;&#10;自動的に生成された説明">
              <a:extLst>
                <a:ext uri="{FF2B5EF4-FFF2-40B4-BE49-F238E27FC236}">
                  <a16:creationId xmlns:a16="http://schemas.microsoft.com/office/drawing/2014/main" id="{5E7B9190-ACCD-4CA6-43D7-D30975BFB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9" name="図 18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61356275-49CA-8ED6-0E1D-B3B279A78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CAC9297-6B84-DDF3-A798-DF76E6CD1F4A}"/>
              </a:ext>
            </a:extLst>
          </p:cNvPr>
          <p:cNvSpPr txBox="1"/>
          <p:nvPr/>
        </p:nvSpPr>
        <p:spPr>
          <a:xfrm>
            <a:off x="6989051" y="1772816"/>
            <a:ext cx="5089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i="0" dirty="0">
                <a:solidFill>
                  <a:srgbClr val="2980B9"/>
                </a:solidFill>
                <a:effectLst/>
                <a:latin typeface="Quicksand"/>
              </a:rPr>
              <a:t>案例</a:t>
            </a:r>
            <a:endParaRPr lang="en-US" altLang="zh-CN" b="1" i="0" dirty="0">
              <a:solidFill>
                <a:srgbClr val="2980B9"/>
              </a:solidFill>
              <a:effectLst/>
              <a:latin typeface="Quicksand"/>
            </a:endParaRPr>
          </a:p>
          <a:p>
            <a:pPr algn="l" latinLnBrk="1"/>
            <a:r>
              <a:rPr lang="zh-CN" altLang="en-US" dirty="0"/>
              <a:t>抗</a:t>
            </a:r>
            <a:r>
              <a:rPr lang="en-US" altLang="zh-CN" dirty="0"/>
              <a:t>MDA-5</a:t>
            </a:r>
            <a:r>
              <a:rPr lang="zh-CN" altLang="en-US" dirty="0"/>
              <a:t>抗体阳性皮肌炎患者的间质性肺炎（治疗后）。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D48C143-471C-CC6D-0053-DDE7697B3C0A}"/>
              </a:ext>
            </a:extLst>
          </p:cNvPr>
          <p:cNvSpPr txBox="1"/>
          <p:nvPr/>
        </p:nvSpPr>
        <p:spPr>
          <a:xfrm>
            <a:off x="6989051" y="2992290"/>
            <a:ext cx="50836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dirty="0">
                <a:solidFill>
                  <a:srgbClr val="2980B9"/>
                </a:solidFill>
                <a:latin typeface="Quicksand"/>
              </a:rPr>
              <a:t>听诊结果</a:t>
            </a:r>
            <a:endParaRPr lang="en-US" altLang="zh-CN" b="1" dirty="0">
              <a:solidFill>
                <a:srgbClr val="2980B9"/>
              </a:solidFill>
              <a:latin typeface="Quicksand"/>
            </a:endParaRPr>
          </a:p>
          <a:p>
            <a:pPr algn="l"/>
            <a:r>
              <a:rPr lang="zh-CN" altLang="en-US" dirty="0"/>
              <a:t>诊断时在左肺底部听到的细湿啰音已减轻。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453674D-A994-2279-D79E-7C6F5E204689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6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6195228-02E9-5E0F-9FA5-59E9764A4EB8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7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46B7D8C-0AA1-701B-5931-2AC5603C91A3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8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8AAF72D-597E-488F-5DF0-F88CF44D3C18}"/>
              </a:ext>
            </a:extLst>
          </p:cNvPr>
          <p:cNvSpPr txBox="1"/>
          <p:nvPr/>
        </p:nvSpPr>
        <p:spPr>
          <a:xfrm>
            <a:off x="1777499" y="4950042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7D838ED-18A6-86A7-51A7-FBBA480A04FA}"/>
              </a:ext>
            </a:extLst>
          </p:cNvPr>
          <p:cNvSpPr txBox="1"/>
          <p:nvPr/>
        </p:nvSpPr>
        <p:spPr>
          <a:xfrm>
            <a:off x="7817157" y="4950042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3755295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0E83C-22D0-AD99-AA95-49151E5E8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D7A7C8F5-CB62-3F8E-BC9F-D6D4426A3308}"/>
              </a:ext>
            </a:extLst>
          </p:cNvPr>
          <p:cNvSpPr/>
          <p:nvPr/>
        </p:nvSpPr>
        <p:spPr>
          <a:xfrm>
            <a:off x="1766334" y="4373724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sz="1400" b="1" dirty="0"/>
              <a:t>2327GA35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1394710-E2AA-CC8D-40A5-6B440142EEC5}"/>
              </a:ext>
            </a:extLst>
          </p:cNvPr>
          <p:cNvSpPr txBox="1"/>
          <p:nvPr/>
        </p:nvSpPr>
        <p:spPr>
          <a:xfrm>
            <a:off x="1217049" y="569309"/>
            <a:ext cx="4799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/>
              <a:t>细湿啰音｜</a:t>
            </a:r>
            <a:r>
              <a:rPr lang="zh-CN" altLang="en-US" sz="2400" b="1" dirty="0">
                <a:solidFill>
                  <a:srgbClr val="FF0000"/>
                </a:solidFill>
              </a:rPr>
              <a:t>强迫呼吸</a:t>
            </a:r>
            <a:endParaRPr lang="en-US" altLang="zh-CN" sz="2400" b="1" dirty="0">
              <a:solidFill>
                <a:srgbClr val="FF0000"/>
              </a:solidFill>
            </a:endParaRPr>
          </a:p>
          <a:p>
            <a:pPr algn="ctr"/>
            <a:r>
              <a:rPr lang="zh-CN" altLang="en-US" sz="2400" b="1" dirty="0"/>
              <a:t>特发性肺纤维化</a:t>
            </a:r>
            <a:endParaRPr kumimoji="1" lang="ja-JP" altLang="en-US" sz="2400" b="1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E44E75BF-349B-35FB-8390-FC556C669E75}"/>
              </a:ext>
            </a:extLst>
          </p:cNvPr>
          <p:cNvGrpSpPr/>
          <p:nvPr/>
        </p:nvGrpSpPr>
        <p:grpSpPr>
          <a:xfrm>
            <a:off x="380161" y="337927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CBD17277-E7E8-EBF7-60E1-BA7877B71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5A748ED0-C2DC-E2CF-A5D8-C5ED31D75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82A8ED3-0951-C1AC-CF82-6F9AC57BFC6B}"/>
              </a:ext>
            </a:extLst>
          </p:cNvPr>
          <p:cNvSpPr txBox="1"/>
          <p:nvPr/>
        </p:nvSpPr>
        <p:spPr>
          <a:xfrm>
            <a:off x="934522" y="1884604"/>
            <a:ext cx="50894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i="0" dirty="0">
                <a:solidFill>
                  <a:srgbClr val="2980B9"/>
                </a:solidFill>
                <a:effectLst/>
                <a:latin typeface="Quicksand"/>
              </a:rPr>
              <a:t>案例</a:t>
            </a:r>
            <a:endParaRPr lang="en-US" altLang="zh-CN" b="1" i="0" dirty="0">
              <a:solidFill>
                <a:srgbClr val="2980B9"/>
              </a:solidFill>
              <a:effectLst/>
              <a:latin typeface="Quicksand"/>
            </a:endParaRPr>
          </a:p>
          <a:p>
            <a:pPr algn="l" latinLnBrk="1"/>
            <a:r>
              <a:rPr lang="zh-CN" altLang="en-US" dirty="0"/>
              <a:t>特发性肺纤维化病例</a:t>
            </a:r>
            <a:endParaRPr lang="en-US" altLang="ja-JP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2F3676C-D07F-EE2E-26B8-B377BABA1201}"/>
              </a:ext>
            </a:extLst>
          </p:cNvPr>
          <p:cNvSpPr txBox="1"/>
          <p:nvPr/>
        </p:nvSpPr>
        <p:spPr>
          <a:xfrm>
            <a:off x="934903" y="2926685"/>
            <a:ext cx="53058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dirty="0">
                <a:solidFill>
                  <a:srgbClr val="2980B9"/>
                </a:solidFill>
                <a:latin typeface="Quicksand"/>
              </a:rPr>
              <a:t>听诊结果</a:t>
            </a:r>
            <a:endParaRPr lang="en-US" altLang="zh-CN" b="1" dirty="0">
              <a:solidFill>
                <a:srgbClr val="2980B9"/>
              </a:solidFill>
              <a:latin typeface="Quicksand"/>
            </a:endParaRPr>
          </a:p>
          <a:p>
            <a:pPr latinLnBrk="1"/>
            <a:r>
              <a:rPr lang="zh-CN" altLang="en-US" dirty="0"/>
              <a:t>在左右侧胸部及背侧肺底部可闻及细湿啰音（患者深吸气时）。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0" name="四角形: 角を丸くする 9">
            <a:hlinkClick r:id="rId5"/>
            <a:extLst>
              <a:ext uri="{FF2B5EF4-FFF2-40B4-BE49-F238E27FC236}">
                <a16:creationId xmlns:a16="http://schemas.microsoft.com/office/drawing/2014/main" id="{29596945-B5C7-82DB-EBD3-2F37A5313CDC}"/>
              </a:ext>
            </a:extLst>
          </p:cNvPr>
          <p:cNvSpPr/>
          <p:nvPr/>
        </p:nvSpPr>
        <p:spPr>
          <a:xfrm>
            <a:off x="7796540" y="4398657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sz="1400" b="1" dirty="0"/>
              <a:t>2328GA35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FBD5564-74E5-E97F-287D-9084702AF505}"/>
              </a:ext>
            </a:extLst>
          </p:cNvPr>
          <p:cNvSpPr txBox="1"/>
          <p:nvPr/>
        </p:nvSpPr>
        <p:spPr>
          <a:xfrm>
            <a:off x="7399468" y="569309"/>
            <a:ext cx="4799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/>
              <a:t>细湿啰音｜</a:t>
            </a:r>
            <a:r>
              <a:rPr lang="zh-CN" altLang="en-US" sz="2400" b="1" dirty="0">
                <a:solidFill>
                  <a:schemeClr val="accent4"/>
                </a:solidFill>
              </a:rPr>
              <a:t>平静呼吸</a:t>
            </a:r>
            <a:endParaRPr lang="en-US" altLang="zh-CN" sz="2400" b="1" dirty="0">
              <a:solidFill>
                <a:schemeClr val="accent4"/>
              </a:solidFill>
            </a:endParaRPr>
          </a:p>
          <a:p>
            <a:pPr algn="ctr"/>
            <a:r>
              <a:rPr lang="zh-CN" altLang="en-US" sz="2400" b="1" dirty="0"/>
              <a:t>特发性肺纤维化</a:t>
            </a:r>
            <a:endParaRPr kumimoji="1" lang="ja-JP" altLang="en-US" sz="2400" b="1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19C29491-C022-4903-7897-860D48F9DBAF}"/>
              </a:ext>
            </a:extLst>
          </p:cNvPr>
          <p:cNvGrpSpPr/>
          <p:nvPr/>
        </p:nvGrpSpPr>
        <p:grpSpPr>
          <a:xfrm>
            <a:off x="6457070" y="337927"/>
            <a:ext cx="1072157" cy="1293761"/>
            <a:chOff x="415331" y="263757"/>
            <a:chExt cx="1072157" cy="1293761"/>
          </a:xfrm>
        </p:grpSpPr>
        <p:pic>
          <p:nvPicPr>
            <p:cNvPr id="19" name="図 18" descr="ロゴ, アイコン&#10;&#10;自動的に生成された説明">
              <a:extLst>
                <a:ext uri="{FF2B5EF4-FFF2-40B4-BE49-F238E27FC236}">
                  <a16:creationId xmlns:a16="http://schemas.microsoft.com/office/drawing/2014/main" id="{8B29AB86-4268-A122-1977-721525B17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0" name="図 19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F07E01C1-D7CA-80B2-3DCD-85BECC2D1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8664D4B-A1B9-D09F-0E78-336AD0504A48}"/>
              </a:ext>
            </a:extLst>
          </p:cNvPr>
          <p:cNvSpPr txBox="1"/>
          <p:nvPr/>
        </p:nvSpPr>
        <p:spPr>
          <a:xfrm>
            <a:off x="6986208" y="1884604"/>
            <a:ext cx="50894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i="0" dirty="0">
                <a:solidFill>
                  <a:srgbClr val="2980B9"/>
                </a:solidFill>
                <a:effectLst/>
                <a:latin typeface="Quicksand"/>
              </a:rPr>
              <a:t>案例</a:t>
            </a:r>
            <a:endParaRPr lang="en-US" altLang="zh-CN" b="1" i="0" dirty="0">
              <a:solidFill>
                <a:srgbClr val="2980B9"/>
              </a:solidFill>
              <a:effectLst/>
              <a:latin typeface="Quicksand"/>
            </a:endParaRPr>
          </a:p>
          <a:p>
            <a:pPr algn="l" latinLnBrk="1"/>
            <a:r>
              <a:rPr lang="zh-CN" altLang="en-US" dirty="0"/>
              <a:t>特发性肺纤维化病例（平静呼吸）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D5795BA-B754-DE1A-F23C-A501CCE984DE}"/>
              </a:ext>
            </a:extLst>
          </p:cNvPr>
          <p:cNvSpPr txBox="1"/>
          <p:nvPr/>
        </p:nvSpPr>
        <p:spPr>
          <a:xfrm>
            <a:off x="6976643" y="2828835"/>
            <a:ext cx="5161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dirty="0">
                <a:solidFill>
                  <a:srgbClr val="2980B9"/>
                </a:solidFill>
                <a:latin typeface="Quicksand"/>
              </a:rPr>
              <a:t>听诊结果</a:t>
            </a:r>
            <a:endParaRPr lang="en-US" altLang="zh-CN" b="1" dirty="0">
              <a:solidFill>
                <a:srgbClr val="2980B9"/>
              </a:solidFill>
              <a:latin typeface="Quicksand"/>
            </a:endParaRPr>
          </a:p>
          <a:p>
            <a:pPr algn="l" latinLnBrk="1"/>
            <a:r>
              <a:rPr lang="zh-CN" altLang="en-US" dirty="0"/>
              <a:t>在强制吸气时可闻及细湿啰音，而在平静吸气时仅能微弱听到。</a:t>
            </a:r>
            <a:endParaRPr lang="en-US" altLang="ja-JP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D6372B9-5F13-A16E-2A4D-7D546CE69EA6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6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7CC40B2-C240-8AEB-19C3-650D4E6F13A4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7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BCD8BBE-1789-A26E-4311-9490321F2F57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8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C724748-2E0B-33D9-ED1B-6CEBB6661C1D}"/>
              </a:ext>
            </a:extLst>
          </p:cNvPr>
          <p:cNvSpPr txBox="1"/>
          <p:nvPr/>
        </p:nvSpPr>
        <p:spPr>
          <a:xfrm>
            <a:off x="1777499" y="4950042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7EB3AB5-0183-7DF3-F68E-DFDB4FEFDEC5}"/>
              </a:ext>
            </a:extLst>
          </p:cNvPr>
          <p:cNvSpPr txBox="1"/>
          <p:nvPr/>
        </p:nvSpPr>
        <p:spPr>
          <a:xfrm>
            <a:off x="7817157" y="4950042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476196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A15AF1A-29CA-8E55-989D-D8A6D5FD4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808" y="2215700"/>
            <a:ext cx="6096528" cy="34292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DE9D274-028C-4BC9-180D-633956DEF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3817640" cy="615950"/>
          </a:xfrm>
        </p:spPr>
        <p:txBody>
          <a:bodyPr>
            <a:normAutofit fontScale="90000"/>
          </a:bodyPr>
          <a:lstStyle/>
          <a:p>
            <a:r>
              <a:rPr lang="ja-JP" altLang="en-US" b="1" dirty="0"/>
              <a:t>如何使用</a:t>
            </a:r>
            <a:r>
              <a:rPr lang="en-US" altLang="ja-JP" b="1" dirty="0"/>
              <a:t>iPax</a:t>
            </a:r>
            <a:endParaRPr kumimoji="1" lang="ja-JP" altLang="en-US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" name="吹き出し: 線 4">
            <a:extLst>
              <a:ext uri="{FF2B5EF4-FFF2-40B4-BE49-F238E27FC236}">
                <a16:creationId xmlns:a16="http://schemas.microsoft.com/office/drawing/2014/main" id="{610D443B-79F7-9B17-401F-3082425088C9}"/>
              </a:ext>
            </a:extLst>
          </p:cNvPr>
          <p:cNvSpPr/>
          <p:nvPr/>
        </p:nvSpPr>
        <p:spPr>
          <a:xfrm>
            <a:off x="9377847" y="837981"/>
            <a:ext cx="2688448" cy="479217"/>
          </a:xfrm>
          <a:prstGeom prst="borderCallout1">
            <a:avLst>
              <a:gd name="adj1" fmla="val 64563"/>
              <a:gd name="adj2" fmla="val -2992"/>
              <a:gd name="adj3" fmla="val 317089"/>
              <a:gd name="adj4" fmla="val -47617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</a:rPr>
              <a:t>扫描</a:t>
            </a:r>
            <a:r>
              <a:rPr lang="en-US" altLang="zh-CN" sz="1200" dirty="0">
                <a:solidFill>
                  <a:schemeClr val="tx1"/>
                </a:solidFill>
              </a:rPr>
              <a:t>QR</a:t>
            </a:r>
            <a:r>
              <a:rPr lang="zh-CN" altLang="en-US" sz="1200" dirty="0">
                <a:solidFill>
                  <a:schemeClr val="tx1"/>
                </a:solidFill>
              </a:rPr>
              <a:t>码后会启动浏览器</a:t>
            </a:r>
            <a:endParaRPr lang="en-US" altLang="zh-CN" sz="1200" dirty="0">
              <a:solidFill>
                <a:schemeClr val="tx1"/>
              </a:solidFill>
            </a:endParaRPr>
          </a:p>
          <a:p>
            <a:pPr algn="ctr"/>
            <a:r>
              <a:rPr lang="zh-CN" altLang="en-US" sz="1200" dirty="0">
                <a:solidFill>
                  <a:schemeClr val="tx1"/>
                </a:solidFill>
              </a:rPr>
              <a:t>仅限学生许可证持有者使用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1C06760-0570-46AD-EC7F-6984396D37B0}"/>
              </a:ext>
            </a:extLst>
          </p:cNvPr>
          <p:cNvSpPr txBox="1"/>
          <p:nvPr/>
        </p:nvSpPr>
        <p:spPr>
          <a:xfrm>
            <a:off x="199906" y="1882983"/>
            <a:ext cx="2906366" cy="4455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/>
              <a:t>１．</a:t>
            </a:r>
            <a:r>
              <a:rPr lang="zh-CN" altLang="en-US" sz="1200" dirty="0"/>
              <a:t>在启动的页面上输入信息</a:t>
            </a:r>
            <a:endParaRPr kumimoji="1" lang="en-US" altLang="ja-JP" sz="1200" dirty="0"/>
          </a:p>
          <a:p>
            <a:r>
              <a:rPr lang="ja-JP" altLang="en-US" sz="1200" dirty="0"/>
              <a:t>２．</a:t>
            </a:r>
            <a:r>
              <a:rPr lang="zh-CN" altLang="en-US" sz="1200" dirty="0"/>
              <a:t>登录完成后显示 </a:t>
            </a:r>
            <a:r>
              <a:rPr lang="en-US" altLang="zh-CN" sz="1200" dirty="0"/>
              <a:t>iPax</a:t>
            </a:r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r>
              <a:rPr lang="ja-JP" altLang="en-US" sz="1200" dirty="0"/>
              <a:t>３．点击“</a:t>
            </a:r>
            <a:r>
              <a:rPr lang="en-US" altLang="ja-JP" sz="1200" dirty="0"/>
              <a:t>OK”</a:t>
            </a:r>
          </a:p>
          <a:p>
            <a:r>
              <a:rPr lang="ja-JP" altLang="en-US" sz="1200" dirty="0"/>
              <a:t>４．</a:t>
            </a:r>
            <a:r>
              <a:rPr lang="zh-CN" altLang="en-US" sz="1200" dirty="0"/>
              <a:t>点击要听诊的部位</a:t>
            </a:r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r>
              <a:rPr lang="ja-JP" altLang="en-US" sz="1200" dirty="0"/>
              <a:t>５．</a:t>
            </a:r>
            <a:r>
              <a:rPr lang="zh-CN" altLang="en-US" sz="1200" dirty="0"/>
              <a:t>播放胸部部位的声音</a:t>
            </a:r>
            <a:endParaRPr lang="en-US" altLang="zh-CN" sz="1200" dirty="0"/>
          </a:p>
          <a:p>
            <a:r>
              <a:rPr lang="en-US" altLang="ja-JP" sz="1050" dirty="0"/>
              <a:t>※</a:t>
            </a:r>
            <a:r>
              <a:rPr lang="zh-CN" altLang="en-US" sz="1050" dirty="0"/>
              <a:t>聆听声音时请使用外部扬声器或耳机。没有耳机的话几乎听不到声音</a:t>
            </a:r>
            <a:endParaRPr lang="en-US" altLang="zh-CN" sz="1050" dirty="0"/>
          </a:p>
          <a:p>
            <a:endParaRPr lang="en-US" altLang="ja-JP" sz="1050" dirty="0"/>
          </a:p>
          <a:p>
            <a:r>
              <a:rPr lang="ja-JP" altLang="en-US" sz="1200" dirty="0"/>
              <a:t>６．</a:t>
            </a:r>
            <a:r>
              <a:rPr lang="zh-CN" altLang="en-US" sz="1200" dirty="0"/>
              <a:t>点击右上角的箭头图标切换到背部</a:t>
            </a:r>
            <a:endParaRPr lang="en-US" altLang="ja-JP" sz="1200" dirty="0"/>
          </a:p>
          <a:p>
            <a:pPr marL="268288" indent="-268288"/>
            <a:r>
              <a:rPr lang="ja-JP" altLang="en-US" sz="1200" dirty="0"/>
              <a:t>７．</a:t>
            </a:r>
            <a:r>
              <a:rPr lang="zh-CN" altLang="en-US" sz="1200" dirty="0"/>
              <a:t>结束时点击“</a:t>
            </a:r>
            <a:r>
              <a:rPr lang="en-US" altLang="zh-CN" sz="1200" dirty="0"/>
              <a:t>Finish”</a:t>
            </a:r>
            <a:r>
              <a:rPr lang="zh-CN" altLang="en-US" sz="1200" dirty="0"/>
              <a:t>并关闭浏览器</a:t>
            </a:r>
            <a:endParaRPr lang="en-US" altLang="ja-JP" sz="1200" dirty="0"/>
          </a:p>
        </p:txBody>
      </p:sp>
      <p:sp>
        <p:nvSpPr>
          <p:cNvPr id="7" name="吹き出し: 折線 6">
            <a:extLst>
              <a:ext uri="{FF2B5EF4-FFF2-40B4-BE49-F238E27FC236}">
                <a16:creationId xmlns:a16="http://schemas.microsoft.com/office/drawing/2014/main" id="{75C9B406-AE8C-DE81-B89F-87DB8222D513}"/>
              </a:ext>
            </a:extLst>
          </p:cNvPr>
          <p:cNvSpPr/>
          <p:nvPr/>
        </p:nvSpPr>
        <p:spPr>
          <a:xfrm>
            <a:off x="263352" y="1247097"/>
            <a:ext cx="2760456" cy="461665"/>
          </a:xfrm>
          <a:prstGeom prst="borderCallout2">
            <a:avLst>
              <a:gd name="adj1" fmla="val 29489"/>
              <a:gd name="adj2" fmla="val 99835"/>
              <a:gd name="adj3" fmla="val 31411"/>
              <a:gd name="adj4" fmla="val 199961"/>
              <a:gd name="adj5" fmla="val 259771"/>
              <a:gd name="adj6" fmla="val 231861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100" dirty="0">
                <a:solidFill>
                  <a:schemeClr val="tx1"/>
                </a:solidFill>
              </a:rPr>
              <a:t>点击此处将启动浏览器</a:t>
            </a:r>
            <a:endParaRPr kumimoji="1" lang="en-US" altLang="ja-JP" sz="1100" dirty="0">
              <a:solidFill>
                <a:schemeClr val="tx1"/>
              </a:solidFill>
            </a:endParaRPr>
          </a:p>
          <a:p>
            <a:pPr algn="ctr"/>
            <a:r>
              <a:rPr lang="zh-CN" altLang="en-US" sz="1100" b="1" dirty="0">
                <a:solidFill>
                  <a:schemeClr val="tx1"/>
                </a:solidFill>
                <a:highlight>
                  <a:srgbClr val="FFFF00"/>
                </a:highlight>
              </a:rPr>
              <a:t>仅限教育机构许可合同用户使用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pic>
        <p:nvPicPr>
          <p:cNvPr id="9" name="図 8" descr="じょうごグラフ が含まれている画像&#10;&#10;自動的に生成された説明">
            <a:extLst>
              <a:ext uri="{FF2B5EF4-FFF2-40B4-BE49-F238E27FC236}">
                <a16:creationId xmlns:a16="http://schemas.microsoft.com/office/drawing/2014/main" id="{70BF8A1C-32B1-6C51-1046-6CFE45E204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18" y="2312359"/>
            <a:ext cx="1496234" cy="1188614"/>
          </a:xfrm>
          <a:prstGeom prst="rect">
            <a:avLst/>
          </a:prstGeom>
        </p:spPr>
      </p:pic>
      <p:pic>
        <p:nvPicPr>
          <p:cNvPr id="11" name="図 10" descr="白いシャツを着ている人の絵&#10;&#10;低い精度で自動的に生成された説明">
            <a:extLst>
              <a:ext uri="{FF2B5EF4-FFF2-40B4-BE49-F238E27FC236}">
                <a16:creationId xmlns:a16="http://schemas.microsoft.com/office/drawing/2014/main" id="{63249B92-1B29-2D1E-59B6-A96FF8A5BA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18" y="3930349"/>
            <a:ext cx="1496235" cy="1188615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23777B5-A435-5D8B-1265-64B1FA8C0F1E}"/>
              </a:ext>
            </a:extLst>
          </p:cNvPr>
          <p:cNvSpPr txBox="1"/>
          <p:nvPr/>
        </p:nvSpPr>
        <p:spPr>
          <a:xfrm>
            <a:off x="9424246" y="1464862"/>
            <a:ext cx="26221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/>
              <a:t>１．</a:t>
            </a:r>
            <a:r>
              <a:rPr lang="zh-CN" altLang="en-US" sz="1200" dirty="0"/>
              <a:t>在启动的页面上输入信息</a:t>
            </a:r>
            <a:endParaRPr kumimoji="1" lang="en-US" altLang="ja-JP" sz="1200" dirty="0"/>
          </a:p>
          <a:p>
            <a:r>
              <a:rPr lang="ja-JP" altLang="en-US" sz="1200" dirty="0"/>
              <a:t>２．</a:t>
            </a:r>
            <a:r>
              <a:rPr lang="zh-CN" altLang="en-US" sz="1200" dirty="0"/>
              <a:t>登录完成后显示 </a:t>
            </a:r>
            <a:r>
              <a:rPr lang="en-US" altLang="zh-CN" sz="1200" dirty="0"/>
              <a:t>iPax</a:t>
            </a:r>
            <a:endParaRPr lang="en-US" altLang="ja-JP" sz="1200" dirty="0"/>
          </a:p>
          <a:p>
            <a:r>
              <a:rPr lang="ja-JP" altLang="en-US" sz="1200" dirty="0"/>
              <a:t>３．开始听诊</a:t>
            </a:r>
            <a:endParaRPr lang="en-US" altLang="ja-JP" sz="1200" dirty="0"/>
          </a:p>
          <a:p>
            <a:pPr marL="268288"/>
            <a:r>
              <a:rPr lang="en-US" altLang="ja-JP" sz="1200" dirty="0"/>
              <a:t>※</a:t>
            </a:r>
            <a:r>
              <a:rPr lang="zh-CN" altLang="en-US" sz="1200" dirty="0"/>
              <a:t>聆听声音时请使用耳机。没有耳机的话几乎听不到声音</a:t>
            </a:r>
            <a:r>
              <a:rPr lang="ja-JP" altLang="en-US" sz="1200" dirty="0"/>
              <a:t>。</a:t>
            </a:r>
            <a:endParaRPr lang="en-US" altLang="ja-JP" sz="1200" dirty="0"/>
          </a:p>
          <a:p>
            <a:endParaRPr lang="en-US" altLang="ja-JP" sz="12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2640244-9C3C-57CE-E650-C8F926D3BF94}"/>
              </a:ext>
            </a:extLst>
          </p:cNvPr>
          <p:cNvSpPr txBox="1"/>
          <p:nvPr/>
        </p:nvSpPr>
        <p:spPr>
          <a:xfrm>
            <a:off x="9504080" y="2690336"/>
            <a:ext cx="2608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针对学生的许可证，根据合同内容，可使用的病例也会有所不同。</a:t>
            </a:r>
            <a:endParaRPr kumimoji="1" lang="ja-JP" altLang="en-US" sz="1200" u="sng" dirty="0"/>
          </a:p>
        </p:txBody>
      </p:sp>
    </p:spTree>
    <p:extLst>
      <p:ext uri="{BB962C8B-B14F-4D97-AF65-F5344CB8AC3E}">
        <p14:creationId xmlns:p14="http://schemas.microsoft.com/office/powerpoint/2010/main" val="227311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686F2-426D-A9F6-0ECB-906D9D0E9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A04825A3-C019-BBF1-3D1C-1547628BAACE}"/>
              </a:ext>
            </a:extLst>
          </p:cNvPr>
          <p:cNvSpPr/>
          <p:nvPr/>
        </p:nvSpPr>
        <p:spPr>
          <a:xfrm>
            <a:off x="1731164" y="4398822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sz="1400" b="1" dirty="0"/>
              <a:t>2246GA35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32E55F7-130C-EA0C-0537-4428728E5FFC}"/>
              </a:ext>
            </a:extLst>
          </p:cNvPr>
          <p:cNvSpPr txBox="1"/>
          <p:nvPr/>
        </p:nvSpPr>
        <p:spPr>
          <a:xfrm>
            <a:off x="1533579" y="575368"/>
            <a:ext cx="4221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/>
              <a:t>细湿啰音</a:t>
            </a:r>
            <a:endParaRPr lang="en-US" altLang="zh-CN" sz="2400" b="1" dirty="0"/>
          </a:p>
          <a:p>
            <a:pPr algn="ctr"/>
            <a:r>
              <a:rPr lang="zh-CN" altLang="en-US" sz="2400" b="1" dirty="0"/>
              <a:t>中药引起的药物性间质性肺炎</a:t>
            </a:r>
            <a:endParaRPr kumimoji="1" lang="ja-JP" altLang="en-US" sz="2400" b="1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22109A13-623A-97EF-9C0B-6BB83A06961E}"/>
              </a:ext>
            </a:extLst>
          </p:cNvPr>
          <p:cNvGrpSpPr/>
          <p:nvPr/>
        </p:nvGrpSpPr>
        <p:grpSpPr>
          <a:xfrm>
            <a:off x="380161" y="351682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31C4878A-546C-F70D-76BA-912D377C3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DFAA00A3-C254-FBB4-76BB-F562C2B86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80B7A1D-3261-0168-D6E5-024F32722B8E}"/>
              </a:ext>
            </a:extLst>
          </p:cNvPr>
          <p:cNvSpPr txBox="1"/>
          <p:nvPr/>
        </p:nvSpPr>
        <p:spPr>
          <a:xfrm>
            <a:off x="936684" y="1772816"/>
            <a:ext cx="50894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i="0" dirty="0">
                <a:solidFill>
                  <a:srgbClr val="2980B9"/>
                </a:solidFill>
                <a:effectLst/>
                <a:latin typeface="Quicksand"/>
              </a:rPr>
              <a:t>案例</a:t>
            </a:r>
            <a:endParaRPr lang="en-US" altLang="zh-CN" b="1" i="0" dirty="0">
              <a:solidFill>
                <a:srgbClr val="2980B9"/>
              </a:solidFill>
              <a:effectLst/>
              <a:latin typeface="Quicksand"/>
            </a:endParaRPr>
          </a:p>
          <a:p>
            <a:pPr algn="l" latinLnBrk="1"/>
            <a:r>
              <a:rPr lang="en-US" altLang="zh-CN" dirty="0"/>
              <a:t>75</a:t>
            </a:r>
            <a:r>
              <a:rPr lang="zh-CN" altLang="en-US" dirty="0"/>
              <a:t>岁男性，数日前开始咳嗽。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42CFF9A-0FCB-A764-B136-E6F887D7310D}"/>
              </a:ext>
            </a:extLst>
          </p:cNvPr>
          <p:cNvSpPr txBox="1"/>
          <p:nvPr/>
        </p:nvSpPr>
        <p:spPr>
          <a:xfrm>
            <a:off x="936684" y="3146114"/>
            <a:ext cx="42977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dirty="0">
                <a:solidFill>
                  <a:srgbClr val="2980B9"/>
                </a:solidFill>
                <a:latin typeface="Quicksand"/>
              </a:rPr>
              <a:t>听诊结果</a:t>
            </a:r>
            <a:endParaRPr lang="en-US" altLang="zh-CN" b="1" dirty="0">
              <a:solidFill>
                <a:srgbClr val="2980B9"/>
              </a:solidFill>
              <a:latin typeface="Quicksand"/>
            </a:endParaRPr>
          </a:p>
          <a:p>
            <a:pPr algn="l" latinLnBrk="1"/>
            <a:r>
              <a:rPr lang="zh-CN" altLang="en-US" dirty="0"/>
              <a:t>在左右侧胸部及背侧肺底部可闻及细湿啰音。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3" name="四角形: 角を丸くする 22">
            <a:hlinkClick r:id="rId5"/>
            <a:extLst>
              <a:ext uri="{FF2B5EF4-FFF2-40B4-BE49-F238E27FC236}">
                <a16:creationId xmlns:a16="http://schemas.microsoft.com/office/drawing/2014/main" id="{3A2534DE-C15C-02A3-9B5D-FB1160A9D7D3}"/>
              </a:ext>
            </a:extLst>
          </p:cNvPr>
          <p:cNvSpPr/>
          <p:nvPr/>
        </p:nvSpPr>
        <p:spPr>
          <a:xfrm>
            <a:off x="7781504" y="440399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sz="1400" b="1" dirty="0"/>
              <a:t>2312GA35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C058B69-E6C2-9F09-2C07-FE7D15D89BC4}"/>
              </a:ext>
            </a:extLst>
          </p:cNvPr>
          <p:cNvSpPr txBox="1"/>
          <p:nvPr/>
        </p:nvSpPr>
        <p:spPr>
          <a:xfrm>
            <a:off x="7555284" y="450832"/>
            <a:ext cx="3986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/>
              <a:t>细湿啰音</a:t>
            </a:r>
            <a:endParaRPr lang="en-US" altLang="zh-CN" sz="2400" b="1" dirty="0"/>
          </a:p>
          <a:p>
            <a:pPr algn="ctr"/>
            <a:r>
              <a:rPr lang="en-US" altLang="zh-CN" sz="2400" b="1" dirty="0"/>
              <a:t>COP </a:t>
            </a:r>
            <a:r>
              <a:rPr lang="zh-CN" altLang="en-US" sz="2400" b="1" dirty="0"/>
              <a:t>隐源性机化性肺炎</a:t>
            </a:r>
            <a:endParaRPr kumimoji="1" lang="ja-JP" altLang="en-US" sz="2400" b="1" dirty="0"/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1CFE1394-1D47-E3E6-6F8D-6C6194CB1456}"/>
              </a:ext>
            </a:extLst>
          </p:cNvPr>
          <p:cNvGrpSpPr/>
          <p:nvPr/>
        </p:nvGrpSpPr>
        <p:grpSpPr>
          <a:xfrm>
            <a:off x="6437036" y="332656"/>
            <a:ext cx="1072157" cy="1293761"/>
            <a:chOff x="415331" y="263757"/>
            <a:chExt cx="1072157" cy="1293761"/>
          </a:xfrm>
        </p:grpSpPr>
        <p:pic>
          <p:nvPicPr>
            <p:cNvPr id="26" name="図 25" descr="ロゴ, アイコン&#10;&#10;自動的に生成された説明">
              <a:extLst>
                <a:ext uri="{FF2B5EF4-FFF2-40B4-BE49-F238E27FC236}">
                  <a16:creationId xmlns:a16="http://schemas.microsoft.com/office/drawing/2014/main" id="{420E79C4-1A87-2437-1301-DE166448F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7" name="図 2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D5C88337-FDE6-AB31-8E3F-AE24DCE3E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D78A63A0-4071-859B-FCCD-B106584C5D30}"/>
              </a:ext>
            </a:extLst>
          </p:cNvPr>
          <p:cNvSpPr txBox="1"/>
          <p:nvPr/>
        </p:nvSpPr>
        <p:spPr>
          <a:xfrm>
            <a:off x="6984400" y="1772816"/>
            <a:ext cx="5207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i="0" dirty="0">
                <a:solidFill>
                  <a:srgbClr val="2980B9"/>
                </a:solidFill>
                <a:effectLst/>
                <a:latin typeface="Quicksand"/>
              </a:rPr>
              <a:t>案例</a:t>
            </a:r>
            <a:endParaRPr lang="en-US" altLang="zh-CN" b="1" i="0" dirty="0">
              <a:solidFill>
                <a:srgbClr val="2980B9"/>
              </a:solidFill>
              <a:effectLst/>
              <a:latin typeface="Quicksand"/>
            </a:endParaRPr>
          </a:p>
          <a:p>
            <a:pPr algn="l" latinLnBrk="1"/>
            <a:r>
              <a:rPr lang="en-US" altLang="zh-CN" dirty="0"/>
              <a:t>60</a:t>
            </a:r>
            <a:r>
              <a:rPr lang="zh-CN" altLang="en-US" dirty="0"/>
              <a:t>岁女性，先天健康，无服药史。</a:t>
            </a:r>
            <a:r>
              <a:rPr lang="en-US" altLang="zh-CN" dirty="0"/>
              <a:t>1 </a:t>
            </a:r>
            <a:r>
              <a:rPr lang="zh-CN" altLang="en-US" dirty="0"/>
              <a:t>个月前出现呼吸急促、咳嗽和低热。除发热 </a:t>
            </a:r>
            <a:r>
              <a:rPr lang="en-US" altLang="zh-CN" dirty="0"/>
              <a:t>37°C </a:t>
            </a:r>
            <a:r>
              <a:rPr lang="zh-CN" altLang="en-US" dirty="0"/>
              <a:t>外，生命体征正常。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B490E035-29F8-3CCD-3C1D-0ABE10281EC6}"/>
              </a:ext>
            </a:extLst>
          </p:cNvPr>
          <p:cNvSpPr txBox="1"/>
          <p:nvPr/>
        </p:nvSpPr>
        <p:spPr>
          <a:xfrm>
            <a:off x="6984400" y="3146114"/>
            <a:ext cx="5686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dirty="0">
                <a:solidFill>
                  <a:srgbClr val="2980B9"/>
                </a:solidFill>
                <a:latin typeface="Quicksand"/>
              </a:rPr>
              <a:t>听诊结果</a:t>
            </a:r>
            <a:endParaRPr lang="en-US" altLang="zh-CN" b="1" dirty="0">
              <a:solidFill>
                <a:srgbClr val="2980B9"/>
              </a:solidFill>
              <a:latin typeface="Quicksand"/>
            </a:endParaRPr>
          </a:p>
          <a:p>
            <a:pPr algn="l" latinLnBrk="1"/>
            <a:r>
              <a:rPr lang="zh-CN" altLang="en-US" dirty="0"/>
              <a:t>在左侧胸部可闻及细湿啰音。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5B8295F-317D-F8BE-E478-F199CBB02A7C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6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883F7F0-F297-24C4-6121-A7F39CC933EF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7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7422729-A859-3367-9EC4-8904E5BFD64D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8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6A78BE9-3CD4-9921-A390-1B31C943EADE}"/>
              </a:ext>
            </a:extLst>
          </p:cNvPr>
          <p:cNvSpPr txBox="1"/>
          <p:nvPr/>
        </p:nvSpPr>
        <p:spPr>
          <a:xfrm>
            <a:off x="1777499" y="4950042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DF28455-21B6-531A-3EC6-8C1096EA72EA}"/>
              </a:ext>
            </a:extLst>
          </p:cNvPr>
          <p:cNvSpPr txBox="1"/>
          <p:nvPr/>
        </p:nvSpPr>
        <p:spPr>
          <a:xfrm>
            <a:off x="7817157" y="4950042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1209868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27498-27CD-2774-9926-C33231A62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B516AE21-8790-16D7-F6D4-DCDF17D4B09C}"/>
              </a:ext>
            </a:extLst>
          </p:cNvPr>
          <p:cNvSpPr/>
          <p:nvPr/>
        </p:nvSpPr>
        <p:spPr>
          <a:xfrm>
            <a:off x="1731164" y="4391444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sz="1400" b="1" dirty="0"/>
              <a:t>2244GA35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CF29C26-F37F-8619-08B0-FB785CD98CAE}"/>
              </a:ext>
            </a:extLst>
          </p:cNvPr>
          <p:cNvSpPr txBox="1"/>
          <p:nvPr/>
        </p:nvSpPr>
        <p:spPr>
          <a:xfrm>
            <a:off x="1498409" y="583064"/>
            <a:ext cx="4418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/>
              <a:t>细湿啰音</a:t>
            </a:r>
            <a:endParaRPr lang="en-US" altLang="zh-CN" sz="2400" b="1" dirty="0"/>
          </a:p>
          <a:p>
            <a:pPr algn="ctr"/>
            <a:r>
              <a:rPr lang="en-US" altLang="zh-CN" sz="2400" b="1" dirty="0"/>
              <a:t>HIV</a:t>
            </a:r>
            <a:r>
              <a:rPr lang="zh-CN" altLang="en-US" sz="2400" b="1" dirty="0"/>
              <a:t>阳性肺孢子菌肺炎</a:t>
            </a:r>
            <a:endParaRPr kumimoji="1" lang="ja-JP" altLang="en-US" sz="2400" b="1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93AE6B23-BD5C-DBA1-1113-49753C050128}"/>
              </a:ext>
            </a:extLst>
          </p:cNvPr>
          <p:cNvGrpSpPr/>
          <p:nvPr/>
        </p:nvGrpSpPr>
        <p:grpSpPr>
          <a:xfrm>
            <a:off x="380161" y="351682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E2810E59-BE39-42B8-EA05-85532F507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925FF1C-CE77-2055-B3F8-74546BDA7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79016E6-FB20-0C33-5C26-476BBC2AC6A3}"/>
              </a:ext>
            </a:extLst>
          </p:cNvPr>
          <p:cNvSpPr txBox="1"/>
          <p:nvPr/>
        </p:nvSpPr>
        <p:spPr>
          <a:xfrm>
            <a:off x="931133" y="1856277"/>
            <a:ext cx="53058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i="0" dirty="0">
                <a:solidFill>
                  <a:srgbClr val="2980B9"/>
                </a:solidFill>
                <a:effectLst/>
                <a:latin typeface="Quicksand"/>
              </a:rPr>
              <a:t>案例</a:t>
            </a:r>
            <a:endParaRPr lang="en-US" altLang="zh-CN" b="1" i="0" dirty="0">
              <a:solidFill>
                <a:srgbClr val="2980B9"/>
              </a:solidFill>
              <a:effectLst/>
              <a:latin typeface="Quicksand"/>
            </a:endParaRPr>
          </a:p>
          <a:p>
            <a:pPr algn="l" latinLnBrk="1"/>
            <a:r>
              <a:rPr lang="en-US" altLang="zh-CN" dirty="0"/>
              <a:t>50</a:t>
            </a:r>
            <a:r>
              <a:rPr lang="zh-CN" altLang="en-US" dirty="0"/>
              <a:t>岁男性，持续 </a:t>
            </a:r>
            <a:r>
              <a:rPr lang="en-US" altLang="zh-CN" dirty="0"/>
              <a:t>1 </a:t>
            </a:r>
            <a:r>
              <a:rPr lang="zh-CN" altLang="en-US" dirty="0"/>
              <a:t>个月的干咳和低热。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F083767-C98E-F0D2-98AB-275644204B85}"/>
              </a:ext>
            </a:extLst>
          </p:cNvPr>
          <p:cNvSpPr txBox="1"/>
          <p:nvPr/>
        </p:nvSpPr>
        <p:spPr>
          <a:xfrm>
            <a:off x="931133" y="3081734"/>
            <a:ext cx="5686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dirty="0">
                <a:solidFill>
                  <a:srgbClr val="2980B9"/>
                </a:solidFill>
                <a:latin typeface="Quicksand"/>
              </a:rPr>
              <a:t>听诊结果</a:t>
            </a:r>
            <a:endParaRPr lang="en-US" altLang="zh-CN" b="1" dirty="0">
              <a:solidFill>
                <a:srgbClr val="2980B9"/>
              </a:solidFill>
              <a:latin typeface="Quicksand"/>
            </a:endParaRPr>
          </a:p>
          <a:p>
            <a:pPr algn="l" latinLnBrk="1"/>
            <a:r>
              <a:rPr lang="zh-CN" altLang="en-US" dirty="0"/>
              <a:t>在左前胸部可闻及细湿啰音。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2D10E728-A69F-ACAA-7D41-EDD17D29D9D3}"/>
              </a:ext>
            </a:extLst>
          </p:cNvPr>
          <p:cNvSpPr/>
          <p:nvPr/>
        </p:nvSpPr>
        <p:spPr>
          <a:xfrm>
            <a:off x="7797562" y="440182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sz="1400" b="1" dirty="0"/>
              <a:t>2247GA35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E651708-4859-27F5-DD15-3FBBB546A079}"/>
              </a:ext>
            </a:extLst>
          </p:cNvPr>
          <p:cNvSpPr txBox="1"/>
          <p:nvPr/>
        </p:nvSpPr>
        <p:spPr>
          <a:xfrm>
            <a:off x="7555284" y="583064"/>
            <a:ext cx="4590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/>
              <a:t>细湿啰音</a:t>
            </a:r>
            <a:endParaRPr lang="en-US" altLang="zh-CN" sz="2400" b="1" dirty="0"/>
          </a:p>
          <a:p>
            <a:pPr algn="ctr"/>
            <a:r>
              <a:rPr lang="zh-CN" altLang="en-US" sz="2400" b="1" dirty="0"/>
              <a:t>新型冠状病毒肺炎（</a:t>
            </a:r>
            <a:r>
              <a:rPr lang="en-US" altLang="zh-CN" sz="2400" b="1" dirty="0"/>
              <a:t>COVID-19</a:t>
            </a:r>
            <a:r>
              <a:rPr lang="zh-CN" altLang="en-US" sz="2400" b="1" dirty="0"/>
              <a:t>）</a:t>
            </a:r>
            <a:endParaRPr kumimoji="1" lang="ja-JP" altLang="en-US" sz="2400" b="1" dirty="0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066D1C82-AEA1-EF9E-3742-F16E172AB125}"/>
              </a:ext>
            </a:extLst>
          </p:cNvPr>
          <p:cNvGrpSpPr/>
          <p:nvPr/>
        </p:nvGrpSpPr>
        <p:grpSpPr>
          <a:xfrm>
            <a:off x="6437036" y="351682"/>
            <a:ext cx="1072157" cy="1293761"/>
            <a:chOff x="415331" y="263757"/>
            <a:chExt cx="1072157" cy="1293761"/>
          </a:xfrm>
        </p:grpSpPr>
        <p:pic>
          <p:nvPicPr>
            <p:cNvPr id="15" name="図 14" descr="ロゴ, アイコン&#10;&#10;自動的に生成された説明">
              <a:extLst>
                <a:ext uri="{FF2B5EF4-FFF2-40B4-BE49-F238E27FC236}">
                  <a16:creationId xmlns:a16="http://schemas.microsoft.com/office/drawing/2014/main" id="{6CA9A66C-652B-3F78-A044-3560FE99D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" name="図 1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BA9B3CA3-2BAD-B297-29E2-A0CF043FF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87E6834-17FD-5BFC-E145-9710192FD969}"/>
              </a:ext>
            </a:extLst>
          </p:cNvPr>
          <p:cNvSpPr txBox="1"/>
          <p:nvPr/>
        </p:nvSpPr>
        <p:spPr>
          <a:xfrm>
            <a:off x="6984403" y="1856277"/>
            <a:ext cx="5089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i="0" dirty="0">
                <a:solidFill>
                  <a:srgbClr val="2980B9"/>
                </a:solidFill>
                <a:effectLst/>
                <a:latin typeface="Quicksand"/>
              </a:rPr>
              <a:t>案例</a:t>
            </a:r>
            <a:endParaRPr lang="en-US" altLang="zh-CN" b="1" i="0" dirty="0">
              <a:solidFill>
                <a:srgbClr val="2980B9"/>
              </a:solidFill>
              <a:effectLst/>
              <a:latin typeface="Quicksand"/>
            </a:endParaRPr>
          </a:p>
          <a:p>
            <a:pPr algn="l" latinLnBrk="1"/>
            <a:r>
              <a:rPr lang="en-US" altLang="zh-CN" dirty="0"/>
              <a:t>31</a:t>
            </a:r>
            <a:r>
              <a:rPr lang="zh-CN" altLang="en-US" dirty="0"/>
              <a:t>岁女性，</a:t>
            </a:r>
            <a:r>
              <a:rPr lang="en-US" altLang="zh-CN" dirty="0"/>
              <a:t>5 </a:t>
            </a:r>
            <a:r>
              <a:rPr lang="zh-CN" altLang="en-US" dirty="0"/>
              <a:t>天前开始出现乏力、</a:t>
            </a:r>
            <a:r>
              <a:rPr lang="en-US" altLang="zh-CN" dirty="0"/>
              <a:t>38°C </a:t>
            </a:r>
            <a:r>
              <a:rPr lang="zh-CN" altLang="en-US" dirty="0"/>
              <a:t>发热、咽痛及咳嗽。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E376773-0663-28CA-EFF2-9D99293A30A4}"/>
              </a:ext>
            </a:extLst>
          </p:cNvPr>
          <p:cNvSpPr txBox="1"/>
          <p:nvPr/>
        </p:nvSpPr>
        <p:spPr>
          <a:xfrm>
            <a:off x="6984403" y="3081734"/>
            <a:ext cx="5161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dirty="0">
                <a:solidFill>
                  <a:srgbClr val="2980B9"/>
                </a:solidFill>
                <a:latin typeface="Quicksand"/>
              </a:rPr>
              <a:t>听诊结果</a:t>
            </a:r>
            <a:endParaRPr lang="en-US" altLang="zh-CN" b="1" dirty="0">
              <a:solidFill>
                <a:srgbClr val="2980B9"/>
              </a:solidFill>
              <a:latin typeface="Quicksand"/>
            </a:endParaRPr>
          </a:p>
          <a:p>
            <a:pPr algn="l" latinLnBrk="1"/>
            <a:r>
              <a:rPr lang="zh-CN" altLang="en-US" dirty="0"/>
              <a:t>在侧胸部（下肺野）及背侧肺底部可闻及细湿啰音。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0D2D25A-E3B1-846D-17F6-BCB8CD2F1D26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6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D735386-4A42-853A-6E31-3EC1EB6DE740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7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42E3546-A8B2-D759-F866-C4A4A411BC4D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8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10FC2AE-B7BE-A79A-77C4-2B2E8CD4AB63}"/>
              </a:ext>
            </a:extLst>
          </p:cNvPr>
          <p:cNvSpPr txBox="1"/>
          <p:nvPr/>
        </p:nvSpPr>
        <p:spPr>
          <a:xfrm>
            <a:off x="1777499" y="4950042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1476E41-5C37-5A70-C746-4F4155FC0401}"/>
              </a:ext>
            </a:extLst>
          </p:cNvPr>
          <p:cNvSpPr txBox="1"/>
          <p:nvPr/>
        </p:nvSpPr>
        <p:spPr>
          <a:xfrm>
            <a:off x="7817157" y="4950042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3929148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BBE88-6B73-7D8E-5674-F59BD8B63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0D164DD8-9B27-C21E-3675-C85DA6C5AD51}"/>
              </a:ext>
            </a:extLst>
          </p:cNvPr>
          <p:cNvSpPr/>
          <p:nvPr/>
        </p:nvSpPr>
        <p:spPr>
          <a:xfrm>
            <a:off x="1748749" y="4368107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sz="1400" b="1" dirty="0"/>
              <a:t>2330GA35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26F9F6D-CAB0-9528-6253-785EC420A08B}"/>
              </a:ext>
            </a:extLst>
          </p:cNvPr>
          <p:cNvSpPr txBox="1"/>
          <p:nvPr/>
        </p:nvSpPr>
        <p:spPr>
          <a:xfrm>
            <a:off x="1498409" y="636694"/>
            <a:ext cx="4381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/>
              <a:t>胸膜摩擦音和细湿啰音</a:t>
            </a:r>
            <a:endParaRPr lang="en-US" altLang="zh-CN" sz="2000" b="1" dirty="0"/>
          </a:p>
          <a:p>
            <a:pPr algn="ctr"/>
            <a:r>
              <a:rPr lang="zh-CN" altLang="en-US" sz="2000" b="1" dirty="0"/>
              <a:t>类风湿性关节炎患者的胸膜炎</a:t>
            </a:r>
            <a:endParaRPr kumimoji="1" lang="ja-JP" altLang="en-US" sz="2000" b="1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30615136-1499-9F60-0768-2C6A35A6E9C2}"/>
              </a:ext>
            </a:extLst>
          </p:cNvPr>
          <p:cNvGrpSpPr/>
          <p:nvPr/>
        </p:nvGrpSpPr>
        <p:grpSpPr>
          <a:xfrm>
            <a:off x="380161" y="334972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89BF126B-070A-D923-1020-402ABAC17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921B38AB-9A85-971A-DCFF-16DF24DFE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73367E4-706C-8513-FC33-5682A6FF1EA0}"/>
              </a:ext>
            </a:extLst>
          </p:cNvPr>
          <p:cNvSpPr txBox="1"/>
          <p:nvPr/>
        </p:nvSpPr>
        <p:spPr>
          <a:xfrm>
            <a:off x="911224" y="1843156"/>
            <a:ext cx="48575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i="0" dirty="0">
                <a:solidFill>
                  <a:srgbClr val="2980B9"/>
                </a:solidFill>
                <a:effectLst/>
                <a:latin typeface="Quicksand"/>
              </a:rPr>
              <a:t>案例</a:t>
            </a:r>
            <a:endParaRPr lang="en-US" altLang="zh-CN" b="1" i="0" dirty="0">
              <a:solidFill>
                <a:srgbClr val="2980B9"/>
              </a:solidFill>
              <a:effectLst/>
              <a:latin typeface="Quicksand"/>
            </a:endParaRPr>
          </a:p>
          <a:p>
            <a:pPr algn="l" latinLnBrk="1"/>
            <a:r>
              <a:rPr lang="zh-CN" altLang="en-US" dirty="0"/>
              <a:t>伴有类风湿性关节炎相关间质性肺炎及 </a:t>
            </a:r>
            <a:r>
              <a:rPr lang="en-US" altLang="zh-CN" dirty="0"/>
              <a:t>COPD Ⅱ</a:t>
            </a:r>
            <a:r>
              <a:rPr lang="zh-CN" altLang="en-US" dirty="0"/>
              <a:t>期的病例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FC0684E-3F91-B861-C00F-D08B893E5DED}"/>
              </a:ext>
            </a:extLst>
          </p:cNvPr>
          <p:cNvSpPr txBox="1"/>
          <p:nvPr/>
        </p:nvSpPr>
        <p:spPr>
          <a:xfrm>
            <a:off x="911224" y="2894503"/>
            <a:ext cx="47527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dirty="0">
                <a:solidFill>
                  <a:srgbClr val="2980B9"/>
                </a:solidFill>
                <a:latin typeface="Quicksand"/>
              </a:rPr>
              <a:t>听诊结果</a:t>
            </a:r>
            <a:endParaRPr lang="en-US" altLang="zh-CN" b="1" dirty="0">
              <a:solidFill>
                <a:srgbClr val="2980B9"/>
              </a:solidFill>
              <a:latin typeface="Quicksand"/>
            </a:endParaRPr>
          </a:p>
          <a:p>
            <a:pPr algn="l" latinLnBrk="1"/>
            <a:r>
              <a:rPr lang="zh-CN" altLang="en-US" dirty="0"/>
              <a:t>右侧肺及右侧背部肺底部可闻及胸膜摩擦音，左侧肺及左侧背部肺底部可闻及细湿啰音。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BF981369-5ED7-0683-52DF-4F5415EF189F}"/>
              </a:ext>
            </a:extLst>
          </p:cNvPr>
          <p:cNvSpPr/>
          <p:nvPr/>
        </p:nvSpPr>
        <p:spPr>
          <a:xfrm>
            <a:off x="7803030" y="436710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sz="1400" b="1" dirty="0"/>
              <a:t>2433GA35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30CFEFF-CA2D-A416-A9BA-39C078019F31}"/>
              </a:ext>
            </a:extLst>
          </p:cNvPr>
          <p:cNvSpPr txBox="1"/>
          <p:nvPr/>
        </p:nvSpPr>
        <p:spPr>
          <a:xfrm>
            <a:off x="7545794" y="566354"/>
            <a:ext cx="3554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/>
              <a:t>细湿啰音</a:t>
            </a:r>
            <a:endParaRPr lang="en-US" altLang="zh-CN" sz="2400" b="1" dirty="0"/>
          </a:p>
          <a:p>
            <a:pPr algn="ctr"/>
            <a:r>
              <a:rPr lang="zh-CN" altLang="en-US" sz="2400" b="1" dirty="0"/>
              <a:t>特发性肺纤维化</a:t>
            </a:r>
            <a:endParaRPr kumimoji="1" lang="ja-JP" altLang="en-US" sz="2400" b="1" dirty="0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A8451443-7DA8-2CA3-22B9-D4B0EAD26DA0}"/>
              </a:ext>
            </a:extLst>
          </p:cNvPr>
          <p:cNvGrpSpPr/>
          <p:nvPr/>
        </p:nvGrpSpPr>
        <p:grpSpPr>
          <a:xfrm>
            <a:off x="6427546" y="334972"/>
            <a:ext cx="1072157" cy="1293761"/>
            <a:chOff x="415331" y="263757"/>
            <a:chExt cx="1072157" cy="1293761"/>
          </a:xfrm>
        </p:grpSpPr>
        <p:pic>
          <p:nvPicPr>
            <p:cNvPr id="20" name="図 19" descr="ロゴ, アイコン&#10;&#10;自動的に生成された説明">
              <a:extLst>
                <a:ext uri="{FF2B5EF4-FFF2-40B4-BE49-F238E27FC236}">
                  <a16:creationId xmlns:a16="http://schemas.microsoft.com/office/drawing/2014/main" id="{DE783741-D2E4-5423-9702-6032F5E65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1" name="図 20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F1F3B7CE-C784-EC05-05FA-EEF971CEF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834591E-EA82-E23A-8519-C5B4163DE252}"/>
              </a:ext>
            </a:extLst>
          </p:cNvPr>
          <p:cNvSpPr txBox="1"/>
          <p:nvPr/>
        </p:nvSpPr>
        <p:spPr>
          <a:xfrm>
            <a:off x="6974908" y="1843156"/>
            <a:ext cx="41251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i="0" dirty="0">
                <a:solidFill>
                  <a:srgbClr val="2980B9"/>
                </a:solidFill>
                <a:effectLst/>
                <a:latin typeface="Quicksand"/>
              </a:rPr>
              <a:t>案例</a:t>
            </a:r>
            <a:endParaRPr lang="en-US" altLang="zh-CN" b="1" i="0" dirty="0">
              <a:solidFill>
                <a:srgbClr val="2980B9"/>
              </a:solidFill>
              <a:effectLst/>
              <a:latin typeface="Quicksand"/>
            </a:endParaRPr>
          </a:p>
          <a:p>
            <a:pPr algn="l" latinLnBrk="1"/>
            <a:r>
              <a:rPr lang="zh-CN" altLang="en-US" dirty="0"/>
              <a:t>特发性肺纤维化病例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1E590CC-3555-3292-E27D-15D3E8208301}"/>
              </a:ext>
            </a:extLst>
          </p:cNvPr>
          <p:cNvSpPr txBox="1"/>
          <p:nvPr/>
        </p:nvSpPr>
        <p:spPr>
          <a:xfrm>
            <a:off x="6974909" y="2894503"/>
            <a:ext cx="5161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dirty="0">
                <a:solidFill>
                  <a:srgbClr val="2980B9"/>
                </a:solidFill>
                <a:latin typeface="Quicksand"/>
              </a:rPr>
              <a:t>听诊结果</a:t>
            </a:r>
            <a:endParaRPr lang="en-US" altLang="zh-CN" b="1" dirty="0">
              <a:solidFill>
                <a:srgbClr val="2980B9"/>
              </a:solidFill>
              <a:latin typeface="Quicksand"/>
            </a:endParaRPr>
          </a:p>
          <a:p>
            <a:pPr algn="l" latinLnBrk="1"/>
            <a:r>
              <a:rPr lang="zh-CN" altLang="en-US" dirty="0"/>
              <a:t>在双侧侧胸部及双侧肺底部可闻及细湿啰音。 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7501ED8-E620-8DBE-98E1-0B36871ABD2E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6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227B8DC-19B4-A5F8-D410-070C3D994796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7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C76C39C-0983-C6CE-3BF5-94261C4F54C9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8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D8FB5DD-C538-57AC-513A-A73613154A80}"/>
              </a:ext>
            </a:extLst>
          </p:cNvPr>
          <p:cNvSpPr txBox="1"/>
          <p:nvPr/>
        </p:nvSpPr>
        <p:spPr>
          <a:xfrm>
            <a:off x="1777499" y="4950042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3DAB002-C024-496F-15F0-D7043EB3F217}"/>
              </a:ext>
            </a:extLst>
          </p:cNvPr>
          <p:cNvSpPr txBox="1"/>
          <p:nvPr/>
        </p:nvSpPr>
        <p:spPr>
          <a:xfrm>
            <a:off x="7817157" y="4950042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12884681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DF7DE-8A1C-6B04-A0D1-FFA04634A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311892C1-3D64-640B-ECBC-F16057BE23DE}"/>
              </a:ext>
            </a:extLst>
          </p:cNvPr>
          <p:cNvSpPr/>
          <p:nvPr/>
        </p:nvSpPr>
        <p:spPr>
          <a:xfrm>
            <a:off x="1731164" y="429415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sz="1400" b="1" dirty="0"/>
              <a:t>2236GA35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C6A19B9-941D-8A6A-B81E-73BE334CE235}"/>
              </a:ext>
            </a:extLst>
          </p:cNvPr>
          <p:cNvSpPr txBox="1"/>
          <p:nvPr/>
        </p:nvSpPr>
        <p:spPr>
          <a:xfrm>
            <a:off x="1480824" y="706175"/>
            <a:ext cx="2330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 dirty="0"/>
              <a:t>语音共振</a:t>
            </a:r>
            <a:endParaRPr kumimoji="1" lang="ja-JP" altLang="en-US" sz="3200" b="1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C20F70CD-53FD-B6A5-A07B-11756B9E7C3E}"/>
              </a:ext>
            </a:extLst>
          </p:cNvPr>
          <p:cNvGrpSpPr/>
          <p:nvPr/>
        </p:nvGrpSpPr>
        <p:grpSpPr>
          <a:xfrm>
            <a:off x="362576" y="351682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9E0430DA-50A9-E227-A2ED-205193264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B1014E21-837E-1613-9BD5-1563DCCE5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D3DE10F-17BD-1BC3-A610-9CFCCFFFF56C}"/>
              </a:ext>
            </a:extLst>
          </p:cNvPr>
          <p:cNvSpPr txBox="1"/>
          <p:nvPr/>
        </p:nvSpPr>
        <p:spPr>
          <a:xfrm>
            <a:off x="937012" y="1772816"/>
            <a:ext cx="50894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dirty="0"/>
              <a:t>让患者发音“啊”时进行听诊。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4CCD44B-E5B0-6EC0-BE08-F06F5FD1E1F2}"/>
              </a:ext>
            </a:extLst>
          </p:cNvPr>
          <p:cNvSpPr txBox="1"/>
          <p:nvPr/>
        </p:nvSpPr>
        <p:spPr>
          <a:xfrm>
            <a:off x="937013" y="3006023"/>
            <a:ext cx="5161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dirty="0">
                <a:solidFill>
                  <a:srgbClr val="2980B9"/>
                </a:solidFill>
                <a:latin typeface="Quicksand"/>
              </a:rPr>
              <a:t>听诊结果</a:t>
            </a:r>
            <a:endParaRPr lang="en-US" altLang="zh-CN" b="1" dirty="0">
              <a:solidFill>
                <a:srgbClr val="2980B9"/>
              </a:solidFill>
              <a:latin typeface="Quicksand"/>
            </a:endParaRPr>
          </a:p>
          <a:p>
            <a:pPr algn="l" latinLnBrk="1"/>
            <a:r>
              <a:rPr lang="zh-CN" altLang="en-US" dirty="0"/>
              <a:t>在左中肺野区域，语音听诊音变得低沉模糊。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75F28EA5-A2B6-89E1-2CE6-89D68E2259FB}"/>
              </a:ext>
            </a:extLst>
          </p:cNvPr>
          <p:cNvSpPr/>
          <p:nvPr/>
        </p:nvSpPr>
        <p:spPr>
          <a:xfrm>
            <a:off x="7799089" y="4299174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sz="1400" b="1" dirty="0"/>
              <a:t>2237GA35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2E7B7AA-C5D2-44DD-AB92-EAC2C930ACDA}"/>
              </a:ext>
            </a:extLst>
          </p:cNvPr>
          <p:cNvSpPr txBox="1"/>
          <p:nvPr/>
        </p:nvSpPr>
        <p:spPr>
          <a:xfrm>
            <a:off x="7556952" y="706175"/>
            <a:ext cx="2330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 i="0" dirty="0">
                <a:effectLst/>
                <a:latin typeface="Quicksand"/>
              </a:rPr>
              <a:t>听诊叩诊</a:t>
            </a:r>
            <a:endParaRPr kumimoji="1" lang="ja-JP" altLang="en-US" sz="3200" b="1" dirty="0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436FDB2B-657A-38C4-2DA4-6F7397E8BC0D}"/>
              </a:ext>
            </a:extLst>
          </p:cNvPr>
          <p:cNvGrpSpPr/>
          <p:nvPr/>
        </p:nvGrpSpPr>
        <p:grpSpPr>
          <a:xfrm>
            <a:off x="6438704" y="351682"/>
            <a:ext cx="1072157" cy="1293761"/>
            <a:chOff x="415331" y="263757"/>
            <a:chExt cx="1072157" cy="1293761"/>
          </a:xfrm>
        </p:grpSpPr>
        <p:pic>
          <p:nvPicPr>
            <p:cNvPr id="15" name="図 14" descr="ロゴ, アイコン&#10;&#10;自動的に生成された説明">
              <a:extLst>
                <a:ext uri="{FF2B5EF4-FFF2-40B4-BE49-F238E27FC236}">
                  <a16:creationId xmlns:a16="http://schemas.microsoft.com/office/drawing/2014/main" id="{CDA8D019-386F-D803-8BF4-9EC8704BA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" name="図 1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492892D2-8CD2-C48B-FF17-00CD34CEC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E05C969-B210-654A-BD79-1AB4308B9206}"/>
              </a:ext>
            </a:extLst>
          </p:cNvPr>
          <p:cNvSpPr txBox="1"/>
          <p:nvPr/>
        </p:nvSpPr>
        <p:spPr>
          <a:xfrm>
            <a:off x="6983193" y="1772816"/>
            <a:ext cx="50894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dirty="0"/>
              <a:t>该技术是在叩诊胸骨角附近的同时，沿腋窝线进行听诊。在胸腔积液区域，叩诊音会变为浊音。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3D32A5B-B4A7-95DF-5153-C41DC788299D}"/>
              </a:ext>
            </a:extLst>
          </p:cNvPr>
          <p:cNvSpPr txBox="1"/>
          <p:nvPr/>
        </p:nvSpPr>
        <p:spPr>
          <a:xfrm>
            <a:off x="6986071" y="3006023"/>
            <a:ext cx="5161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1"/>
            <a:r>
              <a:rPr lang="zh-CN" altLang="en-US" b="1" dirty="0">
                <a:solidFill>
                  <a:srgbClr val="2980B9"/>
                </a:solidFill>
                <a:latin typeface="Quicksand"/>
              </a:rPr>
              <a:t>听诊结果</a:t>
            </a:r>
            <a:endParaRPr lang="en-US" altLang="zh-CN" b="1" dirty="0">
              <a:solidFill>
                <a:srgbClr val="2980B9"/>
              </a:solidFill>
              <a:latin typeface="Quicksand"/>
            </a:endParaRPr>
          </a:p>
          <a:p>
            <a:pPr algn="l" latinLnBrk="1"/>
            <a:r>
              <a:rPr lang="zh-CN" altLang="en-US" dirty="0"/>
              <a:t>在中腋下线中央部附近（蓝色标记处），叩诊音变为浊音。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40978C7-2899-BEE6-D7BF-A5AEF253AC3F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6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00515F6-786E-A4FB-074D-388FC8EAC415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7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8F7A015-9FC5-F3B4-7211-69FA5821592E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8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E451B84-0DAA-7789-6846-A11C5CDA6ED7}"/>
              </a:ext>
            </a:extLst>
          </p:cNvPr>
          <p:cNvSpPr txBox="1"/>
          <p:nvPr/>
        </p:nvSpPr>
        <p:spPr>
          <a:xfrm>
            <a:off x="1777499" y="4950042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647889C-330D-148F-D84F-3CEE69F4EA09}"/>
              </a:ext>
            </a:extLst>
          </p:cNvPr>
          <p:cNvSpPr txBox="1"/>
          <p:nvPr/>
        </p:nvSpPr>
        <p:spPr>
          <a:xfrm>
            <a:off x="7817157" y="4950042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1163256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C6546-18B0-61A2-AA31-5FFEDA400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83B9D006-1AAD-750E-A0A0-3D544D35498D}"/>
              </a:ext>
            </a:extLst>
          </p:cNvPr>
          <p:cNvSpPr/>
          <p:nvPr/>
        </p:nvSpPr>
        <p:spPr>
          <a:xfrm>
            <a:off x="1720965" y="4747072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sz="1400" b="1" dirty="0"/>
              <a:t>2430GA35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6713EE2-D750-FFEB-0216-438C81C3489D}"/>
              </a:ext>
            </a:extLst>
          </p:cNvPr>
          <p:cNvSpPr txBox="1"/>
          <p:nvPr/>
        </p:nvSpPr>
        <p:spPr>
          <a:xfrm>
            <a:off x="1498409" y="583064"/>
            <a:ext cx="4562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/>
              <a:t>粗湿啰音和干啰音</a:t>
            </a:r>
            <a:endParaRPr lang="en-US" altLang="zh-CN" sz="2400" b="1" dirty="0"/>
          </a:p>
          <a:p>
            <a:pPr algn="ctr"/>
            <a:r>
              <a:rPr lang="zh-CN" altLang="en-US" sz="2400" b="1" dirty="0"/>
              <a:t>肺癌所致癌性淋巴管炎</a:t>
            </a:r>
            <a:endParaRPr kumimoji="1" lang="ja-JP" altLang="en-US" sz="2400" b="1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1E7D2BA3-C217-61D3-4D07-A15495961F12}"/>
              </a:ext>
            </a:extLst>
          </p:cNvPr>
          <p:cNvGrpSpPr/>
          <p:nvPr/>
        </p:nvGrpSpPr>
        <p:grpSpPr>
          <a:xfrm>
            <a:off x="380161" y="351682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212CAAF0-730B-FB64-361F-A88F4DABB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EFB27D0-6535-DF8F-469C-958CAFEF2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4DA3839-5CDD-C36D-8FB6-42A63EAD28E5}"/>
              </a:ext>
            </a:extLst>
          </p:cNvPr>
          <p:cNvSpPr txBox="1"/>
          <p:nvPr/>
        </p:nvSpPr>
        <p:spPr>
          <a:xfrm>
            <a:off x="922277" y="1772816"/>
            <a:ext cx="50894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i="0" dirty="0">
                <a:solidFill>
                  <a:srgbClr val="2980B9"/>
                </a:solidFill>
                <a:effectLst/>
                <a:latin typeface="Quicksand"/>
              </a:rPr>
              <a:t>案例</a:t>
            </a:r>
            <a:endParaRPr lang="en-US" altLang="zh-CN" b="1" i="0" dirty="0">
              <a:solidFill>
                <a:srgbClr val="2980B9"/>
              </a:solidFill>
              <a:effectLst/>
              <a:latin typeface="Quicksand"/>
            </a:endParaRPr>
          </a:p>
          <a:p>
            <a:pPr algn="l" latinLnBrk="1"/>
            <a:r>
              <a:rPr lang="en-US" altLang="zh-CN" dirty="0"/>
              <a:t>63</a:t>
            </a:r>
            <a:r>
              <a:rPr lang="zh-CN" altLang="en-US" dirty="0"/>
              <a:t>岁女性，伴有癌性淋巴管炎的继发性肺动脉高压病例。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BC00F30-CDA7-2114-3C49-D41F0021C93D}"/>
              </a:ext>
            </a:extLst>
          </p:cNvPr>
          <p:cNvSpPr txBox="1"/>
          <p:nvPr/>
        </p:nvSpPr>
        <p:spPr>
          <a:xfrm>
            <a:off x="922278" y="3006023"/>
            <a:ext cx="508947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dirty="0">
                <a:solidFill>
                  <a:srgbClr val="2980B9"/>
                </a:solidFill>
                <a:latin typeface="Quicksand"/>
              </a:rPr>
              <a:t>听诊结果</a:t>
            </a:r>
            <a:endParaRPr lang="en-US" altLang="zh-CN" dirty="0">
              <a:solidFill>
                <a:srgbClr val="2980B9"/>
              </a:solidFill>
              <a:latin typeface="Quicksand"/>
            </a:endParaRPr>
          </a:p>
          <a:p>
            <a:pPr algn="l" latinLnBrk="1"/>
            <a:r>
              <a:rPr lang="zh-CN" altLang="en-US" dirty="0"/>
              <a:t>在吸气末期，双侧下肺野可闻及粗湿啰音，全肺野可闻及干啰音。</a:t>
            </a:r>
            <a:br>
              <a:rPr lang="zh-CN" altLang="en-US" dirty="0"/>
            </a:br>
            <a:r>
              <a:rPr lang="zh-CN" altLang="en-US" dirty="0"/>
              <a:t>由于癌性淋巴管炎引起的继发性肺动脉高压，可见第二心音肺动脉成分亢进（</a:t>
            </a:r>
            <a:r>
              <a:rPr lang="en-US" altLang="zh-CN" dirty="0" err="1"/>
              <a:t>Ⅱp</a:t>
            </a:r>
            <a:r>
              <a:rPr lang="zh-CN" altLang="en-US" dirty="0"/>
              <a:t>增强）。</a:t>
            </a:r>
            <a:endParaRPr lang="ja-JP" altLang="en-US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54876773-D74E-9C45-8EE9-8480D6C87E5B}"/>
              </a:ext>
            </a:extLst>
          </p:cNvPr>
          <p:cNvSpPr/>
          <p:nvPr/>
        </p:nvSpPr>
        <p:spPr>
          <a:xfrm>
            <a:off x="7796038" y="474655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sz="1400" b="1" dirty="0"/>
              <a:t>1772GA35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3C2697F-CDAB-D7FC-7552-751F7D1E2DE8}"/>
              </a:ext>
            </a:extLst>
          </p:cNvPr>
          <p:cNvSpPr txBox="1"/>
          <p:nvPr/>
        </p:nvSpPr>
        <p:spPr>
          <a:xfrm>
            <a:off x="7582251" y="459953"/>
            <a:ext cx="23301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/>
              <a:t>喘鸣音</a:t>
            </a:r>
            <a:endParaRPr lang="en-US" altLang="zh-CN" sz="3200" b="1" dirty="0"/>
          </a:p>
          <a:p>
            <a:pPr algn="ctr"/>
            <a:r>
              <a:rPr lang="zh-CN" altLang="en-US" sz="3200" b="1" dirty="0"/>
              <a:t>肺不张</a:t>
            </a:r>
            <a:endParaRPr kumimoji="1" lang="ja-JP" altLang="en-US" sz="3200" b="1" dirty="0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51717540-4468-74D3-ACCB-1D8A5F755503}"/>
              </a:ext>
            </a:extLst>
          </p:cNvPr>
          <p:cNvGrpSpPr/>
          <p:nvPr/>
        </p:nvGrpSpPr>
        <p:grpSpPr>
          <a:xfrm>
            <a:off x="6438704" y="351682"/>
            <a:ext cx="1072157" cy="1293761"/>
            <a:chOff x="415331" y="263757"/>
            <a:chExt cx="1072157" cy="1293761"/>
          </a:xfrm>
        </p:grpSpPr>
        <p:pic>
          <p:nvPicPr>
            <p:cNvPr id="15" name="図 14" descr="ロゴ, アイコン&#10;&#10;自動的に生成された説明">
              <a:extLst>
                <a:ext uri="{FF2B5EF4-FFF2-40B4-BE49-F238E27FC236}">
                  <a16:creationId xmlns:a16="http://schemas.microsoft.com/office/drawing/2014/main" id="{3BF3542F-3951-9BE8-40C8-6FA334C34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" name="図 1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EE84CC0E-9256-B0A5-1051-16E2537C8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57B017C-6F7A-5657-6855-8089460363B6}"/>
              </a:ext>
            </a:extLst>
          </p:cNvPr>
          <p:cNvSpPr txBox="1"/>
          <p:nvPr/>
        </p:nvSpPr>
        <p:spPr>
          <a:xfrm>
            <a:off x="6986070" y="1772816"/>
            <a:ext cx="50894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i="0" dirty="0">
                <a:solidFill>
                  <a:srgbClr val="2980B9"/>
                </a:solidFill>
                <a:effectLst/>
                <a:latin typeface="Quicksand"/>
              </a:rPr>
              <a:t>案例</a:t>
            </a:r>
            <a:endParaRPr lang="en-US" altLang="zh-CN" b="1" i="0" dirty="0">
              <a:solidFill>
                <a:srgbClr val="2980B9"/>
              </a:solidFill>
              <a:effectLst/>
              <a:latin typeface="Quicksand"/>
            </a:endParaRPr>
          </a:p>
          <a:p>
            <a:pPr algn="l" latinLnBrk="1"/>
            <a:r>
              <a:rPr lang="zh-CN" altLang="en-US" dirty="0"/>
              <a:t>因肿瘤纵隔淋巴结转移导致气道狭窄，并因右支气管完全阻塞而发生肺不张的患者。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CE678F6-DAFF-6588-0AD9-6395320EA454}"/>
              </a:ext>
            </a:extLst>
          </p:cNvPr>
          <p:cNvSpPr txBox="1"/>
          <p:nvPr/>
        </p:nvSpPr>
        <p:spPr>
          <a:xfrm>
            <a:off x="6986071" y="3006023"/>
            <a:ext cx="5161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dirty="0">
                <a:solidFill>
                  <a:srgbClr val="2980B9"/>
                </a:solidFill>
                <a:latin typeface="Quicksand"/>
              </a:rPr>
              <a:t>听诊结果</a:t>
            </a:r>
            <a:endParaRPr lang="en-US" altLang="zh-CN" b="1" dirty="0">
              <a:solidFill>
                <a:srgbClr val="2980B9"/>
              </a:solidFill>
              <a:latin typeface="Quicksand"/>
            </a:endParaRPr>
          </a:p>
          <a:p>
            <a:pPr algn="l" latinLnBrk="1"/>
            <a:r>
              <a:rPr lang="zh-CN" altLang="en-US" dirty="0"/>
              <a:t>在右支气管区域可闻及喘鸣音（同时录有高流量氧疗的声音）。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9D7DCC0-521D-D174-CED0-AF4CE063892A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6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1EA94E8-7CCE-2DA0-D3B1-B793BEA62A66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7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FC3B3E9-277B-8458-6948-A40939B0BA40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8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AEEBF1B-0128-5A1E-934B-93EAD55BB4DA}"/>
              </a:ext>
            </a:extLst>
          </p:cNvPr>
          <p:cNvSpPr txBox="1"/>
          <p:nvPr/>
        </p:nvSpPr>
        <p:spPr>
          <a:xfrm>
            <a:off x="1777499" y="5285709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807A676-4357-01D7-AA37-A1EC8AD92B30}"/>
              </a:ext>
            </a:extLst>
          </p:cNvPr>
          <p:cNvSpPr txBox="1"/>
          <p:nvPr/>
        </p:nvSpPr>
        <p:spPr>
          <a:xfrm>
            <a:off x="7817157" y="5285709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8527912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08713-DC9B-B98B-6861-DAFCAB0EE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D82C10AD-6CD4-617E-853D-E76DABFCECFE}"/>
              </a:ext>
            </a:extLst>
          </p:cNvPr>
          <p:cNvSpPr/>
          <p:nvPr/>
        </p:nvSpPr>
        <p:spPr>
          <a:xfrm>
            <a:off x="1751127" y="43882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sz="1400" b="1" dirty="0"/>
              <a:t>2434GA35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BBF6CE6-392B-8513-10C7-52AAA74CEA17}"/>
              </a:ext>
            </a:extLst>
          </p:cNvPr>
          <p:cNvSpPr txBox="1"/>
          <p:nvPr/>
        </p:nvSpPr>
        <p:spPr>
          <a:xfrm>
            <a:off x="1380310" y="565479"/>
            <a:ext cx="4775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/>
              <a:t>皮下捻发音｜皮下气肿</a:t>
            </a:r>
            <a:br>
              <a:rPr lang="zh-CN" altLang="en-US" sz="2400" b="1" dirty="0"/>
            </a:br>
            <a:r>
              <a:rPr lang="zh-CN" altLang="en-US" sz="2400" b="1" dirty="0">
                <a:solidFill>
                  <a:srgbClr val="FF0000"/>
                </a:solidFill>
              </a:rPr>
              <a:t>正常压力下听诊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1AF32B81-A569-3864-FC0E-336E2CB09CD3}"/>
              </a:ext>
            </a:extLst>
          </p:cNvPr>
          <p:cNvGrpSpPr/>
          <p:nvPr/>
        </p:nvGrpSpPr>
        <p:grpSpPr>
          <a:xfrm>
            <a:off x="380161" y="334097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0052996A-95EF-5368-B80A-3157983DB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2062C5C1-ACE8-1920-5353-04FDE0240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2D9F2B0-B0DA-6AD6-DBDD-0C1A1FE4C90C}"/>
              </a:ext>
            </a:extLst>
          </p:cNvPr>
          <p:cNvSpPr txBox="1"/>
          <p:nvPr/>
        </p:nvSpPr>
        <p:spPr>
          <a:xfrm>
            <a:off x="911224" y="1825571"/>
            <a:ext cx="50894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i="0" dirty="0">
                <a:solidFill>
                  <a:srgbClr val="2980B9"/>
                </a:solidFill>
                <a:effectLst/>
                <a:latin typeface="Quicksand"/>
              </a:rPr>
              <a:t>案例</a:t>
            </a:r>
            <a:endParaRPr lang="en-US" altLang="zh-CN" b="1" i="0" dirty="0">
              <a:solidFill>
                <a:srgbClr val="2980B9"/>
              </a:solidFill>
              <a:effectLst/>
              <a:latin typeface="Quicksand"/>
            </a:endParaRPr>
          </a:p>
          <a:p>
            <a:pPr algn="l" latinLnBrk="1"/>
            <a:r>
              <a:rPr lang="zh-CN" altLang="en-US" dirty="0"/>
              <a:t>左侧气胸、纵隔气肿及皮下气肿病例</a:t>
            </a:r>
            <a:br>
              <a:rPr lang="zh-CN" altLang="en-US" dirty="0"/>
            </a:br>
            <a:r>
              <a:rPr lang="zh-CN" altLang="en-US" dirty="0"/>
              <a:t>（在正常压力下进行听诊）</a:t>
            </a:r>
            <a:endParaRPr lang="ja-JP" altLang="en-US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A8B5D5F-8E5A-59DD-AB07-2DE4CAC241D4}"/>
              </a:ext>
            </a:extLst>
          </p:cNvPr>
          <p:cNvSpPr txBox="1"/>
          <p:nvPr/>
        </p:nvSpPr>
        <p:spPr>
          <a:xfrm>
            <a:off x="911225" y="3058778"/>
            <a:ext cx="5161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dirty="0">
                <a:solidFill>
                  <a:srgbClr val="2980B9"/>
                </a:solidFill>
                <a:latin typeface="Quicksand"/>
              </a:rPr>
              <a:t>听诊结果</a:t>
            </a:r>
            <a:endParaRPr lang="en-US" altLang="zh-CN" b="1" dirty="0">
              <a:solidFill>
                <a:srgbClr val="2980B9"/>
              </a:solidFill>
              <a:latin typeface="Quicksand"/>
            </a:endParaRPr>
          </a:p>
          <a:p>
            <a:pPr algn="l" latinLnBrk="1"/>
            <a:r>
              <a:rPr lang="zh-CN" altLang="en-US" dirty="0"/>
              <a:t>在左前胸部可闻及空气爆裂音。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5AC9FA94-9675-10C7-0A02-5C2426D598A9}"/>
              </a:ext>
            </a:extLst>
          </p:cNvPr>
          <p:cNvSpPr/>
          <p:nvPr/>
        </p:nvSpPr>
        <p:spPr>
          <a:xfrm>
            <a:off x="7778955" y="439591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sz="1400" b="1" dirty="0"/>
              <a:t>2435GA35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4D5D0F2-8EB0-F51B-7C83-8C9BBD481048}"/>
              </a:ext>
            </a:extLst>
          </p:cNvPr>
          <p:cNvSpPr txBox="1"/>
          <p:nvPr/>
        </p:nvSpPr>
        <p:spPr>
          <a:xfrm>
            <a:off x="7392144" y="565479"/>
            <a:ext cx="4864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/>
              <a:t>皮下捻发音｜皮下气肿</a:t>
            </a:r>
            <a:br>
              <a:rPr lang="zh-CN" altLang="en-US" sz="2400" dirty="0"/>
            </a:br>
            <a:r>
              <a:rPr lang="zh-CN" altLang="en-US" sz="2400" b="1" dirty="0">
                <a:solidFill>
                  <a:schemeClr val="accent4"/>
                </a:solidFill>
              </a:rPr>
              <a:t>用力按压听诊器进行听诊</a:t>
            </a:r>
            <a:endParaRPr kumimoji="1" lang="ja-JP" altLang="en-US" sz="2400" b="1" dirty="0">
              <a:solidFill>
                <a:schemeClr val="accent4"/>
              </a:solidFill>
            </a:endParaRP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313A5DAA-1908-D254-4AA0-E334FAFF3F3E}"/>
              </a:ext>
            </a:extLst>
          </p:cNvPr>
          <p:cNvGrpSpPr/>
          <p:nvPr/>
        </p:nvGrpSpPr>
        <p:grpSpPr>
          <a:xfrm>
            <a:off x="6442929" y="334097"/>
            <a:ext cx="1072157" cy="1293761"/>
            <a:chOff x="415331" y="263757"/>
            <a:chExt cx="1072157" cy="1293761"/>
          </a:xfrm>
        </p:grpSpPr>
        <p:pic>
          <p:nvPicPr>
            <p:cNvPr id="15" name="図 14" descr="ロゴ, アイコン&#10;&#10;自動的に生成された説明">
              <a:extLst>
                <a:ext uri="{FF2B5EF4-FFF2-40B4-BE49-F238E27FC236}">
                  <a16:creationId xmlns:a16="http://schemas.microsoft.com/office/drawing/2014/main" id="{37EED43F-13F1-DCAF-EDC8-8BE0B9F58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" name="図 1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CBDDFDE4-45E2-9D50-ED90-3E02C7900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C40B495-1A39-8110-AF4F-D309504D984C}"/>
              </a:ext>
            </a:extLst>
          </p:cNvPr>
          <p:cNvSpPr txBox="1"/>
          <p:nvPr/>
        </p:nvSpPr>
        <p:spPr>
          <a:xfrm>
            <a:off x="6982871" y="1825571"/>
            <a:ext cx="50894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i="0" dirty="0">
                <a:solidFill>
                  <a:srgbClr val="2980B9"/>
                </a:solidFill>
                <a:effectLst/>
                <a:latin typeface="Quicksand"/>
              </a:rPr>
              <a:t>案例</a:t>
            </a:r>
            <a:endParaRPr lang="en-US" altLang="zh-CN" b="1" i="0" dirty="0">
              <a:solidFill>
                <a:srgbClr val="2980B9"/>
              </a:solidFill>
              <a:effectLst/>
              <a:latin typeface="Quicksand"/>
            </a:endParaRPr>
          </a:p>
          <a:p>
            <a:pPr algn="l" latinLnBrk="1"/>
            <a:r>
              <a:rPr lang="zh-CN" altLang="en-US" dirty="0"/>
              <a:t>左侧气胸、纵隔气肿及皮下气肿病例</a:t>
            </a:r>
            <a:br>
              <a:rPr lang="zh-CN" altLang="en-US" dirty="0"/>
            </a:br>
            <a:r>
              <a:rPr lang="zh-CN" altLang="en-US" dirty="0"/>
              <a:t>（用力按压听诊器进行听诊）</a:t>
            </a:r>
            <a:endParaRPr lang="ja-JP" altLang="en-US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1254AD0-2D54-3C1F-B79E-DA0FA3FE347E}"/>
              </a:ext>
            </a:extLst>
          </p:cNvPr>
          <p:cNvSpPr txBox="1"/>
          <p:nvPr/>
        </p:nvSpPr>
        <p:spPr>
          <a:xfrm>
            <a:off x="6982872" y="3058778"/>
            <a:ext cx="5161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b="1" dirty="0">
                <a:solidFill>
                  <a:srgbClr val="2980B9"/>
                </a:solidFill>
                <a:latin typeface="Quicksand"/>
              </a:rPr>
              <a:t>听诊结果</a:t>
            </a:r>
            <a:endParaRPr lang="en-US" altLang="zh-CN" b="1" dirty="0">
              <a:solidFill>
                <a:srgbClr val="2980B9"/>
              </a:solidFill>
              <a:latin typeface="Quicksand"/>
            </a:endParaRPr>
          </a:p>
          <a:p>
            <a:pPr algn="l" latinLnBrk="1"/>
            <a:r>
              <a:rPr lang="zh-CN" altLang="en-US" dirty="0"/>
              <a:t>将听诊器用力按压在左前胸部进行听诊。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7AEFD627-9CA5-3541-601C-EEE2DEA469E9}"/>
              </a:ext>
            </a:extLst>
          </p:cNvPr>
          <p:cNvSpPr/>
          <p:nvPr/>
        </p:nvSpPr>
        <p:spPr>
          <a:xfrm>
            <a:off x="5663952" y="5462083"/>
            <a:ext cx="6246128" cy="500236"/>
          </a:xfrm>
          <a:prstGeom prst="rect">
            <a:avLst/>
          </a:prstGeom>
          <a:solidFill>
            <a:srgbClr val="FEF8C8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solidFill>
                  <a:sysClr val="windowText" lastClr="000000"/>
                </a:solidFill>
              </a:rPr>
              <a:t>连接 </a:t>
            </a:r>
            <a:r>
              <a:rPr lang="en-US" altLang="zh-CN" sz="1400" dirty="0">
                <a:solidFill>
                  <a:sysClr val="windowText" lastClr="000000"/>
                </a:solidFill>
              </a:rPr>
              <a:t>Kikuzo</a:t>
            </a:r>
            <a:r>
              <a:rPr lang="zh-CN" altLang="en-US" sz="1400" dirty="0">
                <a:solidFill>
                  <a:sysClr val="windowText" lastClr="000000"/>
                </a:solidFill>
              </a:rPr>
              <a:t>，音量调至最大，用手触摸硅胶表面，可以感受到空气爆裂的感觉（握雪感、嘎嘎作响的感觉）。</a:t>
            </a:r>
            <a:endParaRPr kumimoji="1" lang="ja-JP" altLang="en-US" sz="1400" dirty="0">
              <a:solidFill>
                <a:sysClr val="windowText" lastClr="000000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B751B4E-78A1-2B44-6E94-5C42D9F52907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6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9164C84-4C30-11BD-40F0-AB00306F8F6A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7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E8C5CFC-2722-10F4-A962-1C932C773AD8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8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0EA520B-BE3A-8AC4-5A71-971B61A763C5}"/>
              </a:ext>
            </a:extLst>
          </p:cNvPr>
          <p:cNvSpPr txBox="1"/>
          <p:nvPr/>
        </p:nvSpPr>
        <p:spPr>
          <a:xfrm>
            <a:off x="1777499" y="4950042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A3826A4-EE35-0F45-ED5C-91C5D5130FEB}"/>
              </a:ext>
            </a:extLst>
          </p:cNvPr>
          <p:cNvSpPr txBox="1"/>
          <p:nvPr/>
        </p:nvSpPr>
        <p:spPr>
          <a:xfrm>
            <a:off x="7817157" y="4950042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68261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06DFC-C5EC-C7C9-6EF4-7D86FA50F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CF049DB9-A02B-6DEE-BB3F-91A8E1D57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9" y="1349986"/>
            <a:ext cx="5148262" cy="289589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D2BDA5F-65A8-A403-E524-6B2C65DE46FA}"/>
              </a:ext>
            </a:extLst>
          </p:cNvPr>
          <p:cNvSpPr txBox="1"/>
          <p:nvPr/>
        </p:nvSpPr>
        <p:spPr>
          <a:xfrm>
            <a:off x="1342459" y="336269"/>
            <a:ext cx="48181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b="1" dirty="0"/>
              <a:t>第二心音呼吸性分裂</a:t>
            </a:r>
            <a:endParaRPr kumimoji="1" lang="en-US" altLang="zh-CN" sz="2800" b="1" dirty="0"/>
          </a:p>
          <a:p>
            <a:pPr algn="ctr"/>
            <a:r>
              <a:rPr kumimoji="1" lang="zh-CN" altLang="en-US" sz="2800" b="1" dirty="0"/>
              <a:t>胸骨左缘第二肋间（</a:t>
            </a:r>
            <a:r>
              <a:rPr kumimoji="1" lang="en-US" altLang="zh-CN" sz="2800" b="1" dirty="0"/>
              <a:t>2LSB</a:t>
            </a:r>
            <a:r>
              <a:rPr kumimoji="1" lang="zh-CN" altLang="en-US" sz="2800" b="1" dirty="0"/>
              <a:t>）</a:t>
            </a:r>
            <a:endParaRPr kumimoji="1" lang="ja-JP" altLang="en-US" sz="2800" b="1" dirty="0"/>
          </a:p>
        </p:txBody>
      </p:sp>
      <p:sp>
        <p:nvSpPr>
          <p:cNvPr id="2" name="四角形: 角を丸くする 1">
            <a:hlinkClick r:id="rId3"/>
            <a:extLst>
              <a:ext uri="{FF2B5EF4-FFF2-40B4-BE49-F238E27FC236}">
                <a16:creationId xmlns:a16="http://schemas.microsoft.com/office/drawing/2014/main" id="{36C34EF7-4E9F-8601-67F9-32ACF36F8D92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/>
              <a:t>2233GA35</a:t>
            </a:r>
            <a:endParaRPr kumimoji="1" lang="ja-JP" altLang="en-US" sz="1100" b="1" dirty="0"/>
          </a:p>
        </p:txBody>
      </p:sp>
      <p:pic>
        <p:nvPicPr>
          <p:cNvPr id="6" name="図 5" descr="ダイアグラム&#10;&#10;自動的に生成された説明">
            <a:extLst>
              <a:ext uri="{FF2B5EF4-FFF2-40B4-BE49-F238E27FC236}">
                <a16:creationId xmlns:a16="http://schemas.microsoft.com/office/drawing/2014/main" id="{4AC9A651-0F13-FF5C-49E0-398019267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4365104"/>
            <a:ext cx="3840000" cy="2160000"/>
          </a:xfrm>
          <a:prstGeom prst="rect">
            <a:avLst/>
          </a:prstGeom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E7628720-2E37-D917-D67B-C073A32C441E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14" name="図 13" descr="ロゴ, アイコン&#10;&#10;自動的に生成された説明">
              <a:extLst>
                <a:ext uri="{FF2B5EF4-FFF2-40B4-BE49-F238E27FC236}">
                  <a16:creationId xmlns:a16="http://schemas.microsoft.com/office/drawing/2014/main" id="{A231515E-5511-58AA-5266-AF2D130CD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8" name="図 17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C89CA101-A46B-E2B4-C940-70B23D0EC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EDFFE41-F0F1-E9AE-A485-1EECE9E22102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7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7F205B4-E298-8F46-54FE-E4A77C3F503F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8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6C4A7F3-717C-3148-A5E0-228CC47405AE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9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018BC3C0-DEED-DB79-44DF-CDE973FB9E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004" y="2420938"/>
            <a:ext cx="6344695" cy="3568891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2C4EDA7-010E-B211-E9DB-8FDC179D3B93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F0D8B1D6-F0B7-B8BC-BD2B-51EBBDBA1F4D}"/>
              </a:ext>
            </a:extLst>
          </p:cNvPr>
          <p:cNvGrpSpPr/>
          <p:nvPr/>
        </p:nvGrpSpPr>
        <p:grpSpPr>
          <a:xfrm>
            <a:off x="8902133" y="362168"/>
            <a:ext cx="1080000" cy="1215406"/>
            <a:chOff x="8902133" y="362168"/>
            <a:chExt cx="1080000" cy="1215406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8F9EFC2C-90D0-BCBA-9595-8DF1A6C872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2133" y="362168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92603BBA-238E-86B5-375D-9979D83D6AA2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2470GA36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98144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D3D79-38E7-0DA5-BBD9-4844482B4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62AAC92E-2C95-B741-A6AB-CA17AD86D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32" y="1341381"/>
            <a:ext cx="5120002" cy="288000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E792807-884A-843A-3FFA-C90568B3F2BB}"/>
              </a:ext>
            </a:extLst>
          </p:cNvPr>
          <p:cNvSpPr txBox="1"/>
          <p:nvPr/>
        </p:nvSpPr>
        <p:spPr>
          <a:xfrm>
            <a:off x="1519476" y="332896"/>
            <a:ext cx="44695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b="1" dirty="0"/>
              <a:t>第二心音异常分裂</a:t>
            </a:r>
            <a:endParaRPr kumimoji="1" lang="en-US" altLang="zh-CN" sz="2800" b="1" dirty="0"/>
          </a:p>
          <a:p>
            <a:pPr algn="ctr"/>
            <a:r>
              <a:rPr kumimoji="1" lang="zh-CN" altLang="en-US" sz="2800" b="1" dirty="0"/>
              <a:t>胸骨左缘第二肋间（</a:t>
            </a:r>
            <a:r>
              <a:rPr kumimoji="1" lang="en-US" altLang="zh-CN" sz="2800" b="1" dirty="0"/>
              <a:t>2LSB</a:t>
            </a:r>
            <a:r>
              <a:rPr kumimoji="1" lang="zh-CN" altLang="en-US" sz="2800" b="1" dirty="0"/>
              <a:t>）</a:t>
            </a:r>
            <a:endParaRPr kumimoji="1" lang="ja-JP" altLang="en-US" sz="2800" b="1" dirty="0"/>
          </a:p>
        </p:txBody>
      </p:sp>
      <p:sp>
        <p:nvSpPr>
          <p:cNvPr id="2" name="四角形: 角を丸くする 1">
            <a:hlinkClick r:id="rId3"/>
            <a:extLst>
              <a:ext uri="{FF2B5EF4-FFF2-40B4-BE49-F238E27FC236}">
                <a16:creationId xmlns:a16="http://schemas.microsoft.com/office/drawing/2014/main" id="{FBBB8093-4510-BD2E-69B5-92C38891A6A2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/>
              <a:t>2232GA35</a:t>
            </a:r>
            <a:endParaRPr kumimoji="1" lang="ja-JP" altLang="en-US" sz="1100" b="1" dirty="0"/>
          </a:p>
        </p:txBody>
      </p:sp>
      <p:pic>
        <p:nvPicPr>
          <p:cNvPr id="15" name="図 14" descr="ダイアグラム&#10;&#10;自動的に生成された説明">
            <a:extLst>
              <a:ext uri="{FF2B5EF4-FFF2-40B4-BE49-F238E27FC236}">
                <a16:creationId xmlns:a16="http://schemas.microsoft.com/office/drawing/2014/main" id="{E9E777DF-C13B-312F-6ED6-A2FC5CE453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4365104"/>
            <a:ext cx="3840000" cy="2160000"/>
          </a:xfrm>
          <a:prstGeom prst="rect">
            <a:avLst/>
          </a:prstGeom>
        </p:spPr>
      </p:pic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405C0456-5057-EF52-FE9B-0EA337F5CD39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6" name="図 25" descr="ロゴ, アイコン&#10;&#10;自動的に生成された説明">
              <a:extLst>
                <a:ext uri="{FF2B5EF4-FFF2-40B4-BE49-F238E27FC236}">
                  <a16:creationId xmlns:a16="http://schemas.microsoft.com/office/drawing/2014/main" id="{C41CEB9B-8F23-1139-BDEF-D73A50ECE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7" name="図 2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9512E772-9499-8F1F-E62C-A1A68E098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FA4650-FE11-F7F0-DC87-C61FDB112E4A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7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7C6E253-DC7D-E306-870B-E6EA905032B7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8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2650D12-DC58-B15E-D205-9F54E922B004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9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96F31FD-92B5-FC3A-CC49-5AFE20F5A5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481" y="2434835"/>
            <a:ext cx="6400000" cy="360000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5F90D3B-3AC9-533E-2326-709E2BE8EE06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687D3D2D-75A2-8618-3629-7A0B0425FFD9}"/>
              </a:ext>
            </a:extLst>
          </p:cNvPr>
          <p:cNvGrpSpPr/>
          <p:nvPr/>
        </p:nvGrpSpPr>
        <p:grpSpPr>
          <a:xfrm>
            <a:off x="8902133" y="354287"/>
            <a:ext cx="1080000" cy="1223287"/>
            <a:chOff x="8902133" y="354287"/>
            <a:chExt cx="1080000" cy="1223287"/>
          </a:xfrm>
        </p:grpSpPr>
        <p:pic>
          <p:nvPicPr>
            <p:cNvPr id="25602" name="Picture 2">
              <a:extLst>
                <a:ext uri="{FF2B5EF4-FFF2-40B4-BE49-F238E27FC236}">
                  <a16:creationId xmlns:a16="http://schemas.microsoft.com/office/drawing/2014/main" id="{44A8D928-8877-0C46-3583-DA3548C74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2133" y="354287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8CD47F30-DA73-DDAB-4210-5539AF507B87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2471GA36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28994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32C55-3231-8E45-4176-BA3DA533B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2904F658-F02A-5EAC-56F3-72B1CF678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351" y="2434335"/>
            <a:ext cx="6400001" cy="360000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92BEE9E7-66B4-41BE-FA02-A7FE6DC854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8" y="1341438"/>
            <a:ext cx="5184421" cy="291623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82B5AF2-AB5F-4671-5ED9-4AE4A83041AA}"/>
              </a:ext>
            </a:extLst>
          </p:cNvPr>
          <p:cNvSpPr txBox="1"/>
          <p:nvPr/>
        </p:nvSpPr>
        <p:spPr>
          <a:xfrm>
            <a:off x="1519476" y="322781"/>
            <a:ext cx="43579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/>
              <a:t>第一心音分裂</a:t>
            </a:r>
            <a:endParaRPr lang="en-US" altLang="zh-CN" sz="2800" b="1" dirty="0"/>
          </a:p>
          <a:p>
            <a:pPr algn="ctr"/>
            <a:r>
              <a:rPr lang="zh-CN" altLang="en-US" sz="2800" b="1" dirty="0"/>
              <a:t>胸骨左缘第四肋间（</a:t>
            </a:r>
            <a:r>
              <a:rPr lang="en-US" altLang="zh-CN" sz="2800" b="1" dirty="0"/>
              <a:t>4LSB</a:t>
            </a:r>
            <a:r>
              <a:rPr lang="zh-CN" altLang="en-US" sz="2800" b="1" dirty="0"/>
              <a:t>）</a:t>
            </a:r>
            <a:endParaRPr kumimoji="1" lang="ja-JP" altLang="en-US" sz="2800" b="1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54143655-6F53-EF5C-CC13-65ABB4E0E4C8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/>
              <a:t>223</a:t>
            </a:r>
            <a:r>
              <a:rPr lang="en-US" altLang="ja-JP" b="1" dirty="0"/>
              <a:t>1</a:t>
            </a:r>
            <a:r>
              <a:rPr kumimoji="1" lang="en-US" altLang="ja-JP" sz="1100" b="1" dirty="0"/>
              <a:t>GA35</a:t>
            </a:r>
            <a:endParaRPr kumimoji="1" lang="ja-JP" altLang="en-US" sz="1100" b="1" dirty="0"/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26F08F45-4E39-3912-CAAD-3B4F19A2B7FA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6" name="図 25" descr="ロゴ, アイコン&#10;&#10;自動的に生成された説明">
              <a:extLst>
                <a:ext uri="{FF2B5EF4-FFF2-40B4-BE49-F238E27FC236}">
                  <a16:creationId xmlns:a16="http://schemas.microsoft.com/office/drawing/2014/main" id="{53DDA33D-C33C-44B9-3352-70B7736E9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7" name="図 2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26E658A-2FB5-38F0-3CE7-D260A6415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EB330EB-9ECA-AD0C-8D17-A575ED1414CB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7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BB23CD7-CE47-51F3-9597-2A8B4A1B21F1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8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9AFAC4C-491D-119A-A69E-6D462C285ADE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9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C256F64-13BF-37C9-1C34-2DA1250296B1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AB3314DD-F426-76F0-2516-E39D53A3C64F}"/>
              </a:ext>
            </a:extLst>
          </p:cNvPr>
          <p:cNvGrpSpPr/>
          <p:nvPr/>
        </p:nvGrpSpPr>
        <p:grpSpPr>
          <a:xfrm>
            <a:off x="8891742" y="350985"/>
            <a:ext cx="1080000" cy="1226589"/>
            <a:chOff x="8891742" y="350985"/>
            <a:chExt cx="1080000" cy="1226589"/>
          </a:xfrm>
        </p:grpSpPr>
        <p:pic>
          <p:nvPicPr>
            <p:cNvPr id="24578" name="Picture 2">
              <a:extLst>
                <a:ext uri="{FF2B5EF4-FFF2-40B4-BE49-F238E27FC236}">
                  <a16:creationId xmlns:a16="http://schemas.microsoft.com/office/drawing/2014/main" id="{310FEDE3-6EA6-DA52-F646-B1D59D9C1C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742" y="35098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9E900AC3-ADE5-B40E-BA9C-833223BFCCE8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2472GA36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66685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17817-DB7D-A319-18B5-D03C3AFEF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562C20F7-EF40-287F-DC54-F5D374A6B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596" y="2420938"/>
            <a:ext cx="6400000" cy="360000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F0CB7A39-1052-4F1E-2112-C104A5EA9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37" y="1360900"/>
            <a:ext cx="5112449" cy="2875753"/>
          </a:xfrm>
          <a:prstGeom prst="rect">
            <a:avLst/>
          </a:prstGeom>
        </p:spPr>
      </p:pic>
      <p:pic>
        <p:nvPicPr>
          <p:cNvPr id="4" name="図 3" descr="ダイアグラム&#10;&#10;自動的に生成された説明">
            <a:extLst>
              <a:ext uri="{FF2B5EF4-FFF2-40B4-BE49-F238E27FC236}">
                <a16:creationId xmlns:a16="http://schemas.microsoft.com/office/drawing/2014/main" id="{F851C14B-066F-CD92-1096-C787CCB158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4365104"/>
            <a:ext cx="3840000" cy="216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E4B04A8-B90B-E24F-1374-6BE283AEA9ED}"/>
              </a:ext>
            </a:extLst>
          </p:cNvPr>
          <p:cNvSpPr txBox="1"/>
          <p:nvPr/>
        </p:nvSpPr>
        <p:spPr>
          <a:xfrm>
            <a:off x="1176046" y="288582"/>
            <a:ext cx="63181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/>
              <a:t>第二心音肺动脉瓣成分亢进（</a:t>
            </a:r>
            <a:r>
              <a:rPr lang="en-US" altLang="zh-CN" sz="2800" b="1" dirty="0" err="1"/>
              <a:t>Ⅱp</a:t>
            </a:r>
            <a:r>
              <a:rPr lang="zh-CN" altLang="en-US" sz="2800" b="1" dirty="0"/>
              <a:t>）</a:t>
            </a:r>
            <a:endParaRPr lang="en-US" altLang="zh-CN" sz="2800" b="1" dirty="0"/>
          </a:p>
          <a:p>
            <a:pPr algn="ctr"/>
            <a:r>
              <a:rPr lang="zh-CN" altLang="en-US" sz="2800" b="1" dirty="0"/>
              <a:t>胸骨左缘第二肋间（</a:t>
            </a:r>
            <a:r>
              <a:rPr lang="en-US" altLang="zh-CN" sz="2800" b="1" dirty="0"/>
              <a:t>2LSB</a:t>
            </a:r>
            <a:r>
              <a:rPr lang="zh-CN" altLang="en-US" sz="2800" b="1" dirty="0"/>
              <a:t>）</a:t>
            </a:r>
            <a:endParaRPr kumimoji="1" lang="ja-JP" altLang="en-US" sz="28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0BA551A6-9CC0-0DAE-E261-306BCF85AC93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/>
              <a:t>2073GA35</a:t>
            </a:r>
            <a:endParaRPr kumimoji="1" lang="ja-JP" altLang="en-US" sz="1100" b="1" dirty="0"/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F9D2538A-6F03-E6F4-9DEB-C962740987CB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6" name="図 25" descr="ロゴ, アイコン&#10;&#10;自動的に生成された説明">
              <a:extLst>
                <a:ext uri="{FF2B5EF4-FFF2-40B4-BE49-F238E27FC236}">
                  <a16:creationId xmlns:a16="http://schemas.microsoft.com/office/drawing/2014/main" id="{8298F645-C87D-94BB-513A-69C3101A9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7" name="図 2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7E16160-089C-E30B-06F9-C951E24D6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30A5D24-A5E0-C80A-B5A0-6C86335CD673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C1EB8FE-A448-918E-4ABD-0A0717859AA1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9F5AF69-B2C7-1BCB-65BF-B6FF29499160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C06E0D3-68F7-FED1-E993-9A51216B35BE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4CB723E2-5CC7-7D19-3238-C26FD61565DC}"/>
              </a:ext>
            </a:extLst>
          </p:cNvPr>
          <p:cNvGrpSpPr/>
          <p:nvPr/>
        </p:nvGrpSpPr>
        <p:grpSpPr>
          <a:xfrm>
            <a:off x="8896698" y="355431"/>
            <a:ext cx="1080000" cy="1222143"/>
            <a:chOff x="8896698" y="355431"/>
            <a:chExt cx="1080000" cy="1222143"/>
          </a:xfrm>
        </p:grpSpPr>
        <p:pic>
          <p:nvPicPr>
            <p:cNvPr id="23554" name="Picture 2">
              <a:extLst>
                <a:ext uri="{FF2B5EF4-FFF2-40B4-BE49-F238E27FC236}">
                  <a16:creationId xmlns:a16="http://schemas.microsoft.com/office/drawing/2014/main" id="{1FE32245-3E13-3A5C-D452-0FF08D3F29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6698" y="355431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62FAC741-138C-064E-4083-D33F4F95C9E9}"/>
                </a:ext>
              </a:extLst>
            </p:cNvPr>
            <p:cNvSpPr txBox="1"/>
            <p:nvPr/>
          </p:nvSpPr>
          <p:spPr>
            <a:xfrm>
              <a:off x="9061260" y="1346742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2473GA36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1586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34AF4F65-C68F-D0A4-14C2-A680D16038DD}"/>
              </a:ext>
            </a:extLst>
          </p:cNvPr>
          <p:cNvGrpSpPr/>
          <p:nvPr/>
        </p:nvGrpSpPr>
        <p:grpSpPr>
          <a:xfrm>
            <a:off x="382673" y="339959"/>
            <a:ext cx="1072157" cy="1293761"/>
            <a:chOff x="415331" y="263757"/>
            <a:chExt cx="1072157" cy="1293761"/>
          </a:xfrm>
        </p:grpSpPr>
        <p:pic>
          <p:nvPicPr>
            <p:cNvPr id="4" name="図 3" descr="ロゴ, アイコン&#10;&#10;自動的に生成された説明">
              <a:extLst>
                <a:ext uri="{FF2B5EF4-FFF2-40B4-BE49-F238E27FC236}">
                  <a16:creationId xmlns:a16="http://schemas.microsoft.com/office/drawing/2014/main" id="{223C4468-397F-07D3-AC21-A9E16A65B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7" name="図 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6E7A5A1D-3FFD-684D-53AA-753AC3708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48B1E60-F2CC-516B-83D2-49BF0F6CF9FB}"/>
              </a:ext>
            </a:extLst>
          </p:cNvPr>
          <p:cNvSpPr txBox="1"/>
          <p:nvPr/>
        </p:nvSpPr>
        <p:spPr>
          <a:xfrm>
            <a:off x="1697716" y="337781"/>
            <a:ext cx="10307775" cy="568360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kumimoji="1" lang="zh-CN" altLang="en-US" sz="2000" b="1" dirty="0"/>
              <a:t>禁止事项</a:t>
            </a:r>
            <a:endParaRPr kumimoji="1" lang="en-US" altLang="zh-CN" sz="2000" b="1" dirty="0"/>
          </a:p>
          <a:p>
            <a:pPr marL="0" indent="0">
              <a:lnSpc>
                <a:spcPct val="100000"/>
              </a:lnSpc>
              <a:buNone/>
            </a:pPr>
            <a:r>
              <a:rPr kumimoji="1" lang="zh-CN" altLang="en-US" sz="2000" b="0" dirty="0"/>
              <a:t>所有形式的屏幕截图、在线会议系统中的录制及其他录音录像行为均严格禁止。请务必遵守</a:t>
            </a:r>
            <a:r>
              <a:rPr kumimoji="1" lang="zh-CN" altLang="en-US" sz="2000" b="0" dirty="0">
                <a:hlinkClick r:id="rId4"/>
              </a:rPr>
              <a:t>使用条款</a:t>
            </a:r>
            <a:r>
              <a:rPr kumimoji="1" lang="zh-CN" altLang="en-US" sz="2000" b="0" dirty="0"/>
              <a:t>。</a:t>
            </a:r>
            <a:endParaRPr kumimoji="1" lang="en-US" altLang="zh-CN" sz="2000" b="0" dirty="0"/>
          </a:p>
          <a:p>
            <a:pPr marL="0" indent="0">
              <a:lnSpc>
                <a:spcPct val="100000"/>
              </a:lnSpc>
              <a:buNone/>
            </a:pPr>
            <a:endParaRPr lang="en-US" altLang="ja-JP" sz="2000" dirty="0"/>
          </a:p>
          <a:p>
            <a:r>
              <a:rPr lang="ja-JP" altLang="en-US" sz="2000" dirty="0"/>
              <a:t>使用设备</a:t>
            </a:r>
            <a:endParaRPr lang="en-US" altLang="ja-JP" sz="2000" dirty="0"/>
          </a:p>
          <a:p>
            <a:r>
              <a:rPr lang="zh-CN" altLang="en-US" sz="2000" b="0" dirty="0"/>
              <a:t>请避免使用低配置电脑或旧型号智能手机，否则可能会导致运行缓慢或部分功能无法正常使用。</a:t>
            </a:r>
            <a:endParaRPr lang="en-US" altLang="zh-CN" sz="2000" b="0" dirty="0"/>
          </a:p>
          <a:p>
            <a:endParaRPr lang="en-US" altLang="ja-JP" sz="2000" b="0" dirty="0"/>
          </a:p>
          <a:p>
            <a:r>
              <a:rPr lang="ja-JP" altLang="en-US" sz="2000" dirty="0"/>
              <a:t>听音环境</a:t>
            </a:r>
            <a:endParaRPr lang="en-US" altLang="ja-JP" sz="2000" dirty="0"/>
          </a:p>
          <a:p>
            <a:r>
              <a:rPr lang="zh-CN" altLang="en-US" sz="2000" b="0" dirty="0"/>
              <a:t>聆听声音时，请使用外部扬声器或入耳式耳机。使用设备自带的扬声器时，声音几乎听不到。建议在安静的环境中使用。</a:t>
            </a:r>
            <a:endParaRPr lang="en-US" altLang="zh-CN" sz="2000" b="0" dirty="0"/>
          </a:p>
          <a:p>
            <a:endParaRPr lang="en-US" altLang="ja-JP" sz="2000" b="0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ja-JP" altLang="en-US" sz="2000" b="1" dirty="0"/>
              <a:t>推荐浏览器</a:t>
            </a:r>
            <a:endParaRPr lang="en-US" altLang="ja-JP" sz="2000" b="1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ja-JP" sz="2000" b="0" dirty="0"/>
              <a:t>Microsoft Edge</a:t>
            </a:r>
            <a:r>
              <a:rPr lang="ja-JP" altLang="en-US" sz="2000" b="0" dirty="0"/>
              <a:t>、</a:t>
            </a:r>
            <a:r>
              <a:rPr lang="en-US" altLang="ja-JP" sz="2000" b="0" dirty="0"/>
              <a:t>Chrome</a:t>
            </a:r>
            <a:r>
              <a:rPr lang="ja-JP" altLang="en-US" sz="2000" b="0" dirty="0"/>
              <a:t>、</a:t>
            </a:r>
            <a:r>
              <a:rPr lang="en-US" altLang="ja-JP" sz="2000" b="0" dirty="0"/>
              <a:t>Safari</a:t>
            </a:r>
            <a:r>
              <a:rPr lang="ja-JP" altLang="en-US" sz="2000" b="0" dirty="0"/>
              <a:t>（最新版）</a:t>
            </a:r>
            <a:endParaRPr lang="en-US" altLang="ja-JP" sz="2000" b="0" dirty="0"/>
          </a:p>
        </p:txBody>
      </p:sp>
    </p:spTree>
    <p:extLst>
      <p:ext uri="{BB962C8B-B14F-4D97-AF65-F5344CB8AC3E}">
        <p14:creationId xmlns:p14="http://schemas.microsoft.com/office/powerpoint/2010/main" val="10022766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5E7C0-1A36-A062-9035-8C95D5B4F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AF9AC33A-4ADF-1C64-2443-328D14C7C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020" y="2421288"/>
            <a:ext cx="6383910" cy="359094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5FC1719-3CCA-66A8-08ED-52138BC35B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10" y="1358730"/>
            <a:ext cx="5120000" cy="2880000"/>
          </a:xfrm>
          <a:prstGeom prst="rect">
            <a:avLst/>
          </a:prstGeom>
        </p:spPr>
      </p:pic>
      <p:pic>
        <p:nvPicPr>
          <p:cNvPr id="14" name="図 13" descr="ダイアグラム&#10;&#10;自動的に生成された説明">
            <a:extLst>
              <a:ext uri="{FF2B5EF4-FFF2-40B4-BE49-F238E27FC236}">
                <a16:creationId xmlns:a16="http://schemas.microsoft.com/office/drawing/2014/main" id="{1CAE4B4F-8231-6312-3E90-C000B53646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1" b="19865"/>
          <a:stretch/>
        </p:blipFill>
        <p:spPr>
          <a:xfrm>
            <a:off x="623393" y="4198134"/>
            <a:ext cx="2376264" cy="223365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8602C4D-E72E-0988-03CE-C2D6948A7672}"/>
              </a:ext>
            </a:extLst>
          </p:cNvPr>
          <p:cNvSpPr txBox="1"/>
          <p:nvPr/>
        </p:nvSpPr>
        <p:spPr>
          <a:xfrm>
            <a:off x="1510698" y="209586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/>
              <a:t>第三心音</a:t>
            </a:r>
            <a:endParaRPr lang="en-US" altLang="ja-JP" sz="3600" b="1" dirty="0"/>
          </a:p>
          <a:p>
            <a:pPr algn="ctr"/>
            <a:r>
              <a:rPr lang="ja-JP" altLang="en-US" sz="3600" b="1" dirty="0"/>
              <a:t>心尖部</a:t>
            </a:r>
            <a:endParaRPr kumimoji="1" lang="ja-JP" altLang="en-US" sz="36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DF2A8AD1-5614-75D0-74B2-ED61B88E075C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kumimoji="1" lang="en-US" altLang="ja-JP" sz="1100" b="1" dirty="0"/>
              <a:t>2228GA35</a:t>
            </a:r>
            <a:endParaRPr kumimoji="1" lang="ja-JP" altLang="en-US" sz="1100" b="1" dirty="0"/>
          </a:p>
        </p:txBody>
      </p:sp>
      <p:sp>
        <p:nvSpPr>
          <p:cNvPr id="22" name="四角形: 角を丸くする 21">
            <a:hlinkClick r:id="rId6"/>
            <a:extLst>
              <a:ext uri="{FF2B5EF4-FFF2-40B4-BE49-F238E27FC236}">
                <a16:creationId xmlns:a16="http://schemas.microsoft.com/office/drawing/2014/main" id="{7D6FF9A9-42AC-9E52-E7C2-401252E8DC5A}"/>
              </a:ext>
            </a:extLst>
          </p:cNvPr>
          <p:cNvSpPr/>
          <p:nvPr/>
        </p:nvSpPr>
        <p:spPr>
          <a:xfrm>
            <a:off x="2880856" y="5115164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/>
              <a:t>2229GA35</a:t>
            </a:r>
            <a:endParaRPr kumimoji="1" lang="ja-JP" altLang="en-US" sz="1100" b="1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089FA05-7DA5-85DA-CF72-B8F91CA93C72}"/>
              </a:ext>
            </a:extLst>
          </p:cNvPr>
          <p:cNvSpPr txBox="1"/>
          <p:nvPr/>
        </p:nvSpPr>
        <p:spPr>
          <a:xfrm>
            <a:off x="3193422" y="4876229"/>
            <a:ext cx="1031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第三心音增强</a:t>
            </a:r>
            <a:endParaRPr kumimoji="1" lang="ja-JP" altLang="en-US" sz="1100" b="1" dirty="0"/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D3390420-B252-D660-8302-53A3486FB672}"/>
              </a:ext>
            </a:extLst>
          </p:cNvPr>
          <p:cNvGrpSpPr/>
          <p:nvPr/>
        </p:nvGrpSpPr>
        <p:grpSpPr>
          <a:xfrm>
            <a:off x="4552704" y="4770450"/>
            <a:ext cx="1080000" cy="1205186"/>
            <a:chOff x="4552704" y="4770450"/>
            <a:chExt cx="1080000" cy="1205186"/>
          </a:xfrm>
        </p:grpSpPr>
        <p:pic>
          <p:nvPicPr>
            <p:cNvPr id="22534" name="Picture 6">
              <a:extLst>
                <a:ext uri="{FF2B5EF4-FFF2-40B4-BE49-F238E27FC236}">
                  <a16:creationId xmlns:a16="http://schemas.microsoft.com/office/drawing/2014/main" id="{20CB1E64-4311-33E4-B8F0-70AE0F859B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2704" y="4770450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BFB19689-6B47-5158-D29B-EF2D917C295A}"/>
                </a:ext>
              </a:extLst>
            </p:cNvPr>
            <p:cNvSpPr txBox="1"/>
            <p:nvPr/>
          </p:nvSpPr>
          <p:spPr>
            <a:xfrm>
              <a:off x="4730226" y="5744804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2474GA36</a:t>
              </a:r>
              <a:endParaRPr kumimoji="1" lang="ja-JP" altLang="en-US" sz="900" dirty="0"/>
            </a:p>
          </p:txBody>
        </p:sp>
      </p:grp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4895FC0-6D5B-1C0F-FABC-555FFC2C3D78}"/>
              </a:ext>
            </a:extLst>
          </p:cNvPr>
          <p:cNvSpPr txBox="1"/>
          <p:nvPr/>
        </p:nvSpPr>
        <p:spPr>
          <a:xfrm>
            <a:off x="7019891" y="471129"/>
            <a:ext cx="13131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100" dirty="0"/>
              <a:t>第三心音正常音量</a:t>
            </a:r>
            <a:endParaRPr kumimoji="1" lang="ja-JP" altLang="en-US" sz="1100" b="1" dirty="0"/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B95AD7A6-88D5-FB47-1F91-004B4B0EB816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31" name="図 30" descr="ロゴ, アイコン&#10;&#10;自動的に生成された説明">
              <a:extLst>
                <a:ext uri="{FF2B5EF4-FFF2-40B4-BE49-F238E27FC236}">
                  <a16:creationId xmlns:a16="http://schemas.microsoft.com/office/drawing/2014/main" id="{663FF066-85DF-0553-E8D3-83C3CF0B7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408" name="図 17407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3C9AD9DE-AC34-75BC-37A5-43110956B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7E7BE4C-DEE3-CC12-E01C-09A6052C4EA4}"/>
              </a:ext>
            </a:extLst>
          </p:cNvPr>
          <p:cNvSpPr/>
          <p:nvPr/>
        </p:nvSpPr>
        <p:spPr>
          <a:xfrm>
            <a:off x="5754528" y="1767276"/>
            <a:ext cx="6318136" cy="500236"/>
          </a:xfrm>
          <a:prstGeom prst="rect">
            <a:avLst/>
          </a:prstGeom>
          <a:solidFill>
            <a:srgbClr val="FEF8C8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>
                <a:solidFill>
                  <a:sysClr val="windowText" lastClr="000000"/>
                </a:solidFill>
              </a:rPr>
              <a:t>将 </a:t>
            </a:r>
            <a:r>
              <a:rPr kumimoji="1" lang="en-US" altLang="zh-CN" sz="1400" dirty="0">
                <a:solidFill>
                  <a:sysClr val="windowText" lastClr="000000"/>
                </a:solidFill>
              </a:rPr>
              <a:t>Kikuzo </a:t>
            </a:r>
            <a:r>
              <a:rPr kumimoji="1" lang="zh-CN" altLang="en-US" sz="1400" dirty="0">
                <a:solidFill>
                  <a:sysClr val="windowText" lastClr="000000"/>
                </a:solidFill>
              </a:rPr>
              <a:t>的音量调至最大，可以通过触诊确认 </a:t>
            </a:r>
            <a:r>
              <a:rPr kumimoji="1" lang="en-US" altLang="zh-CN" sz="1400" dirty="0">
                <a:solidFill>
                  <a:sysClr val="windowText" lastClr="000000"/>
                </a:solidFill>
              </a:rPr>
              <a:t>S3</a:t>
            </a:r>
            <a:r>
              <a:rPr kumimoji="1" lang="zh-CN" altLang="en-US" sz="1400" dirty="0">
                <a:solidFill>
                  <a:sysClr val="windowText" lastClr="000000"/>
                </a:solidFill>
              </a:rPr>
              <a:t>。</a:t>
            </a:r>
            <a:endParaRPr kumimoji="1" lang="ja-JP" altLang="en-US" sz="1400" dirty="0">
              <a:solidFill>
                <a:sysClr val="windowText" lastClr="00000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CC0CD3E-242A-2B93-C42A-A0C100B71E6E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10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A0181C9-EEA9-77EB-3ACC-16698AA5C859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11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1C02005-436F-039F-DFA4-04A5F1E8D3C5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2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2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2352330-2D69-72A1-7866-00DC59E56DA9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3007B336-077E-3369-D754-A64EFB81A7DD}"/>
              </a:ext>
            </a:extLst>
          </p:cNvPr>
          <p:cNvGrpSpPr/>
          <p:nvPr/>
        </p:nvGrpSpPr>
        <p:grpSpPr>
          <a:xfrm>
            <a:off x="8891742" y="365347"/>
            <a:ext cx="1080000" cy="1212227"/>
            <a:chOff x="8891742" y="365347"/>
            <a:chExt cx="1080000" cy="1212227"/>
          </a:xfrm>
        </p:grpSpPr>
        <p:pic>
          <p:nvPicPr>
            <p:cNvPr id="22532" name="Picture 4">
              <a:extLst>
                <a:ext uri="{FF2B5EF4-FFF2-40B4-BE49-F238E27FC236}">
                  <a16:creationId xmlns:a16="http://schemas.microsoft.com/office/drawing/2014/main" id="{32A4ABF1-56B9-30C5-6068-5BB6EE3CB8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742" y="365347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42948AE1-FF07-9C77-56EC-1B37EF543CD0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2475GA36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11097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A5A22-5A94-F486-8F27-B6CD819E7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AA48C6D5-0947-7395-F210-956E7F46B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581" y="2452254"/>
            <a:ext cx="6383695" cy="359082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F791420-D5E5-B936-B00F-1826EF6F61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91" y="1357425"/>
            <a:ext cx="5116125" cy="2877820"/>
          </a:xfrm>
          <a:prstGeom prst="rect">
            <a:avLst/>
          </a:prstGeom>
        </p:spPr>
      </p:pic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6760D7ED-A1CB-61B8-2692-B02398E00C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8" t="16806" r="35294" b="12289"/>
          <a:stretch/>
        </p:blipFill>
        <p:spPr>
          <a:xfrm>
            <a:off x="809186" y="4149080"/>
            <a:ext cx="1822562" cy="234279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F184026-F325-1D66-83B3-DB4A7C43E03B}"/>
              </a:ext>
            </a:extLst>
          </p:cNvPr>
          <p:cNvSpPr txBox="1"/>
          <p:nvPr/>
        </p:nvSpPr>
        <p:spPr>
          <a:xfrm>
            <a:off x="1510698" y="209586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 dirty="0"/>
              <a:t>第四心音</a:t>
            </a:r>
            <a:endParaRPr kumimoji="1" lang="en-US" altLang="ja-JP" sz="3600" b="1" dirty="0"/>
          </a:p>
          <a:p>
            <a:pPr algn="ctr"/>
            <a:r>
              <a:rPr lang="ja-JP" altLang="en-US" sz="3600" b="1" dirty="0"/>
              <a:t>心尖部</a:t>
            </a:r>
            <a:endParaRPr kumimoji="1" lang="ja-JP" altLang="en-US" sz="36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7D8241B8-6A2A-4CF2-51A9-D4D81F9C6CA0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/>
              <a:t>2226GA35</a:t>
            </a:r>
            <a:endParaRPr kumimoji="1" lang="ja-JP" altLang="en-US" sz="1100" b="1" dirty="0"/>
          </a:p>
        </p:txBody>
      </p:sp>
      <p:sp>
        <p:nvSpPr>
          <p:cNvPr id="22" name="四角形: 角を丸くする 21">
            <a:hlinkClick r:id="rId6"/>
            <a:extLst>
              <a:ext uri="{FF2B5EF4-FFF2-40B4-BE49-F238E27FC236}">
                <a16:creationId xmlns:a16="http://schemas.microsoft.com/office/drawing/2014/main" id="{3F0928BE-0FC6-5C28-9C76-7863356B8E90}"/>
              </a:ext>
            </a:extLst>
          </p:cNvPr>
          <p:cNvSpPr/>
          <p:nvPr/>
        </p:nvSpPr>
        <p:spPr>
          <a:xfrm>
            <a:off x="2880856" y="5115164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リンク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/>
              <a:t>2227GA35</a:t>
            </a:r>
            <a:endParaRPr kumimoji="1" lang="ja-JP" altLang="en-US" sz="1100" b="1" dirty="0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0F38694F-BFD8-52C2-F25C-94954567199D}"/>
              </a:ext>
            </a:extLst>
          </p:cNvPr>
          <p:cNvGrpSpPr/>
          <p:nvPr/>
        </p:nvGrpSpPr>
        <p:grpSpPr>
          <a:xfrm>
            <a:off x="4568531" y="4785604"/>
            <a:ext cx="1080000" cy="1190032"/>
            <a:chOff x="4568531" y="4785604"/>
            <a:chExt cx="1080000" cy="1190032"/>
          </a:xfrm>
        </p:grpSpPr>
        <p:pic>
          <p:nvPicPr>
            <p:cNvPr id="21508" name="Picture 4">
              <a:extLst>
                <a:ext uri="{FF2B5EF4-FFF2-40B4-BE49-F238E27FC236}">
                  <a16:creationId xmlns:a16="http://schemas.microsoft.com/office/drawing/2014/main" id="{59F311E3-18F9-BAC5-D961-28E8B79C2A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8531" y="4785604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A7B897AA-DCC6-F14C-6DBF-555528910AD8}"/>
                </a:ext>
              </a:extLst>
            </p:cNvPr>
            <p:cNvSpPr txBox="1"/>
            <p:nvPr/>
          </p:nvSpPr>
          <p:spPr>
            <a:xfrm>
              <a:off x="4730226" y="5744804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2476GA36</a:t>
              </a:r>
              <a:endParaRPr kumimoji="1" lang="ja-JP" altLang="en-US" sz="900" dirty="0"/>
            </a:p>
          </p:txBody>
        </p:sp>
      </p:grpSp>
      <p:grpSp>
        <p:nvGrpSpPr>
          <p:cNvPr id="18432" name="グループ化 18431">
            <a:extLst>
              <a:ext uri="{FF2B5EF4-FFF2-40B4-BE49-F238E27FC236}">
                <a16:creationId xmlns:a16="http://schemas.microsoft.com/office/drawing/2014/main" id="{D5E2790F-4C4B-40A3-C748-EF6E02ABBBFD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18433" name="図 18432" descr="ロゴ, アイコン&#10;&#10;自動的に生成された説明">
              <a:extLst>
                <a:ext uri="{FF2B5EF4-FFF2-40B4-BE49-F238E27FC236}">
                  <a16:creationId xmlns:a16="http://schemas.microsoft.com/office/drawing/2014/main" id="{584402ED-F59D-FE5B-54E1-B9D47D4A3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8435" name="図 1843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7CF07D45-E34C-9F1D-A608-186379894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A3C7E0E-CD2D-7CF0-033F-748886A42EBD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10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478C4AD-C450-C4DA-B6A5-AB1DC4ED6807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11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BAA87E-7889-EF31-0A94-C1D502D322F2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2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2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63FD039-3437-0251-08A5-9464133D22B9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7475511-FE6B-6B95-4E32-98AECFDC0D25}"/>
              </a:ext>
            </a:extLst>
          </p:cNvPr>
          <p:cNvSpPr txBox="1"/>
          <p:nvPr/>
        </p:nvSpPr>
        <p:spPr>
          <a:xfrm>
            <a:off x="3193422" y="4876229"/>
            <a:ext cx="1031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第</a:t>
            </a:r>
            <a:r>
              <a:rPr lang="ja-JP" altLang="en-US" sz="1100" dirty="0"/>
              <a:t>四</a:t>
            </a:r>
            <a:r>
              <a:rPr lang="zh-CN" altLang="en-US" sz="1100" dirty="0"/>
              <a:t>心音增强</a:t>
            </a:r>
            <a:endParaRPr kumimoji="1" lang="ja-JP" altLang="en-US" sz="1100" b="1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630BDA3-BF85-6D4B-CE1B-98A3B5B7BB7A}"/>
              </a:ext>
            </a:extLst>
          </p:cNvPr>
          <p:cNvSpPr txBox="1"/>
          <p:nvPr/>
        </p:nvSpPr>
        <p:spPr>
          <a:xfrm>
            <a:off x="7019891" y="471129"/>
            <a:ext cx="13131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100" dirty="0"/>
              <a:t>第四心音正常音量</a:t>
            </a:r>
            <a:endParaRPr kumimoji="1" lang="ja-JP" altLang="en-US" sz="1100" b="1" dirty="0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708F23B-64C2-1C3B-27A4-F19335CC5B26}"/>
              </a:ext>
            </a:extLst>
          </p:cNvPr>
          <p:cNvSpPr/>
          <p:nvPr/>
        </p:nvSpPr>
        <p:spPr>
          <a:xfrm>
            <a:off x="5754528" y="1767276"/>
            <a:ext cx="6318136" cy="500236"/>
          </a:xfrm>
          <a:prstGeom prst="rect">
            <a:avLst/>
          </a:prstGeom>
          <a:solidFill>
            <a:srgbClr val="FEF8C8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>
                <a:solidFill>
                  <a:sysClr val="windowText" lastClr="000000"/>
                </a:solidFill>
              </a:rPr>
              <a:t>将 </a:t>
            </a:r>
            <a:r>
              <a:rPr kumimoji="1" lang="en-US" altLang="zh-CN" sz="1400" dirty="0">
                <a:solidFill>
                  <a:sysClr val="windowText" lastClr="000000"/>
                </a:solidFill>
              </a:rPr>
              <a:t>Kikuzo </a:t>
            </a:r>
            <a:r>
              <a:rPr kumimoji="1" lang="zh-CN" altLang="en-US" sz="1400" dirty="0">
                <a:solidFill>
                  <a:sysClr val="windowText" lastClr="000000"/>
                </a:solidFill>
              </a:rPr>
              <a:t>的音量调至最大，可以通过触诊确认 </a:t>
            </a:r>
            <a:r>
              <a:rPr kumimoji="1" lang="en-US" altLang="zh-CN" sz="1400" dirty="0">
                <a:solidFill>
                  <a:sysClr val="windowText" lastClr="000000"/>
                </a:solidFill>
              </a:rPr>
              <a:t>S</a:t>
            </a:r>
            <a:r>
              <a:rPr lang="ja-JP" altLang="en-US" sz="1400" dirty="0">
                <a:solidFill>
                  <a:sysClr val="windowText" lastClr="000000"/>
                </a:solidFill>
              </a:rPr>
              <a:t>４</a:t>
            </a:r>
            <a:r>
              <a:rPr kumimoji="1" lang="zh-CN" altLang="en-US" sz="1400" dirty="0">
                <a:solidFill>
                  <a:sysClr val="windowText" lastClr="000000"/>
                </a:solidFill>
              </a:rPr>
              <a:t>。</a:t>
            </a:r>
            <a:endParaRPr kumimoji="1" lang="ja-JP" altLang="en-US" sz="1400" dirty="0">
              <a:solidFill>
                <a:sysClr val="windowText" lastClr="000000"/>
              </a:solidFill>
            </a:endParaRPr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DDE8A95C-C2D1-3B30-91DE-15F053E72CA8}"/>
              </a:ext>
            </a:extLst>
          </p:cNvPr>
          <p:cNvGrpSpPr/>
          <p:nvPr/>
        </p:nvGrpSpPr>
        <p:grpSpPr>
          <a:xfrm>
            <a:off x="8897428" y="366410"/>
            <a:ext cx="1080000" cy="1211164"/>
            <a:chOff x="8897428" y="366410"/>
            <a:chExt cx="1080000" cy="1211164"/>
          </a:xfrm>
        </p:grpSpPr>
        <p:pic>
          <p:nvPicPr>
            <p:cNvPr id="21506" name="Picture 2">
              <a:extLst>
                <a:ext uri="{FF2B5EF4-FFF2-40B4-BE49-F238E27FC236}">
                  <a16:creationId xmlns:a16="http://schemas.microsoft.com/office/drawing/2014/main" id="{6E1464AF-0211-DC79-9A0A-23025EA7A4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7428" y="366410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6DF440F5-F55B-D6D6-BD1B-4D193E4BF0AB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2477GA36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79277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D9850-5680-E565-DB63-B9380D58E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0C6351BE-60B7-3B79-00CC-07D9862D2A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05" y="4128063"/>
            <a:ext cx="4431645" cy="244132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F468FD82-003E-65FD-6BD1-0EFE768F2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103" y="2416746"/>
            <a:ext cx="6400000" cy="36000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0F7443A-1C20-A958-828A-D7A3FA2785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8" y="1356711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A0C9225-60B2-0CD4-C139-FED9A69C955D}"/>
              </a:ext>
            </a:extLst>
          </p:cNvPr>
          <p:cNvSpPr txBox="1"/>
          <p:nvPr/>
        </p:nvSpPr>
        <p:spPr>
          <a:xfrm>
            <a:off x="1510698" y="209586"/>
            <a:ext cx="4585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/>
              <a:t>第四心音 </a:t>
            </a:r>
            <a:r>
              <a:rPr lang="en-US" altLang="ja-JP" sz="3600" b="1" dirty="0"/>
              <a:t>+ </a:t>
            </a:r>
            <a:r>
              <a:rPr lang="ja-JP" altLang="en-US" sz="3600" b="1" dirty="0"/>
              <a:t>第三心音</a:t>
            </a:r>
            <a:endParaRPr lang="en-US" altLang="ja-JP" sz="3600" b="1" dirty="0"/>
          </a:p>
          <a:p>
            <a:pPr algn="ctr"/>
            <a:r>
              <a:rPr lang="ja-JP" altLang="en-US" sz="3600" b="1" dirty="0"/>
              <a:t>心尖部</a:t>
            </a:r>
            <a:endParaRPr kumimoji="1" lang="ja-JP" altLang="en-US" sz="36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64A8A1F7-83CA-8E25-1B49-565A5E0BC008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/>
              <a:t>2225GA35</a:t>
            </a:r>
            <a:endParaRPr kumimoji="1" lang="ja-JP" altLang="en-US" sz="1100" b="1" dirty="0"/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6C92149B-71E5-C4E9-29F3-5B23EC6FBC1D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8" name="図 27" descr="ロゴ, アイコン&#10;&#10;自動的に生成された説明">
              <a:extLst>
                <a:ext uri="{FF2B5EF4-FFF2-40B4-BE49-F238E27FC236}">
                  <a16:creationId xmlns:a16="http://schemas.microsoft.com/office/drawing/2014/main" id="{5156C7CE-76DD-2A73-AD9F-E34266D43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9456" name="図 19455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84B44F21-BE44-515F-85A7-1D90D997A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785C1F3-E492-CFF5-6173-39F7C59D97A8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1075C4A-F03B-3EFC-CA0D-DE106974BC3B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B110CAA-17F3-E378-8D63-0F07D5173227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EF84B2F-A4B2-66DB-F24F-5E6F5D49DFAF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3B4CC58B-D989-FAD4-4897-B1E294A58465}"/>
              </a:ext>
            </a:extLst>
          </p:cNvPr>
          <p:cNvGrpSpPr/>
          <p:nvPr/>
        </p:nvGrpSpPr>
        <p:grpSpPr>
          <a:xfrm>
            <a:off x="8891742" y="366374"/>
            <a:ext cx="1080000" cy="1211200"/>
            <a:chOff x="8891742" y="366374"/>
            <a:chExt cx="1080000" cy="1211200"/>
          </a:xfrm>
        </p:grpSpPr>
        <p:pic>
          <p:nvPicPr>
            <p:cNvPr id="20482" name="Picture 2">
              <a:extLst>
                <a:ext uri="{FF2B5EF4-FFF2-40B4-BE49-F238E27FC236}">
                  <a16:creationId xmlns:a16="http://schemas.microsoft.com/office/drawing/2014/main" id="{A0B980C4-6790-E172-CF61-CB10219778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742" y="366374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926791C5-DD25-58AB-2481-DBBEA9D95955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2478GA36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3713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A275B-9890-C165-95A7-1E27D8180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4B82F36D-B00A-6574-DA3A-F37F11FD3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03" y="1341438"/>
            <a:ext cx="5147028" cy="289520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F0A2F54-09D8-DC8B-E9E5-79F89640C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275" y="2420938"/>
            <a:ext cx="6399912" cy="3599950"/>
          </a:xfrm>
          <a:prstGeom prst="rect">
            <a:avLst/>
          </a:prstGeom>
        </p:spPr>
      </p:pic>
      <p:pic>
        <p:nvPicPr>
          <p:cNvPr id="9" name="図 8" descr="ダイアグラム&#10;&#10;自動的に生成された説明">
            <a:extLst>
              <a:ext uri="{FF2B5EF4-FFF2-40B4-BE49-F238E27FC236}">
                <a16:creationId xmlns:a16="http://schemas.microsoft.com/office/drawing/2014/main" id="{56ACE773-499B-455A-079A-15285E589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7" t="13739" r="37601" b="16887"/>
          <a:stretch/>
        </p:blipFill>
        <p:spPr>
          <a:xfrm>
            <a:off x="1631504" y="4221163"/>
            <a:ext cx="1685960" cy="227084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1140C4C-0DE5-4571-DBCC-F91700B4DFC5}"/>
              </a:ext>
            </a:extLst>
          </p:cNvPr>
          <p:cNvSpPr txBox="1"/>
          <p:nvPr/>
        </p:nvSpPr>
        <p:spPr>
          <a:xfrm>
            <a:off x="1510698" y="209586"/>
            <a:ext cx="3975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重叠型奔马律</a:t>
            </a:r>
            <a:endParaRPr lang="en-US" altLang="zh-CN" sz="3600" b="1" dirty="0"/>
          </a:p>
          <a:p>
            <a:pPr algn="ctr"/>
            <a:r>
              <a:rPr lang="ja-JP" altLang="en-US" sz="3600" b="1" dirty="0"/>
              <a:t>心尖部</a:t>
            </a:r>
            <a:endParaRPr kumimoji="1" lang="ja-JP" altLang="en-US" sz="36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C4E46AA3-534B-3B68-482F-A1002F494445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/>
              <a:t>2224GA35</a:t>
            </a:r>
            <a:endParaRPr kumimoji="1" lang="ja-JP" altLang="en-US" sz="1100" b="1" dirty="0"/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75607502-83E1-CA45-A378-6C2F1FD1F967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6" name="図 25" descr="ロゴ, アイコン&#10;&#10;自動的に生成された説明">
              <a:extLst>
                <a:ext uri="{FF2B5EF4-FFF2-40B4-BE49-F238E27FC236}">
                  <a16:creationId xmlns:a16="http://schemas.microsoft.com/office/drawing/2014/main" id="{585EE8FB-2C5F-909C-244D-148E2CA0D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7" name="図 2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52F1EF46-BE74-830B-AD5F-85F884D5E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0D78FB5-D46E-0A72-44E4-836453CCEF81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2E3C869-F463-06B7-8B6E-8471388D2541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05DB26-A9AE-A93F-1F70-8669B6796B14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CB5C56C-21C6-90F0-419F-843997FB2259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86D37487-2C62-3ECD-E1D5-5B4047FCCDF3}"/>
              </a:ext>
            </a:extLst>
          </p:cNvPr>
          <p:cNvGrpSpPr/>
          <p:nvPr/>
        </p:nvGrpSpPr>
        <p:grpSpPr>
          <a:xfrm>
            <a:off x="8895780" y="354916"/>
            <a:ext cx="1080000" cy="1222658"/>
            <a:chOff x="8895780" y="354916"/>
            <a:chExt cx="1080000" cy="1222658"/>
          </a:xfrm>
        </p:grpSpPr>
        <p:pic>
          <p:nvPicPr>
            <p:cNvPr id="19458" name="Picture 2">
              <a:extLst>
                <a:ext uri="{FF2B5EF4-FFF2-40B4-BE49-F238E27FC236}">
                  <a16:creationId xmlns:a16="http://schemas.microsoft.com/office/drawing/2014/main" id="{22D67283-0C6E-FA02-F0BB-AE3CE65592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5780" y="354916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B97F1FB2-447F-3316-515A-CF4ECB3E36F0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2479GA36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43849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84AFF-5962-8FCC-BCA6-1285BEBA5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E4475081-0196-E8DF-E2B1-9B2E4C35A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05" y="1358059"/>
            <a:ext cx="5154872" cy="289961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6E24F55F-E630-F561-C3F3-2A631E795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790" y="2430412"/>
            <a:ext cx="6400000" cy="360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7CDCF44-AC25-DFCB-F5C5-738136C3A06B}"/>
              </a:ext>
            </a:extLst>
          </p:cNvPr>
          <p:cNvSpPr txBox="1"/>
          <p:nvPr/>
        </p:nvSpPr>
        <p:spPr>
          <a:xfrm>
            <a:off x="1128297" y="102548"/>
            <a:ext cx="44273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/>
              <a:t>肺动脉喷射音</a:t>
            </a:r>
            <a:endParaRPr lang="en-US" altLang="zh-CN" sz="3200" b="1" dirty="0"/>
          </a:p>
          <a:p>
            <a:pPr algn="ctr"/>
            <a:r>
              <a:rPr lang="zh-CN" altLang="en-US" sz="3200" b="1" dirty="0"/>
              <a:t>胸骨左缘第二肋间（</a:t>
            </a:r>
            <a:r>
              <a:rPr lang="en-US" altLang="zh-CN" sz="3200" b="1" dirty="0"/>
              <a:t>2LSB</a:t>
            </a:r>
            <a:r>
              <a:rPr lang="zh-CN" altLang="en-US" sz="3200" b="1" dirty="0"/>
              <a:t>）</a:t>
            </a:r>
            <a:endParaRPr kumimoji="1" lang="ja-JP" altLang="en-US" sz="3200" b="1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A1E32332-4DA2-B277-AF41-F623DE42733C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/>
              <a:t>2223GA35</a:t>
            </a:r>
            <a:endParaRPr kumimoji="1" lang="ja-JP" altLang="en-US" sz="1100" b="1" dirty="0"/>
          </a:p>
        </p:txBody>
      </p:sp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14C1DE41-009D-8F98-D4CD-DB656B3C80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9" t="13130" r="37005" b="14721"/>
          <a:stretch/>
        </p:blipFill>
        <p:spPr>
          <a:xfrm>
            <a:off x="1775520" y="4221163"/>
            <a:ext cx="1543354" cy="2203423"/>
          </a:xfrm>
          <a:prstGeom prst="rect">
            <a:avLst/>
          </a:prstGeom>
        </p:spPr>
      </p:pic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FF4FD062-453A-8E5D-0A80-5C19BB196892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5" name="図 24" descr="ロゴ, アイコン&#10;&#10;自動的に生成された説明">
              <a:extLst>
                <a:ext uri="{FF2B5EF4-FFF2-40B4-BE49-F238E27FC236}">
                  <a16:creationId xmlns:a16="http://schemas.microsoft.com/office/drawing/2014/main" id="{2B03793E-F7BE-48D2-78A9-B5E44F4C4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6" name="図 25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6D2C014B-E4D7-5CB3-9DF8-833E74011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58A2B48-5F7E-52D6-7220-9630CB5CD00D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BA0591B-9BB1-7587-4D60-D94D49E11218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B84911C-898B-431F-DD81-63EDA7022D8D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B09DEDE-C9F0-535D-A179-297792B9246E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AC4E801-4BBF-3E3D-F05D-605FEA89C923}"/>
              </a:ext>
            </a:extLst>
          </p:cNvPr>
          <p:cNvGrpSpPr/>
          <p:nvPr/>
        </p:nvGrpSpPr>
        <p:grpSpPr>
          <a:xfrm>
            <a:off x="8891742" y="350985"/>
            <a:ext cx="1080000" cy="1226589"/>
            <a:chOff x="8891742" y="350985"/>
            <a:chExt cx="1080000" cy="1226589"/>
          </a:xfrm>
        </p:grpSpPr>
        <p:pic>
          <p:nvPicPr>
            <p:cNvPr id="18434" name="Picture 2">
              <a:extLst>
                <a:ext uri="{FF2B5EF4-FFF2-40B4-BE49-F238E27FC236}">
                  <a16:creationId xmlns:a16="http://schemas.microsoft.com/office/drawing/2014/main" id="{9C27446C-455C-FF76-57EB-A0A0DFF482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742" y="35098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15DDDFB4-C23D-88F2-E203-4D37361773F5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2480GA36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22966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F95BD-E9D4-ECC4-54F8-C7BD1E5F4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6E8F8969-2BDB-72B8-467F-B9EF382B1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34" y="1351999"/>
            <a:ext cx="5140916" cy="289176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7BFBD21-9745-0255-A0DB-BE198AE41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610" y="2420938"/>
            <a:ext cx="6400000" cy="360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81C622D-2D07-E6BA-D19B-50023DA24BDC}"/>
              </a:ext>
            </a:extLst>
          </p:cNvPr>
          <p:cNvSpPr txBox="1"/>
          <p:nvPr/>
        </p:nvSpPr>
        <p:spPr>
          <a:xfrm>
            <a:off x="1422210" y="135585"/>
            <a:ext cx="3649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/>
              <a:t>心尖部喀喇音</a:t>
            </a:r>
            <a:endParaRPr lang="en-US" altLang="ja-JP" sz="3600" b="1" dirty="0"/>
          </a:p>
          <a:p>
            <a:pPr algn="ctr"/>
            <a:r>
              <a:rPr lang="ja-JP" altLang="en-US" sz="3600" b="1" dirty="0"/>
              <a:t>心尖部</a:t>
            </a:r>
            <a:endParaRPr kumimoji="1" lang="ja-JP" altLang="en-US" sz="3600" b="1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BF73DF9B-C470-4C1C-89AF-EFFB70B79EB2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/>
              <a:t>2222GA35</a:t>
            </a:r>
            <a:endParaRPr kumimoji="1" lang="ja-JP" altLang="en-US" sz="1100" b="1" dirty="0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7EFFE894-DD37-4510-A4E8-BDE68DD80BEC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1" name="図 20" descr="ロゴ, アイコン&#10;&#10;自動的に生成された説明">
              <a:extLst>
                <a:ext uri="{FF2B5EF4-FFF2-40B4-BE49-F238E27FC236}">
                  <a16:creationId xmlns:a16="http://schemas.microsoft.com/office/drawing/2014/main" id="{3B419A67-BFE7-FFDF-16E6-C1231EF41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2" name="図 2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90E1CB3-A885-33B1-2562-6F426CA06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E9BFB04-3D7F-8F8F-3158-2DD90A8FAFB7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7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DE9A1A6-6E5D-D25A-7A56-2C3FFBAEC2F1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8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C3683E3-0DD3-005E-0CD9-631326891DBA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9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F6C9895-FC6F-2072-8951-E3E85F19EB32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05B44647-0BF1-EDDF-DFE8-583B9ED44A07}"/>
              </a:ext>
            </a:extLst>
          </p:cNvPr>
          <p:cNvGrpSpPr/>
          <p:nvPr/>
        </p:nvGrpSpPr>
        <p:grpSpPr>
          <a:xfrm>
            <a:off x="8891742" y="353887"/>
            <a:ext cx="1080000" cy="1223687"/>
            <a:chOff x="8891742" y="353887"/>
            <a:chExt cx="1080000" cy="1223687"/>
          </a:xfrm>
        </p:grpSpPr>
        <p:pic>
          <p:nvPicPr>
            <p:cNvPr id="17410" name="Picture 2">
              <a:extLst>
                <a:ext uri="{FF2B5EF4-FFF2-40B4-BE49-F238E27FC236}">
                  <a16:creationId xmlns:a16="http://schemas.microsoft.com/office/drawing/2014/main" id="{3E3AAB5D-0A73-E064-B96E-723608FB73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742" y="353887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70114660-C2DA-ACF3-8E61-E1AFF191413E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2481GA36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28974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37005-6139-7F39-0C21-4583788EA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917E1167-4CE1-9A73-947A-17C9AB0D7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34" y="1351999"/>
            <a:ext cx="5140916" cy="2891765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A901405-6605-1C8A-4FA8-36EC379D0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2" y="2420938"/>
            <a:ext cx="6399999" cy="3599999"/>
          </a:xfrm>
          <a:prstGeom prst="rect">
            <a:avLst/>
          </a:prstGeom>
        </p:spPr>
      </p:pic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9D821AAF-CE4F-5DA1-820F-637718118F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982180"/>
            <a:ext cx="4608512" cy="2592289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72196D2-0A9F-C1B1-145E-4FF6B19125DE}"/>
              </a:ext>
            </a:extLst>
          </p:cNvPr>
          <p:cNvSpPr txBox="1"/>
          <p:nvPr/>
        </p:nvSpPr>
        <p:spPr>
          <a:xfrm>
            <a:off x="1510698" y="209586"/>
            <a:ext cx="47293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喀喇音 </a:t>
            </a:r>
            <a:r>
              <a:rPr lang="en-US" altLang="zh-CN" sz="3600" b="1" dirty="0"/>
              <a:t>+ </a:t>
            </a:r>
            <a:r>
              <a:rPr lang="zh-CN" altLang="en-US" sz="3600" b="1" dirty="0"/>
              <a:t>返流性杂音</a:t>
            </a:r>
            <a:r>
              <a:rPr lang="ja-JP" altLang="en-US" sz="3600" b="1" dirty="0"/>
              <a:t>　　心尖部</a:t>
            </a:r>
            <a:endParaRPr kumimoji="1" lang="ja-JP" altLang="en-US" sz="36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C96FB8AB-2326-0ACB-5617-2321F4BCB517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/>
              <a:t>2221GA35</a:t>
            </a:r>
            <a:endParaRPr kumimoji="1" lang="ja-JP" altLang="en-US" sz="1100" b="1" dirty="0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DCE27FD2-3797-9AEE-F60B-1863374C5E05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1" name="図 20" descr="ロゴ, アイコン&#10;&#10;自動的に生成された説明">
              <a:extLst>
                <a:ext uri="{FF2B5EF4-FFF2-40B4-BE49-F238E27FC236}">
                  <a16:creationId xmlns:a16="http://schemas.microsoft.com/office/drawing/2014/main" id="{9B559869-AA08-EC3F-8C79-675E1B1C2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2" name="図 2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2CE1BEF8-0004-8B77-9461-669B74744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58648DE-CB75-7711-D5AA-8CE440930496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8C648DB-AD51-CC83-BE47-CB096556217B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E4988B8-1AEF-1BFA-9B72-FDF15626ACA5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F83E3A7-5EF6-1E7D-3158-9CED6256220F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30082438-49F2-1752-7572-BE12742B818C}"/>
              </a:ext>
            </a:extLst>
          </p:cNvPr>
          <p:cNvGrpSpPr/>
          <p:nvPr/>
        </p:nvGrpSpPr>
        <p:grpSpPr>
          <a:xfrm>
            <a:off x="8890320" y="350844"/>
            <a:ext cx="1080000" cy="1226730"/>
            <a:chOff x="8890320" y="350844"/>
            <a:chExt cx="1080000" cy="1226730"/>
          </a:xfrm>
        </p:grpSpPr>
        <p:pic>
          <p:nvPicPr>
            <p:cNvPr id="16386" name="Picture 2">
              <a:extLst>
                <a:ext uri="{FF2B5EF4-FFF2-40B4-BE49-F238E27FC236}">
                  <a16:creationId xmlns:a16="http://schemas.microsoft.com/office/drawing/2014/main" id="{63BAFA81-D644-E5C3-4B78-CDA5701BAD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0320" y="350844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50BF0C3C-B5F3-9E9B-A159-A83AFF8E368C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2482GA36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33435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1AB9E-D06B-86F3-C665-7F5A7F81A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2D5018D6-B389-E2E4-5196-99EA6A970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97" y="1359608"/>
            <a:ext cx="5139253" cy="289083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C3824CF-42E3-29D0-D613-2C6D017196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206" y="2445467"/>
            <a:ext cx="6390169" cy="359447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C9B94B6-548D-95DC-16C2-1F5E93F6273A}"/>
              </a:ext>
            </a:extLst>
          </p:cNvPr>
          <p:cNvSpPr txBox="1"/>
          <p:nvPr/>
        </p:nvSpPr>
        <p:spPr>
          <a:xfrm>
            <a:off x="1483692" y="314207"/>
            <a:ext cx="46123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/>
              <a:t>无害性杂音</a:t>
            </a:r>
            <a:endParaRPr lang="en-US" altLang="zh-CN" sz="2800" b="1" dirty="0"/>
          </a:p>
          <a:p>
            <a:pPr algn="ctr"/>
            <a:r>
              <a:rPr lang="zh-CN" altLang="en-US" sz="2800" b="1" dirty="0"/>
              <a:t>胸骨左缘第二肋间（</a:t>
            </a:r>
            <a:r>
              <a:rPr lang="en-US" altLang="zh-CN" sz="2800" b="1" dirty="0"/>
              <a:t>2LSB</a:t>
            </a:r>
            <a:r>
              <a:rPr lang="zh-CN" altLang="en-US" sz="2800" b="1" dirty="0"/>
              <a:t>）</a:t>
            </a:r>
            <a:endParaRPr kumimoji="1" lang="ja-JP" altLang="en-US" sz="2800" b="1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8A18859D-DC38-8742-FB0D-2B05D66FF254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kumimoji="1" lang="en-US" altLang="ja-JP" sz="1100" b="1" dirty="0"/>
              <a:t>2220GA35</a:t>
            </a:r>
            <a:endParaRPr kumimoji="1" lang="ja-JP" altLang="en-US" sz="1100" b="1" dirty="0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FA58D14E-1FEC-1908-E961-8CBFF3133FD8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1" name="図 20" descr="ロゴ, アイコン&#10;&#10;自動的に生成された説明">
              <a:extLst>
                <a:ext uri="{FF2B5EF4-FFF2-40B4-BE49-F238E27FC236}">
                  <a16:creationId xmlns:a16="http://schemas.microsoft.com/office/drawing/2014/main" id="{C89AA017-5959-D61B-8FDE-59C874AC0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2" name="図 2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1DF936E0-F31F-8D61-5F55-7F54F8923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1EE8D46-9065-95DE-CE5B-C66F4A99D49C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7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F429851-4529-01A8-18E6-21C9D3B4D82A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8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23157CD-73D5-F7B6-3FA0-84024DA5077D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9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3F6C58F-C3B6-C701-762C-6565DB68C4A9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361A0C39-4DF4-5B60-23BE-2A045ECE73C7}"/>
              </a:ext>
            </a:extLst>
          </p:cNvPr>
          <p:cNvGrpSpPr/>
          <p:nvPr/>
        </p:nvGrpSpPr>
        <p:grpSpPr>
          <a:xfrm>
            <a:off x="8891742" y="360261"/>
            <a:ext cx="1080000" cy="1217313"/>
            <a:chOff x="8891742" y="360261"/>
            <a:chExt cx="1080000" cy="1217313"/>
          </a:xfrm>
        </p:grpSpPr>
        <p:pic>
          <p:nvPicPr>
            <p:cNvPr id="15362" name="Picture 2">
              <a:extLst>
                <a:ext uri="{FF2B5EF4-FFF2-40B4-BE49-F238E27FC236}">
                  <a16:creationId xmlns:a16="http://schemas.microsoft.com/office/drawing/2014/main" id="{083D2305-FC1B-409D-B383-007C844079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742" y="360261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594CD167-DFBB-CF76-840A-4C9FF98B08A6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2483GA36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48234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D1DE7-508A-CF95-B6E8-814A2E3C8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9163C954-5C96-1914-0B68-C32FDB3CA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06" y="1362808"/>
            <a:ext cx="5119476" cy="287970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A5FFE9A-DE0D-5B12-0836-14914AC5D7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2" y="2420938"/>
            <a:ext cx="6443959" cy="3624727"/>
          </a:xfrm>
          <a:prstGeom prst="rect">
            <a:avLst/>
          </a:prstGeom>
        </p:spPr>
      </p:pic>
      <p:pic>
        <p:nvPicPr>
          <p:cNvPr id="20" name="図 19" descr="ダイアグラム&#10;&#10;自動的に生成された説明">
            <a:extLst>
              <a:ext uri="{FF2B5EF4-FFF2-40B4-BE49-F238E27FC236}">
                <a16:creationId xmlns:a16="http://schemas.microsoft.com/office/drawing/2014/main" id="{93368F63-FB1B-288D-DD45-DA1899792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1" r="15519"/>
          <a:stretch/>
        </p:blipFill>
        <p:spPr>
          <a:xfrm>
            <a:off x="187053" y="4338932"/>
            <a:ext cx="2440310" cy="186988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295163C-BD2C-4D70-F5A2-B7AB820B5114}"/>
              </a:ext>
            </a:extLst>
          </p:cNvPr>
          <p:cNvSpPr txBox="1"/>
          <p:nvPr/>
        </p:nvSpPr>
        <p:spPr>
          <a:xfrm>
            <a:off x="1510697" y="209586"/>
            <a:ext cx="47310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/>
              <a:t>主动脉瓣狭窄</a:t>
            </a:r>
            <a:endParaRPr lang="en-US" altLang="zh-CN" sz="2800" b="1" dirty="0"/>
          </a:p>
          <a:p>
            <a:pPr algn="ctr"/>
            <a:r>
              <a:rPr lang="zh-CN" altLang="en-US" sz="2800" b="1" dirty="0"/>
              <a:t>胸骨右缘第二肋间（</a:t>
            </a:r>
            <a:r>
              <a:rPr lang="en-US" altLang="zh-CN" sz="2800" b="1" dirty="0"/>
              <a:t>2RSB</a:t>
            </a:r>
            <a:r>
              <a:rPr lang="zh-CN" altLang="en-US" sz="2800" b="1" dirty="0"/>
              <a:t>）</a:t>
            </a:r>
            <a:endParaRPr kumimoji="1" lang="ja-JP" altLang="en-US" sz="28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84543F9C-76D8-3E8C-2671-4348B3837AB2}"/>
              </a:ext>
            </a:extLst>
          </p:cNvPr>
          <p:cNvSpPr/>
          <p:nvPr/>
        </p:nvSpPr>
        <p:spPr>
          <a:xfrm>
            <a:off x="6848389" y="71101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/>
              <a:t>22</a:t>
            </a:r>
            <a:r>
              <a:rPr lang="en-US" altLang="ja-JP" b="1" dirty="0"/>
              <a:t>19</a:t>
            </a:r>
            <a:r>
              <a:rPr kumimoji="1" lang="en-US" altLang="ja-JP" sz="1100" b="1" dirty="0"/>
              <a:t>GA35</a:t>
            </a:r>
            <a:endParaRPr kumimoji="1" lang="ja-JP" altLang="en-US" sz="1100" b="1" dirty="0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5921C98E-F294-537C-01CF-55CF0D42BB14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6BF75E7E-73F8-AF95-CE29-AD53CB5E0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A4AD43DF-8543-178C-7698-5A892C598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5034A58-D33C-BD3D-A8F1-F63057B82A91}"/>
              </a:ext>
            </a:extLst>
          </p:cNvPr>
          <p:cNvSpPr/>
          <p:nvPr/>
        </p:nvSpPr>
        <p:spPr>
          <a:xfrm>
            <a:off x="6241787" y="1769857"/>
            <a:ext cx="5119476" cy="500236"/>
          </a:xfrm>
          <a:prstGeom prst="rect">
            <a:avLst/>
          </a:prstGeom>
          <a:solidFill>
            <a:srgbClr val="FEF8C8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>
                <a:solidFill>
                  <a:sysClr val="windowText" lastClr="000000"/>
                </a:solidFill>
              </a:rPr>
              <a:t>将 </a:t>
            </a:r>
            <a:r>
              <a:rPr kumimoji="1" lang="en-US" altLang="zh-CN" sz="1400" dirty="0">
                <a:solidFill>
                  <a:sysClr val="windowText" lastClr="000000"/>
                </a:solidFill>
              </a:rPr>
              <a:t>Kikuzo </a:t>
            </a:r>
            <a:r>
              <a:rPr kumimoji="1" lang="zh-CN" altLang="en-US" sz="1400" dirty="0">
                <a:solidFill>
                  <a:sysClr val="windowText" lastClr="000000"/>
                </a:solidFill>
              </a:rPr>
              <a:t>的音量调至最大，可在硅胶表面触及震颤。</a:t>
            </a:r>
            <a:endParaRPr kumimoji="1" lang="ja-JP" altLang="en-US" sz="1400" dirty="0">
              <a:solidFill>
                <a:sysClr val="windowText" lastClr="00000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2631911-7448-3125-9E06-BC78874463DD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D7959C0-8515-D4D9-EE34-0B2976B6D43F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70CDCD4-993C-368C-793D-AD7518B7DE66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EACB1D5-319A-4BB7-CCCA-7DC91A66F9AB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D5C9A2F8-9D7D-6CB0-F3B0-0617AEAC5C28}"/>
              </a:ext>
            </a:extLst>
          </p:cNvPr>
          <p:cNvGrpSpPr/>
          <p:nvPr/>
        </p:nvGrpSpPr>
        <p:grpSpPr>
          <a:xfrm>
            <a:off x="8891742" y="358608"/>
            <a:ext cx="1080000" cy="1218966"/>
            <a:chOff x="8891742" y="358608"/>
            <a:chExt cx="1080000" cy="1218966"/>
          </a:xfrm>
        </p:grpSpPr>
        <p:pic>
          <p:nvPicPr>
            <p:cNvPr id="14338" name="Picture 2">
              <a:extLst>
                <a:ext uri="{FF2B5EF4-FFF2-40B4-BE49-F238E27FC236}">
                  <a16:creationId xmlns:a16="http://schemas.microsoft.com/office/drawing/2014/main" id="{54B64F26-0555-B851-DD5E-D1A21FC02E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742" y="358608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045CBD4-B9B6-D7B8-2F77-8E1FD68119B4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2484GA36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49305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534BB-E698-D678-C3E6-4728D3DF6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0F042C59-80F2-2C49-7769-464458797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24" y="1355282"/>
            <a:ext cx="5103122" cy="2870506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D48271A9-8A3D-1F6E-ED8D-5D771B6AA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4" y="2420938"/>
            <a:ext cx="6400000" cy="36000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A0A1020-18AD-B5D5-D23F-571E21B8E8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3" t="17457" r="20368" b="7158"/>
          <a:stretch/>
        </p:blipFill>
        <p:spPr>
          <a:xfrm>
            <a:off x="22637" y="4409560"/>
            <a:ext cx="2858219" cy="1948234"/>
          </a:xfrm>
          <a:prstGeom prst="rect">
            <a:avLst/>
          </a:prstGeom>
        </p:spPr>
      </p:pic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49E5C3B4-FEB0-3021-FAFE-80071EE2187C}"/>
              </a:ext>
            </a:extLst>
          </p:cNvPr>
          <p:cNvGrpSpPr/>
          <p:nvPr/>
        </p:nvGrpSpPr>
        <p:grpSpPr>
          <a:xfrm>
            <a:off x="4578877" y="4738398"/>
            <a:ext cx="1080000" cy="1237238"/>
            <a:chOff x="4578877" y="4738398"/>
            <a:chExt cx="1080000" cy="1237238"/>
          </a:xfrm>
        </p:grpSpPr>
        <p:pic>
          <p:nvPicPr>
            <p:cNvPr id="13316" name="Picture 4">
              <a:extLst>
                <a:ext uri="{FF2B5EF4-FFF2-40B4-BE49-F238E27FC236}">
                  <a16:creationId xmlns:a16="http://schemas.microsoft.com/office/drawing/2014/main" id="{E629524D-CBDE-B9CC-9869-25CD26F250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8877" y="4738398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96D1C23B-E7C3-697B-FF0C-56139CF9C723}"/>
                </a:ext>
              </a:extLst>
            </p:cNvPr>
            <p:cNvSpPr txBox="1"/>
            <p:nvPr/>
          </p:nvSpPr>
          <p:spPr>
            <a:xfrm>
              <a:off x="4730226" y="5744804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2485GA36</a:t>
              </a:r>
              <a:endParaRPr kumimoji="1" lang="ja-JP" altLang="en-US" sz="900" dirty="0"/>
            </a:p>
          </p:txBody>
        </p:sp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C83A75B-D1D2-0FB0-D876-6170EBA1A3B0}"/>
              </a:ext>
            </a:extLst>
          </p:cNvPr>
          <p:cNvSpPr txBox="1"/>
          <p:nvPr/>
        </p:nvSpPr>
        <p:spPr>
          <a:xfrm>
            <a:off x="1345838" y="209492"/>
            <a:ext cx="50618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/>
              <a:t>三尖瓣关闭不全</a:t>
            </a:r>
            <a:endParaRPr lang="en-US" altLang="zh-CN" sz="2800" b="1" dirty="0"/>
          </a:p>
          <a:p>
            <a:pPr algn="ctr"/>
            <a:r>
              <a:rPr lang="zh-CN" altLang="en-US" sz="2800" b="1" dirty="0"/>
              <a:t>胸骨左缘第四肋间（</a:t>
            </a:r>
            <a:r>
              <a:rPr lang="en-US" altLang="zh-CN" sz="2800" b="1" dirty="0"/>
              <a:t>4LSB</a:t>
            </a:r>
            <a:r>
              <a:rPr lang="zh-CN" altLang="en-US" sz="2800" b="1" dirty="0"/>
              <a:t>）</a:t>
            </a:r>
            <a:endParaRPr kumimoji="1" lang="ja-JP" altLang="en-US" sz="2800" b="1" dirty="0"/>
          </a:p>
        </p:txBody>
      </p:sp>
      <p:sp>
        <p:nvSpPr>
          <p:cNvPr id="2" name="四角形: 角を丸くする 1">
            <a:hlinkClick r:id="rId6"/>
            <a:extLst>
              <a:ext uri="{FF2B5EF4-FFF2-40B4-BE49-F238E27FC236}">
                <a16:creationId xmlns:a16="http://schemas.microsoft.com/office/drawing/2014/main" id="{F91CA513-4693-DE73-60C4-B874654BC0DE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kumimoji="1" lang="en-US" altLang="ja-JP" sz="1100" b="1" dirty="0"/>
              <a:t>22</a:t>
            </a:r>
            <a:r>
              <a:rPr lang="en-US" altLang="ja-JP" b="1" dirty="0"/>
              <a:t>17</a:t>
            </a:r>
            <a:r>
              <a:rPr kumimoji="1" lang="en-US" altLang="ja-JP" sz="1100" b="1" dirty="0"/>
              <a:t>GA35</a:t>
            </a:r>
            <a:endParaRPr kumimoji="1" lang="ja-JP" altLang="en-US" sz="1100" b="1" dirty="0"/>
          </a:p>
        </p:txBody>
      </p:sp>
      <p:sp>
        <p:nvSpPr>
          <p:cNvPr id="22" name="四角形: 角を丸くする 21">
            <a:hlinkClick r:id="rId7"/>
            <a:extLst>
              <a:ext uri="{FF2B5EF4-FFF2-40B4-BE49-F238E27FC236}">
                <a16:creationId xmlns:a16="http://schemas.microsoft.com/office/drawing/2014/main" id="{2D0DA8E6-1FC3-AFAC-7B8E-2527F8BBFF2F}"/>
              </a:ext>
            </a:extLst>
          </p:cNvPr>
          <p:cNvSpPr/>
          <p:nvPr/>
        </p:nvSpPr>
        <p:spPr>
          <a:xfrm>
            <a:off x="2880856" y="5115164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/>
              <a:t>22</a:t>
            </a:r>
            <a:r>
              <a:rPr lang="en-US" altLang="ja-JP" b="1" dirty="0"/>
              <a:t>18</a:t>
            </a:r>
            <a:r>
              <a:rPr kumimoji="1" lang="en-US" altLang="ja-JP" sz="1100" b="1" dirty="0"/>
              <a:t>GA35</a:t>
            </a:r>
            <a:endParaRPr kumimoji="1" lang="ja-JP" altLang="en-US" sz="1100" b="1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A9937A2C-C1E9-1807-652A-92737A61149E}"/>
              </a:ext>
            </a:extLst>
          </p:cNvPr>
          <p:cNvSpPr txBox="1"/>
          <p:nvPr/>
        </p:nvSpPr>
        <p:spPr>
          <a:xfrm>
            <a:off x="2894462" y="4862300"/>
            <a:ext cx="16289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 err="1"/>
              <a:t>Rivelo</a:t>
            </a:r>
            <a:r>
              <a:rPr lang="en-US" altLang="ja-JP" sz="1100" dirty="0"/>
              <a:t>-Carvallo </a:t>
            </a:r>
            <a:r>
              <a:rPr lang="ja-JP" altLang="en-US" sz="1100" dirty="0"/>
              <a:t>征增强</a:t>
            </a:r>
            <a:endParaRPr kumimoji="1" lang="ja-JP" altLang="en-US" sz="1100" b="1" dirty="0"/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30A44810-EBC5-7752-2038-E7848224A801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30" name="図 29" descr="ロゴ, アイコン&#10;&#10;自動的に生成された説明">
              <a:extLst>
                <a:ext uri="{FF2B5EF4-FFF2-40B4-BE49-F238E27FC236}">
                  <a16:creationId xmlns:a16="http://schemas.microsoft.com/office/drawing/2014/main" id="{DF9D98E3-7C33-DAC5-BC28-04A449CBF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31" name="図 30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C2B45677-FBDD-0FC6-7C08-A4A0F6105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F1853A8-4633-CF8A-9918-05993C1E0797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10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8D88BCB-9F03-0A94-2EB4-0750E77DB4A2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11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5D83044-85B1-B88F-16EE-E013E8BDED87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2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2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F88AF20-4612-A22C-AD87-ACF4F38382D5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8CDEFE39-F0CD-14DC-D8E4-2BF0853AB53D}"/>
              </a:ext>
            </a:extLst>
          </p:cNvPr>
          <p:cNvGrpSpPr/>
          <p:nvPr/>
        </p:nvGrpSpPr>
        <p:grpSpPr>
          <a:xfrm>
            <a:off x="8890323" y="358752"/>
            <a:ext cx="1080000" cy="1218822"/>
            <a:chOff x="8890323" y="358752"/>
            <a:chExt cx="1080000" cy="1218822"/>
          </a:xfrm>
        </p:grpSpPr>
        <p:pic>
          <p:nvPicPr>
            <p:cNvPr id="13318" name="Picture 6">
              <a:extLst>
                <a:ext uri="{FF2B5EF4-FFF2-40B4-BE49-F238E27FC236}">
                  <a16:creationId xmlns:a16="http://schemas.microsoft.com/office/drawing/2014/main" id="{2EA58A96-BCA9-5DA9-C14E-76D3451FDF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0323" y="358752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C19DAE16-38FB-BAFE-210D-91635F01694E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2486GA36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4638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01A14-5298-EFCB-3C55-147EB0A6D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 descr="ダイアグラム&#10;&#10;自動的に生成された説明">
            <a:extLst>
              <a:ext uri="{FF2B5EF4-FFF2-40B4-BE49-F238E27FC236}">
                <a16:creationId xmlns:a16="http://schemas.microsoft.com/office/drawing/2014/main" id="{E1ADDC95-2171-7E9E-67C5-015986A46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49" y="1556792"/>
            <a:ext cx="3090173" cy="254198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3E3EB71-F363-8F61-8544-5F53C238C781}"/>
              </a:ext>
            </a:extLst>
          </p:cNvPr>
          <p:cNvSpPr txBox="1"/>
          <p:nvPr/>
        </p:nvSpPr>
        <p:spPr>
          <a:xfrm>
            <a:off x="7456083" y="6386121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3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AA7D15-6B11-0E64-F543-50F43165E94F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4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4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1" name="四角形: 角を丸くする 10">
            <a:hlinkClick r:id="rId5"/>
            <a:extLst>
              <a:ext uri="{FF2B5EF4-FFF2-40B4-BE49-F238E27FC236}">
                <a16:creationId xmlns:a16="http://schemas.microsoft.com/office/drawing/2014/main" id="{BCFB667E-33E2-9ADD-83E3-CF0AA7FE46CE}"/>
              </a:ext>
            </a:extLst>
          </p:cNvPr>
          <p:cNvSpPr/>
          <p:nvPr/>
        </p:nvSpPr>
        <p:spPr>
          <a:xfrm>
            <a:off x="6853955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b="1" dirty="0"/>
          </a:p>
          <a:p>
            <a:pPr algn="ctr"/>
            <a:r>
              <a:rPr lang="en-US" altLang="ja-JP" b="1" dirty="0"/>
              <a:t>2258GA35</a:t>
            </a:r>
            <a:endParaRPr kumimoji="1" lang="ja-JP" altLang="en-US" sz="1100" b="1" dirty="0"/>
          </a:p>
        </p:txBody>
      </p:sp>
      <p:sp>
        <p:nvSpPr>
          <p:cNvPr id="16" name="四角形: 角を丸くする 15">
            <a:hlinkClick r:id="rId6"/>
            <a:extLst>
              <a:ext uri="{FF2B5EF4-FFF2-40B4-BE49-F238E27FC236}">
                <a16:creationId xmlns:a16="http://schemas.microsoft.com/office/drawing/2014/main" id="{9413C8FF-FC55-7D25-72F0-43762B7F56BF}"/>
              </a:ext>
            </a:extLst>
          </p:cNvPr>
          <p:cNvSpPr/>
          <p:nvPr/>
        </p:nvSpPr>
        <p:spPr>
          <a:xfrm>
            <a:off x="1954795" y="447703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b="1" dirty="0"/>
              <a:t>气管呼吸音</a:t>
            </a:r>
            <a:endParaRPr lang="en-US" altLang="ja-JP" b="1" dirty="0"/>
          </a:p>
          <a:p>
            <a:pPr algn="ctr"/>
            <a:r>
              <a:rPr lang="en-US" altLang="ja-JP" sz="1000" b="1" dirty="0"/>
              <a:t>605GA35</a:t>
            </a:r>
            <a:endParaRPr kumimoji="1" lang="ja-JP" altLang="en-US" sz="1000" b="1" dirty="0"/>
          </a:p>
        </p:txBody>
      </p:sp>
      <p:sp>
        <p:nvSpPr>
          <p:cNvPr id="17" name="四角形: 角を丸くする 16">
            <a:hlinkClick r:id="rId7"/>
            <a:extLst>
              <a:ext uri="{FF2B5EF4-FFF2-40B4-BE49-F238E27FC236}">
                <a16:creationId xmlns:a16="http://schemas.microsoft.com/office/drawing/2014/main" id="{6379A86B-D039-A3D3-13BB-0FA3F33833CB}"/>
              </a:ext>
            </a:extLst>
          </p:cNvPr>
          <p:cNvSpPr/>
          <p:nvPr/>
        </p:nvSpPr>
        <p:spPr>
          <a:xfrm>
            <a:off x="1954795" y="5109858"/>
            <a:ext cx="1656184" cy="545576"/>
          </a:xfrm>
          <a:prstGeom prst="roundRect">
            <a:avLst>
              <a:gd name="adj" fmla="val 50000"/>
            </a:avLst>
          </a:prstGeom>
          <a:solidFill>
            <a:srgbClr val="F6F66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b="1" dirty="0">
                <a:solidFill>
                  <a:schemeClr val="tx1"/>
                </a:solidFill>
              </a:rPr>
              <a:t>支气管呼吸音</a:t>
            </a:r>
            <a:endParaRPr lang="en-US" altLang="ja-JP" sz="1000" b="1" dirty="0">
              <a:solidFill>
                <a:schemeClr val="tx1"/>
              </a:solidFill>
            </a:endParaRPr>
          </a:p>
          <a:p>
            <a:pPr algn="ctr"/>
            <a:r>
              <a:rPr lang="en-US" altLang="ja-JP" sz="1000" b="1" dirty="0">
                <a:solidFill>
                  <a:schemeClr val="tx1"/>
                </a:solidFill>
              </a:rPr>
              <a:t>606GA35</a:t>
            </a:r>
            <a:endParaRPr kumimoji="1" lang="ja-JP" altLang="en-US" sz="1000" b="1" dirty="0">
              <a:solidFill>
                <a:schemeClr val="tx1"/>
              </a:solidFill>
            </a:endParaRPr>
          </a:p>
        </p:txBody>
      </p:sp>
      <p:sp>
        <p:nvSpPr>
          <p:cNvPr id="18" name="四角形: 角を丸くする 17">
            <a:hlinkClick r:id="rId8"/>
            <a:extLst>
              <a:ext uri="{FF2B5EF4-FFF2-40B4-BE49-F238E27FC236}">
                <a16:creationId xmlns:a16="http://schemas.microsoft.com/office/drawing/2014/main" id="{C001BFE5-753A-0029-C1F8-0203B7C8E966}"/>
              </a:ext>
            </a:extLst>
          </p:cNvPr>
          <p:cNvSpPr/>
          <p:nvPr/>
        </p:nvSpPr>
        <p:spPr>
          <a:xfrm>
            <a:off x="1954795" y="5742686"/>
            <a:ext cx="1656184" cy="545576"/>
          </a:xfrm>
          <a:prstGeom prst="roundRect">
            <a:avLst>
              <a:gd name="adj" fmla="val 50000"/>
            </a:avLst>
          </a:prstGeom>
          <a:solidFill>
            <a:srgbClr val="FFC1EA"/>
          </a:solidFill>
          <a:ln>
            <a:solidFill>
              <a:srgbClr val="FE94B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b="1" dirty="0">
                <a:solidFill>
                  <a:schemeClr val="tx1"/>
                </a:solidFill>
              </a:rPr>
              <a:t>肺泡呼吸音</a:t>
            </a:r>
            <a:endParaRPr lang="en-US" altLang="ja-JP" sz="1000" b="1" dirty="0">
              <a:solidFill>
                <a:schemeClr val="tx1"/>
              </a:solidFill>
            </a:endParaRPr>
          </a:p>
          <a:p>
            <a:pPr algn="ctr"/>
            <a:r>
              <a:rPr lang="en-US" altLang="ja-JP" sz="1000" b="1" dirty="0">
                <a:solidFill>
                  <a:schemeClr val="tx1"/>
                </a:solidFill>
              </a:rPr>
              <a:t>607GA36</a:t>
            </a:r>
            <a:endParaRPr kumimoji="1" lang="ja-JP" altLang="en-US" sz="1000" b="1" dirty="0">
              <a:solidFill>
                <a:schemeClr val="tx1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53C6648-1246-2A12-52FA-079147ED9DDB}"/>
              </a:ext>
            </a:extLst>
          </p:cNvPr>
          <p:cNvSpPr txBox="1"/>
          <p:nvPr/>
        </p:nvSpPr>
        <p:spPr>
          <a:xfrm>
            <a:off x="1794272" y="4158946"/>
            <a:ext cx="20313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dirty="0"/>
              <a:t>点击此按钮即可启动吸气呼气的视频</a:t>
            </a:r>
            <a:endParaRPr kumimoji="1" lang="ja-JP" altLang="en-US" sz="9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21F22EA-6A81-157C-2890-96332B71C15F}"/>
              </a:ext>
            </a:extLst>
          </p:cNvPr>
          <p:cNvSpPr txBox="1"/>
          <p:nvPr/>
        </p:nvSpPr>
        <p:spPr>
          <a:xfrm>
            <a:off x="6912768" y="1294916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1CB2AAB-BB6A-F846-3950-D4718444F25B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9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2ED6E016-9199-8C77-728D-E70E671DCA5D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14" name="図 13" descr="ロゴ, アイコン&#10;&#10;自動的に生成された説明">
              <a:extLst>
                <a:ext uri="{FF2B5EF4-FFF2-40B4-BE49-F238E27FC236}">
                  <a16:creationId xmlns:a16="http://schemas.microsoft.com/office/drawing/2014/main" id="{B7A10FAF-CA06-4132-775B-27378BC01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5" name="図 1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E44F2499-AF67-72B1-1AD8-7214CD401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D8517FB-4B3D-C4AC-C153-240571076A3C}"/>
              </a:ext>
            </a:extLst>
          </p:cNvPr>
          <p:cNvSpPr txBox="1"/>
          <p:nvPr/>
        </p:nvSpPr>
        <p:spPr>
          <a:xfrm>
            <a:off x="11160621" y="21944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highlight>
                  <a:srgbClr val="FFFF00"/>
                </a:highlight>
              </a:rPr>
              <a:t>免费</a:t>
            </a:r>
            <a:endParaRPr kumimoji="1" lang="ja-JP" altLang="en-US" sz="2800" b="1" dirty="0">
              <a:highlight>
                <a:srgbClr val="FFFF00"/>
              </a:highlight>
            </a:endParaRP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9928ECD3-10F7-0E3A-C01F-0BCBA36B6145}"/>
              </a:ext>
            </a:extLst>
          </p:cNvPr>
          <p:cNvGrpSpPr/>
          <p:nvPr/>
        </p:nvGrpSpPr>
        <p:grpSpPr>
          <a:xfrm>
            <a:off x="9014647" y="471879"/>
            <a:ext cx="1080000" cy="1201219"/>
            <a:chOff x="9014647" y="471879"/>
            <a:chExt cx="1080000" cy="1201219"/>
          </a:xfrm>
        </p:grpSpPr>
        <p:pic>
          <p:nvPicPr>
            <p:cNvPr id="20" name="図 19" descr="QR コード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70B09329-1033-7D30-9C11-501A12029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4647" y="471879"/>
              <a:ext cx="1080000" cy="1080000"/>
            </a:xfrm>
            <a:prstGeom prst="rect">
              <a:avLst/>
            </a:prstGeom>
          </p:spPr>
        </p:pic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C1F8F099-2AA5-AFA5-45D5-DD0F3FE0C114}"/>
                </a:ext>
              </a:extLst>
            </p:cNvPr>
            <p:cNvSpPr txBox="1"/>
            <p:nvPr/>
          </p:nvSpPr>
          <p:spPr>
            <a:xfrm>
              <a:off x="9206326" y="1457654"/>
              <a:ext cx="710139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800" dirty="0"/>
                <a:t>2455GA36</a:t>
              </a:r>
            </a:p>
          </p:txBody>
        </p:sp>
      </p:grpSp>
      <p:pic>
        <p:nvPicPr>
          <p:cNvPr id="28" name="図 27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22506A63-5E98-94C2-79A8-0FFBA50A3E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536" y="2306277"/>
            <a:ext cx="6190318" cy="3482054"/>
          </a:xfrm>
          <a:prstGeom prst="rect">
            <a:avLst/>
          </a:prstGeom>
        </p:spPr>
      </p:pic>
      <p:sp>
        <p:nvSpPr>
          <p:cNvPr id="1024" name="テキスト ボックス 1023">
            <a:extLst>
              <a:ext uri="{FF2B5EF4-FFF2-40B4-BE49-F238E27FC236}">
                <a16:creationId xmlns:a16="http://schemas.microsoft.com/office/drawing/2014/main" id="{8AC51AA8-6C88-8D1C-BF30-0255E1E14916}"/>
              </a:ext>
            </a:extLst>
          </p:cNvPr>
          <p:cNvSpPr txBox="1"/>
          <p:nvPr/>
        </p:nvSpPr>
        <p:spPr>
          <a:xfrm>
            <a:off x="1920648" y="569738"/>
            <a:ext cx="2935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600" b="1" dirty="0"/>
              <a:t>正常呼吸音</a:t>
            </a:r>
          </a:p>
        </p:txBody>
      </p:sp>
    </p:spTree>
    <p:extLst>
      <p:ext uri="{BB962C8B-B14F-4D97-AF65-F5344CB8AC3E}">
        <p14:creationId xmlns:p14="http://schemas.microsoft.com/office/powerpoint/2010/main" val="33730201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FBB4D-8CFE-BA41-E9EB-688BB0A21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D586718B-018A-E1A4-FC97-D795B57E6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2420939"/>
            <a:ext cx="6371951" cy="3584223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EE5202E8-DF4E-7143-97BE-3C11E674CF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93" y="1363033"/>
            <a:ext cx="5120001" cy="2880001"/>
          </a:xfrm>
          <a:prstGeom prst="rect">
            <a:avLst/>
          </a:prstGeom>
        </p:spPr>
      </p:pic>
      <p:pic>
        <p:nvPicPr>
          <p:cNvPr id="9" name="図 8" descr="ダイアグラム&#10;&#10;自動的に生成された説明">
            <a:extLst>
              <a:ext uri="{FF2B5EF4-FFF2-40B4-BE49-F238E27FC236}">
                <a16:creationId xmlns:a16="http://schemas.microsoft.com/office/drawing/2014/main" id="{66C32585-FB70-3BEE-247F-7C214C683C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3789040"/>
            <a:ext cx="5591944" cy="314546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5806C73-DF44-0990-29DB-C610FCF2B8B1}"/>
              </a:ext>
            </a:extLst>
          </p:cNvPr>
          <p:cNvSpPr txBox="1"/>
          <p:nvPr/>
        </p:nvSpPr>
        <p:spPr>
          <a:xfrm>
            <a:off x="1510698" y="209586"/>
            <a:ext cx="3505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二尖瓣关闭不全</a:t>
            </a:r>
            <a:endParaRPr lang="en-US" altLang="zh-CN" sz="3600" b="1" dirty="0"/>
          </a:p>
          <a:p>
            <a:pPr algn="ctr"/>
            <a:r>
              <a:rPr lang="zh-CN" altLang="en-US" sz="3600" b="1" dirty="0"/>
              <a:t>心尖部</a:t>
            </a:r>
            <a:endParaRPr kumimoji="1" lang="ja-JP" altLang="en-US" sz="36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D445165B-1B50-4383-4AB0-71400518C339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/>
              <a:t>22</a:t>
            </a:r>
            <a:r>
              <a:rPr lang="en-US" altLang="ja-JP" b="1" dirty="0"/>
              <a:t>16</a:t>
            </a:r>
            <a:r>
              <a:rPr kumimoji="1" lang="en-US" altLang="ja-JP" sz="1100" b="1" dirty="0"/>
              <a:t>GA35</a:t>
            </a:r>
            <a:endParaRPr kumimoji="1" lang="ja-JP" altLang="en-US" sz="1100" b="1" dirty="0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24F7FFC1-F6C5-0A5B-8240-482791266527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2" name="図 21" descr="ロゴ, アイコン&#10;&#10;自動的に生成された説明">
              <a:extLst>
                <a:ext uri="{FF2B5EF4-FFF2-40B4-BE49-F238E27FC236}">
                  <a16:creationId xmlns:a16="http://schemas.microsoft.com/office/drawing/2014/main" id="{8C2B9F9F-D414-ED93-4BBC-25C8B3960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3" name="図 22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B279C667-7384-6CE8-50B5-8107E4BFA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17A9963-EEFB-6570-F1F5-1AE0F5808D46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7D40A57-2E82-9773-DBDA-655854152CA8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291464E-D6BB-7E8E-3A13-70BADFAF3CF2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11A8260-479C-9293-5796-477B537167C3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0DCEA788-0B53-EA8A-E714-26019AEA2A02}"/>
              </a:ext>
            </a:extLst>
          </p:cNvPr>
          <p:cNvGrpSpPr/>
          <p:nvPr/>
        </p:nvGrpSpPr>
        <p:grpSpPr>
          <a:xfrm>
            <a:off x="8892135" y="350292"/>
            <a:ext cx="1080000" cy="1227282"/>
            <a:chOff x="8892135" y="350292"/>
            <a:chExt cx="1080000" cy="1227282"/>
          </a:xfrm>
        </p:grpSpPr>
        <p:pic>
          <p:nvPicPr>
            <p:cNvPr id="12290" name="Picture 2">
              <a:extLst>
                <a:ext uri="{FF2B5EF4-FFF2-40B4-BE49-F238E27FC236}">
                  <a16:creationId xmlns:a16="http://schemas.microsoft.com/office/drawing/2014/main" id="{C8131E8D-EDAF-DE7F-3455-2C79994726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2135" y="350292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52969861-050A-2E02-1B20-9E9584A60B0A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2487GA36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77349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1E720-339B-B0C6-EDAC-8E0696152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12A3F932-7D3F-6292-F39E-C89988B2A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00" y="1354886"/>
            <a:ext cx="5118809" cy="287933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7F7DB17-2954-F976-D216-75CBBAA5A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075" y="2427961"/>
            <a:ext cx="6387914" cy="3593201"/>
          </a:xfrm>
          <a:prstGeom prst="rect">
            <a:avLst/>
          </a:prstGeom>
        </p:spPr>
      </p:pic>
      <p:pic>
        <p:nvPicPr>
          <p:cNvPr id="5" name="図 4" descr="絵と文字の加工写真&#10;&#10;中程度の精度で自動的に生成された説明">
            <a:extLst>
              <a:ext uri="{FF2B5EF4-FFF2-40B4-BE49-F238E27FC236}">
                <a16:creationId xmlns:a16="http://schemas.microsoft.com/office/drawing/2014/main" id="{DBE551BA-077B-199A-6E4C-AF44A78EC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4" t="10915" r="24765" b="16105"/>
          <a:stretch/>
        </p:blipFill>
        <p:spPr>
          <a:xfrm>
            <a:off x="1055440" y="4077072"/>
            <a:ext cx="2880320" cy="236378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AE44337-E676-10FC-D8CD-04554CFB2A38}"/>
              </a:ext>
            </a:extLst>
          </p:cNvPr>
          <p:cNvSpPr txBox="1"/>
          <p:nvPr/>
        </p:nvSpPr>
        <p:spPr>
          <a:xfrm>
            <a:off x="1510698" y="209586"/>
            <a:ext cx="3505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二尖瓣脱垂</a:t>
            </a:r>
            <a:endParaRPr lang="en-US" altLang="zh-CN" sz="3600" b="1" dirty="0"/>
          </a:p>
          <a:p>
            <a:pPr algn="ctr"/>
            <a:r>
              <a:rPr lang="zh-CN" altLang="en-US" sz="3600" b="1" dirty="0"/>
              <a:t>心尖部</a:t>
            </a:r>
            <a:endParaRPr kumimoji="1" lang="ja-JP" altLang="en-US" sz="36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0BD8D12C-349E-D15A-AC70-F3B9ABF233EA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/>
              <a:t>22</a:t>
            </a:r>
            <a:r>
              <a:rPr lang="en-US" altLang="ja-JP" b="1" dirty="0"/>
              <a:t>15</a:t>
            </a:r>
            <a:r>
              <a:rPr kumimoji="1" lang="en-US" altLang="ja-JP" sz="1100" b="1" dirty="0"/>
              <a:t>GA35</a:t>
            </a:r>
            <a:endParaRPr kumimoji="1" lang="ja-JP" altLang="en-US" sz="1100" b="1" dirty="0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365EC71E-0530-379C-64D3-B2BF5DDE72EF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19B13BDF-1A98-99FE-1AD7-FF04FB7F3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41FFFE02-A65D-67B7-15E7-37E2DA6D6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BFBCA8E-CE53-BB67-E28F-5E6F92198B35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A0F8A26-9C4A-1088-5632-DDC2C0031C93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7138B4C-E382-13DE-FF74-6420DF5811AF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2D4EFBB-022D-707E-BA3D-02B78753AE75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4FCBC94F-89A0-3C0D-8B54-5AE6C5DAC034}"/>
              </a:ext>
            </a:extLst>
          </p:cNvPr>
          <p:cNvGrpSpPr/>
          <p:nvPr/>
        </p:nvGrpSpPr>
        <p:grpSpPr>
          <a:xfrm>
            <a:off x="8891742" y="358752"/>
            <a:ext cx="1080000" cy="1218822"/>
            <a:chOff x="8891742" y="358752"/>
            <a:chExt cx="1080000" cy="1218822"/>
          </a:xfrm>
        </p:grpSpPr>
        <p:pic>
          <p:nvPicPr>
            <p:cNvPr id="11266" name="Picture 2">
              <a:extLst>
                <a:ext uri="{FF2B5EF4-FFF2-40B4-BE49-F238E27FC236}">
                  <a16:creationId xmlns:a16="http://schemas.microsoft.com/office/drawing/2014/main" id="{C384289B-5EBF-382A-D966-15834DC2CA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742" y="358752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E6B5AC18-9D8A-7B98-7C5B-20852E18C7F1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2488GA36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52019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1D8C2-F0A8-47E1-847C-9651B0921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0D17D36C-1F0E-6935-CC5A-E457AA690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12" y="1363034"/>
            <a:ext cx="5120000" cy="288000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E46BB063-BF22-96E4-C18A-7B6F4BB1B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160" y="2438607"/>
            <a:ext cx="6400000" cy="3600000"/>
          </a:xfrm>
          <a:prstGeom prst="rect">
            <a:avLst/>
          </a:prstGeom>
        </p:spPr>
      </p:pic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5E443FDD-B8B1-E47B-DCF7-E45054CE0B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9"/>
          <a:stretch/>
        </p:blipFill>
        <p:spPr>
          <a:xfrm>
            <a:off x="741518" y="4119268"/>
            <a:ext cx="4141787" cy="206031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ACD419B-E121-C5D5-7403-8F6C89AF7C02}"/>
              </a:ext>
            </a:extLst>
          </p:cNvPr>
          <p:cNvSpPr txBox="1"/>
          <p:nvPr/>
        </p:nvSpPr>
        <p:spPr>
          <a:xfrm>
            <a:off x="1382589" y="201361"/>
            <a:ext cx="50298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/>
              <a:t>肥厚型心肌病</a:t>
            </a:r>
            <a:endParaRPr lang="en-US" altLang="zh-CN" sz="2800" b="1" dirty="0"/>
          </a:p>
          <a:p>
            <a:pPr algn="ctr"/>
            <a:r>
              <a:rPr lang="zh-CN" altLang="en-US" sz="2800" b="1" dirty="0"/>
              <a:t>胸骨左缘第四肋间（</a:t>
            </a:r>
            <a:r>
              <a:rPr lang="en-US" altLang="zh-CN" sz="2800" b="1" dirty="0"/>
              <a:t>4LSB</a:t>
            </a:r>
            <a:r>
              <a:rPr lang="zh-CN" altLang="en-US" sz="2800" b="1" dirty="0"/>
              <a:t>）</a:t>
            </a:r>
            <a:endParaRPr kumimoji="1" lang="ja-JP" altLang="en-US" sz="28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1C0791D0-F493-F31B-FA6A-1362FDCE6C9C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/>
              <a:t>22</a:t>
            </a:r>
            <a:r>
              <a:rPr lang="en-US" altLang="ja-JP" b="1" dirty="0"/>
              <a:t>14</a:t>
            </a:r>
            <a:r>
              <a:rPr kumimoji="1" lang="en-US" altLang="ja-JP" sz="1100" b="1" dirty="0"/>
              <a:t>GA35</a:t>
            </a:r>
            <a:endParaRPr kumimoji="1" lang="ja-JP" altLang="en-US" sz="1100" b="1" dirty="0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36FD9E08-C4D6-A281-878E-252CDEFBFA96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DA12A34C-176D-23E5-221E-5DA43D00F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E7D7A0E3-CECE-6168-9F4F-F2654E03B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23DB8D1-C90D-CAAB-8802-3473B0BF4287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A8FEA36-7C95-7132-0DD9-75C5B9AB5FE9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24B5E70-FCB0-6265-9F2F-BF386DD3B3E8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D801AF8-A78D-BABA-CF95-CF212E9D1635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4CA3DEB2-D90E-06D9-8B39-F8C389C320CE}"/>
              </a:ext>
            </a:extLst>
          </p:cNvPr>
          <p:cNvGrpSpPr/>
          <p:nvPr/>
        </p:nvGrpSpPr>
        <p:grpSpPr>
          <a:xfrm>
            <a:off x="8891742" y="350985"/>
            <a:ext cx="1080000" cy="1226589"/>
            <a:chOff x="8891742" y="350985"/>
            <a:chExt cx="1080000" cy="1226589"/>
          </a:xfrm>
        </p:grpSpPr>
        <p:pic>
          <p:nvPicPr>
            <p:cNvPr id="10242" name="Picture 2">
              <a:extLst>
                <a:ext uri="{FF2B5EF4-FFF2-40B4-BE49-F238E27FC236}">
                  <a16:creationId xmlns:a16="http://schemas.microsoft.com/office/drawing/2014/main" id="{3428C0BB-BC52-0FAE-E5CF-9A7776BAA2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742" y="35098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E742C9B5-798C-1D7A-C692-E9F64F14ACED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2489GA36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53302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62C3A-73BD-A5D7-9113-6EED2A772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5341E66F-B828-0812-284F-D9EBEFB4A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9" y="1358122"/>
            <a:ext cx="5154762" cy="289955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969834B-EB8D-660C-3B95-291BB3211A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541" y="2408232"/>
            <a:ext cx="6400001" cy="3600000"/>
          </a:xfrm>
          <a:prstGeom prst="rect">
            <a:avLst/>
          </a:prstGeom>
        </p:spPr>
      </p:pic>
      <p:pic>
        <p:nvPicPr>
          <p:cNvPr id="9" name="図 8" descr="ダイアグラム&#10;&#10;自動的に生成された説明">
            <a:extLst>
              <a:ext uri="{FF2B5EF4-FFF2-40B4-BE49-F238E27FC236}">
                <a16:creationId xmlns:a16="http://schemas.microsoft.com/office/drawing/2014/main" id="{1C2C2D5A-BF7E-EA3D-A08D-63DD8409D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05"/>
          <a:stretch/>
        </p:blipFill>
        <p:spPr>
          <a:xfrm>
            <a:off x="695400" y="4149080"/>
            <a:ext cx="4176464" cy="203656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CA96E62-E76F-EEBF-2D8A-CBBD621DD660}"/>
              </a:ext>
            </a:extLst>
          </p:cNvPr>
          <p:cNvSpPr txBox="1"/>
          <p:nvPr/>
        </p:nvSpPr>
        <p:spPr>
          <a:xfrm>
            <a:off x="1510698" y="209586"/>
            <a:ext cx="3505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扩张型心肌病</a:t>
            </a:r>
            <a:endParaRPr lang="en-US" altLang="zh-CN" sz="3600" b="1" dirty="0"/>
          </a:p>
          <a:p>
            <a:pPr algn="ctr"/>
            <a:r>
              <a:rPr lang="zh-CN" altLang="en-US" sz="3600" b="1" dirty="0"/>
              <a:t>心尖部</a:t>
            </a:r>
            <a:endParaRPr kumimoji="1" lang="ja-JP" altLang="en-US" sz="36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4CB2FF2C-7AE6-D9C6-5B4E-D6BA1B2AD64A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/>
              <a:t>22</a:t>
            </a:r>
            <a:r>
              <a:rPr lang="en-US" altLang="ja-JP" b="1" dirty="0"/>
              <a:t>13</a:t>
            </a:r>
            <a:r>
              <a:rPr kumimoji="1" lang="en-US" altLang="ja-JP" sz="1100" b="1" dirty="0"/>
              <a:t>GA35</a:t>
            </a:r>
            <a:endParaRPr kumimoji="1" lang="ja-JP" altLang="en-US" sz="1100" b="1" dirty="0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2DEB7801-5732-A861-9CF3-1E4B37366AEE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F48DFA6B-8DB0-9C36-7C11-F5B5F4402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7FBA57CB-3F31-DD7E-FA5C-E81CBE3FA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4E1CA5E-6D3D-2C09-EF7C-7854C5B294F0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B544B75-1EF7-2C63-AB23-2DEA9C095B6F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4CCE1DB-6D67-6450-9897-0A2ECCC5792C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2F11543-AA96-DC02-B381-748E3329690F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A34DC11E-DE36-D8A7-2BC1-FB0E35D83C47}"/>
              </a:ext>
            </a:extLst>
          </p:cNvPr>
          <p:cNvGrpSpPr/>
          <p:nvPr/>
        </p:nvGrpSpPr>
        <p:grpSpPr>
          <a:xfrm>
            <a:off x="8881351" y="349849"/>
            <a:ext cx="1080000" cy="1227725"/>
            <a:chOff x="8881351" y="349849"/>
            <a:chExt cx="1080000" cy="1227725"/>
          </a:xfrm>
        </p:grpSpPr>
        <p:pic>
          <p:nvPicPr>
            <p:cNvPr id="9218" name="Picture 2">
              <a:extLst>
                <a:ext uri="{FF2B5EF4-FFF2-40B4-BE49-F238E27FC236}">
                  <a16:creationId xmlns:a16="http://schemas.microsoft.com/office/drawing/2014/main" id="{74548042-A389-DFA8-5312-117E01AA53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1351" y="349849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9B73ABFB-A5C5-082C-737B-5F7FA0BDD1B2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2490GA36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29952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CA307-C65C-BA6A-AB9A-81CA315D5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977FA20F-859D-E895-9439-2AA883226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37" y="1362808"/>
            <a:ext cx="5146431" cy="2894867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FB06FB1F-5EA0-D715-DF3A-4C973C43C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669" y="2428734"/>
            <a:ext cx="6400000" cy="36000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2FEB3D3-67F5-B2E9-FAFB-86D59A5BAF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31" y="3993776"/>
            <a:ext cx="4253058" cy="239234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8AF7B95-2DD3-F029-62E5-CE26375114EF}"/>
              </a:ext>
            </a:extLst>
          </p:cNvPr>
          <p:cNvSpPr txBox="1"/>
          <p:nvPr/>
        </p:nvSpPr>
        <p:spPr>
          <a:xfrm>
            <a:off x="1099517" y="207967"/>
            <a:ext cx="53057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/>
              <a:t>主动脉瓣关闭不全</a:t>
            </a:r>
            <a:endParaRPr lang="en-US" altLang="zh-CN" sz="2800" b="1" dirty="0"/>
          </a:p>
          <a:p>
            <a:pPr algn="ctr"/>
            <a:r>
              <a:rPr lang="zh-CN" altLang="en-US" sz="2800" b="1" dirty="0"/>
              <a:t>胸骨左缘第三肋间（</a:t>
            </a:r>
            <a:r>
              <a:rPr lang="en-US" altLang="zh-CN" sz="2800" b="1" dirty="0"/>
              <a:t>3LSB</a:t>
            </a:r>
            <a:r>
              <a:rPr lang="zh-CN" altLang="en-US" sz="2800" b="1" dirty="0"/>
              <a:t>）</a:t>
            </a:r>
            <a:endParaRPr kumimoji="1" lang="ja-JP" altLang="en-US" sz="28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EF7B9297-9822-2260-1BC3-45C3ED9FB80A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/>
              <a:t>22</a:t>
            </a:r>
            <a:r>
              <a:rPr lang="en-US" altLang="ja-JP" b="1" dirty="0"/>
              <a:t>12</a:t>
            </a:r>
            <a:r>
              <a:rPr kumimoji="1" lang="en-US" altLang="ja-JP" sz="1100" b="1" dirty="0"/>
              <a:t>GA35</a:t>
            </a:r>
            <a:endParaRPr kumimoji="1" lang="ja-JP" altLang="en-US" sz="1100" b="1" dirty="0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8902828A-75C5-68D4-FCEC-8CD809F2B436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9974EBF8-F6B3-19E0-507F-8A49FBA4B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35B4172E-A202-97B1-3D3F-22E086E1B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78AFD67-2920-11DD-F897-98F89F2621CB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309167A-96D0-D248-FC6F-C55756E42E6B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2ED9C56-3455-A848-2ACD-5F0B43599D8A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5AB3430-E695-311E-7E4B-0596EE293332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E5767EC0-F47C-0AA2-79CD-2345B1108E1E}"/>
              </a:ext>
            </a:extLst>
          </p:cNvPr>
          <p:cNvGrpSpPr/>
          <p:nvPr/>
        </p:nvGrpSpPr>
        <p:grpSpPr>
          <a:xfrm>
            <a:off x="8880764" y="360683"/>
            <a:ext cx="1080000" cy="1216891"/>
            <a:chOff x="8880764" y="360683"/>
            <a:chExt cx="1080000" cy="1216891"/>
          </a:xfrm>
        </p:grpSpPr>
        <p:pic>
          <p:nvPicPr>
            <p:cNvPr id="8194" name="Picture 2">
              <a:extLst>
                <a:ext uri="{FF2B5EF4-FFF2-40B4-BE49-F238E27FC236}">
                  <a16:creationId xmlns:a16="http://schemas.microsoft.com/office/drawing/2014/main" id="{62ABA1DD-0AC4-4061-9860-45AABA8A32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0764" y="360683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D53A35CB-B42A-BB0B-08ED-E31C8ADFFBD1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2491GA36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33365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CC5D9-6067-6A45-CCC7-CD4E6C95E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0171A52C-5484-BD0F-39E7-E32FF23F1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8" y="1341438"/>
            <a:ext cx="5184421" cy="291623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C9BD90A6-51A1-44AC-13BF-A370D765DA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4" y="2420938"/>
            <a:ext cx="6400002" cy="360000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ADBCD7B-2B10-438A-63A3-B0BB1CA823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45" y="4142489"/>
            <a:ext cx="4202874" cy="2364116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7D3FC5A-0B9E-0100-43DC-A4A152F94FB7}"/>
              </a:ext>
            </a:extLst>
          </p:cNvPr>
          <p:cNvSpPr txBox="1"/>
          <p:nvPr/>
        </p:nvSpPr>
        <p:spPr>
          <a:xfrm>
            <a:off x="1510698" y="209586"/>
            <a:ext cx="3865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二尖瓣狭窄</a:t>
            </a:r>
            <a:endParaRPr lang="en-US" altLang="zh-CN" sz="3600" b="1" dirty="0"/>
          </a:p>
          <a:p>
            <a:pPr algn="ctr"/>
            <a:r>
              <a:rPr lang="zh-CN" altLang="en-US" sz="3600" b="1" dirty="0"/>
              <a:t>心尖部</a:t>
            </a:r>
            <a:endParaRPr kumimoji="1" lang="ja-JP" altLang="en-US" sz="36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24E3FF6B-FB62-50D2-67A2-582F71C9ED71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/>
              <a:t>22</a:t>
            </a:r>
            <a:r>
              <a:rPr lang="en-US" altLang="ja-JP" b="1" dirty="0"/>
              <a:t>11</a:t>
            </a:r>
            <a:r>
              <a:rPr kumimoji="1" lang="en-US" altLang="ja-JP" sz="1100" b="1" dirty="0"/>
              <a:t>GA35</a:t>
            </a:r>
            <a:endParaRPr kumimoji="1" lang="ja-JP" altLang="en-US" sz="1100" b="1" dirty="0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313B7D4C-4B3B-D9AD-C84F-810825F5A74A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E88D514D-7F24-F7BB-9839-33527F783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6B7DB633-EF45-29F4-60A2-B2DE6775B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447D530-C474-7A18-D5F0-20CBD2810423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596CF8B-791F-0171-8717-AB51EE60129A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CDAC578-3BE3-32E2-6D44-909B2A174F5B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59862AD-F28F-BCB7-BDF0-00858C276551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66D01A7D-CE6E-60B7-C314-97C1CE0F5F90}"/>
              </a:ext>
            </a:extLst>
          </p:cNvPr>
          <p:cNvGrpSpPr/>
          <p:nvPr/>
        </p:nvGrpSpPr>
        <p:grpSpPr>
          <a:xfrm>
            <a:off x="8886651" y="365678"/>
            <a:ext cx="1080000" cy="1211896"/>
            <a:chOff x="8886651" y="365678"/>
            <a:chExt cx="1080000" cy="1211896"/>
          </a:xfrm>
        </p:grpSpPr>
        <p:pic>
          <p:nvPicPr>
            <p:cNvPr id="7170" name="Picture 2">
              <a:extLst>
                <a:ext uri="{FF2B5EF4-FFF2-40B4-BE49-F238E27FC236}">
                  <a16:creationId xmlns:a16="http://schemas.microsoft.com/office/drawing/2014/main" id="{862127C6-ADBC-6E32-F926-5CD23573F3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6651" y="365678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F7ED616E-0908-9F67-021E-93EF923C39C1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2492GA36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55030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9819F-9C02-226F-5AFD-507E7F361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57E9EBFF-8141-4C40-093C-6D4A16D1F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59" y="1346571"/>
            <a:ext cx="5175296" cy="291110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5122A55-15DD-086C-17FB-23C93836E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4" y="2438520"/>
            <a:ext cx="6404476" cy="3602518"/>
          </a:xfrm>
          <a:prstGeom prst="rect">
            <a:avLst/>
          </a:prstGeom>
        </p:spPr>
      </p:pic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B9EDF0ED-20F0-CDF3-3F73-1CC771132B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4249440"/>
            <a:ext cx="3685144" cy="207289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5998A7E-F5CB-392A-D5B5-4E605A5D65BC}"/>
              </a:ext>
            </a:extLst>
          </p:cNvPr>
          <p:cNvSpPr txBox="1"/>
          <p:nvPr/>
        </p:nvSpPr>
        <p:spPr>
          <a:xfrm>
            <a:off x="1510698" y="209586"/>
            <a:ext cx="45853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/>
              <a:t>肺动脉瓣狭窄</a:t>
            </a:r>
            <a:endParaRPr lang="en-US" altLang="zh-CN" sz="2800" b="1" dirty="0"/>
          </a:p>
          <a:p>
            <a:pPr algn="ctr"/>
            <a:r>
              <a:rPr lang="zh-CN" altLang="en-US" sz="2800" b="1" dirty="0"/>
              <a:t>胸骨左缘第二肋间（</a:t>
            </a:r>
            <a:r>
              <a:rPr lang="en-US" altLang="zh-CN" sz="2800" b="1" dirty="0"/>
              <a:t>2LSB</a:t>
            </a:r>
            <a:r>
              <a:rPr lang="zh-CN" altLang="en-US" sz="2800" b="1" dirty="0"/>
              <a:t>）</a:t>
            </a:r>
            <a:endParaRPr kumimoji="1" lang="ja-JP" altLang="en-US" sz="28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0B72BD9A-1360-99A4-746F-33DDF66F7A6B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kumimoji="1" lang="en-US" altLang="ja-JP" sz="1100" b="1" dirty="0"/>
              <a:t>22</a:t>
            </a:r>
            <a:r>
              <a:rPr lang="en-US" altLang="ja-JP" b="1" dirty="0"/>
              <a:t>10</a:t>
            </a:r>
            <a:r>
              <a:rPr kumimoji="1" lang="en-US" altLang="ja-JP" sz="1100" b="1" dirty="0"/>
              <a:t>GA35</a:t>
            </a:r>
            <a:endParaRPr kumimoji="1" lang="ja-JP" altLang="en-US" sz="1100" b="1" dirty="0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96B453C1-EF09-6830-B543-4C0DC30F6C5A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3702E959-7906-3B54-FAB2-53660E08B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BDA53F48-244F-58B6-2756-DD9DC40B3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D952CE2-6BDF-D8BA-3353-AE6F12F9AC0A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66C8346-1271-1EDB-E9A9-CC5E779F58BB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2AAAAF3-BED9-31AE-7673-A8C9CC89F000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0A8359A-2D4E-2120-1785-1B6DC6E95A96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63F3E38A-C698-0080-5B45-9DA15268AFFA}"/>
              </a:ext>
            </a:extLst>
          </p:cNvPr>
          <p:cNvGrpSpPr/>
          <p:nvPr/>
        </p:nvGrpSpPr>
        <p:grpSpPr>
          <a:xfrm>
            <a:off x="8881351" y="360683"/>
            <a:ext cx="1080000" cy="1216891"/>
            <a:chOff x="8881351" y="360683"/>
            <a:chExt cx="1080000" cy="1216891"/>
          </a:xfrm>
        </p:grpSpPr>
        <p:pic>
          <p:nvPicPr>
            <p:cNvPr id="6146" name="Picture 2">
              <a:extLst>
                <a:ext uri="{FF2B5EF4-FFF2-40B4-BE49-F238E27FC236}">
                  <a16:creationId xmlns:a16="http://schemas.microsoft.com/office/drawing/2014/main" id="{A9D41E2E-6DBA-AE2E-358A-4068D9624F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1351" y="360683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5A2CE16E-6B6E-6039-C7E0-6660262031F9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2493GA36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80387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53A66-2A5A-BE02-5F83-342272078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A0FD658E-81C1-2352-082E-B06B277BB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9" y="1344294"/>
            <a:ext cx="5148262" cy="289589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BEEE703-F694-1F69-8347-3C9838F91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2423308"/>
            <a:ext cx="6443662" cy="3624560"/>
          </a:xfrm>
          <a:prstGeom prst="rect">
            <a:avLst/>
          </a:prstGeom>
        </p:spPr>
      </p:pic>
      <p:pic>
        <p:nvPicPr>
          <p:cNvPr id="19" name="図 18" descr="ダイアグラム&#10;&#10;自動的に生成された説明">
            <a:extLst>
              <a:ext uri="{FF2B5EF4-FFF2-40B4-BE49-F238E27FC236}">
                <a16:creationId xmlns:a16="http://schemas.microsoft.com/office/drawing/2014/main" id="{BCA7D66D-70D4-58F0-886E-C82A28B1FB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3"/>
          <a:stretch/>
        </p:blipFill>
        <p:spPr>
          <a:xfrm>
            <a:off x="623392" y="4224147"/>
            <a:ext cx="4048789" cy="2028736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0FD6E39-88BF-BE2E-C61A-6E3635AA72F6}"/>
              </a:ext>
            </a:extLst>
          </p:cNvPr>
          <p:cNvSpPr txBox="1"/>
          <p:nvPr/>
        </p:nvSpPr>
        <p:spPr>
          <a:xfrm>
            <a:off x="1008413" y="90547"/>
            <a:ext cx="5233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/>
              <a:t>房间隔缺损，伴肺动脉高压</a:t>
            </a:r>
            <a:endParaRPr lang="en-US" altLang="zh-CN" sz="2400" b="1" dirty="0"/>
          </a:p>
          <a:p>
            <a:pPr algn="ctr"/>
            <a:r>
              <a:rPr lang="zh-CN" altLang="en-US" sz="2400" b="1" dirty="0"/>
              <a:t>胸骨左缘第二肋间（</a:t>
            </a:r>
            <a:r>
              <a:rPr lang="en-US" altLang="zh-CN" sz="2400" b="1" dirty="0"/>
              <a:t>2LSB</a:t>
            </a:r>
            <a:r>
              <a:rPr lang="zh-CN" altLang="en-US" sz="2400" b="1" dirty="0"/>
              <a:t>）</a:t>
            </a:r>
            <a:endParaRPr lang="en-US" altLang="zh-CN" sz="2400" b="1" dirty="0"/>
          </a:p>
          <a:p>
            <a:pPr algn="ctr"/>
            <a:r>
              <a:rPr lang="zh-CN" altLang="en-US" sz="2400" b="1" dirty="0"/>
              <a:t>第四肋间（</a:t>
            </a:r>
            <a:r>
              <a:rPr lang="en-US" altLang="zh-CN" sz="2400" b="1" dirty="0"/>
              <a:t>4LSB</a:t>
            </a:r>
            <a:r>
              <a:rPr lang="zh-CN" altLang="en-US" sz="2400" b="1" dirty="0"/>
              <a:t>）</a:t>
            </a:r>
            <a:endParaRPr kumimoji="1" lang="ja-JP" altLang="en-US" sz="24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51E69658-8988-BDA4-6B64-2F322D7345B5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/>
              <a:t>22</a:t>
            </a:r>
            <a:r>
              <a:rPr lang="en-US" altLang="ja-JP" b="1" dirty="0"/>
              <a:t>09</a:t>
            </a:r>
            <a:r>
              <a:rPr kumimoji="1" lang="en-US" altLang="ja-JP" sz="1100" b="1" dirty="0"/>
              <a:t>GA35</a:t>
            </a:r>
            <a:endParaRPr kumimoji="1" lang="ja-JP" altLang="en-US" sz="1100" b="1" dirty="0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39E1CF90-BCC7-B9B3-BF1E-E9FC7D134D41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5253E9D1-D769-2FE0-5183-28CDBFB9E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56B4CAE-CAAD-A029-E0C0-8B81B0FD3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EAFF673-98FE-BB17-CDC5-590C8B3A0A2E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469BD71-76B7-8487-006A-F0D85E90EA0C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D2E3B17-88A4-6811-0F8D-1DADCA2275EE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D1A7A4F-DB26-ED38-BE88-289FD0A6C0D3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B2341833-F24B-2FE5-B5CF-F676F2D017BB}"/>
              </a:ext>
            </a:extLst>
          </p:cNvPr>
          <p:cNvGrpSpPr/>
          <p:nvPr/>
        </p:nvGrpSpPr>
        <p:grpSpPr>
          <a:xfrm>
            <a:off x="8891742" y="369234"/>
            <a:ext cx="1080000" cy="1208340"/>
            <a:chOff x="8891742" y="369234"/>
            <a:chExt cx="1080000" cy="1208340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15647666-C27E-9751-F173-A5E5F57B8A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742" y="369234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C919F678-03B3-5B91-DF47-AB9A629B0264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2494GA36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64366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D149F-36A2-2463-2FEE-6334D34E5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C8F1C623-CA19-6A68-EA03-A47FC27EF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8" y="1361975"/>
            <a:ext cx="5120000" cy="28800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771F1CB-E6DC-8042-FBC2-90683278B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2420938"/>
            <a:ext cx="6400000" cy="3600000"/>
          </a:xfrm>
          <a:prstGeom prst="rect">
            <a:avLst/>
          </a:prstGeom>
        </p:spPr>
      </p:pic>
      <p:pic>
        <p:nvPicPr>
          <p:cNvPr id="19" name="図 18" descr="ダイアグラム&#10;&#10;自動的に生成された説明">
            <a:extLst>
              <a:ext uri="{FF2B5EF4-FFF2-40B4-BE49-F238E27FC236}">
                <a16:creationId xmlns:a16="http://schemas.microsoft.com/office/drawing/2014/main" id="{58F7C5EE-31F9-17BD-DA27-D2818934A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4224146"/>
            <a:ext cx="4048789" cy="223041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3A6182B-842B-2637-E2F4-21055AE490E6}"/>
              </a:ext>
            </a:extLst>
          </p:cNvPr>
          <p:cNvSpPr txBox="1"/>
          <p:nvPr/>
        </p:nvSpPr>
        <p:spPr>
          <a:xfrm>
            <a:off x="961223" y="386877"/>
            <a:ext cx="5233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/>
              <a:t>房间隔缺损，无肺动脉高压</a:t>
            </a:r>
            <a:endParaRPr lang="en-US" altLang="zh-CN" sz="2400" b="1" dirty="0"/>
          </a:p>
          <a:p>
            <a:pPr algn="ctr"/>
            <a:r>
              <a:rPr lang="zh-CN" altLang="en-US" sz="2400" b="1" dirty="0"/>
              <a:t>胸骨左缘第二肋间（</a:t>
            </a:r>
            <a:r>
              <a:rPr lang="en-US" altLang="zh-CN" sz="2400" b="1" dirty="0"/>
              <a:t>2LSB</a:t>
            </a:r>
            <a:r>
              <a:rPr lang="zh-CN" altLang="en-US" sz="2400" b="1" dirty="0"/>
              <a:t>）</a:t>
            </a:r>
            <a:endParaRPr kumimoji="1" lang="ja-JP" altLang="en-US" sz="24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1BBA912A-EC3E-CE07-1F21-1BD3C52458E6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/>
              <a:t>22</a:t>
            </a:r>
            <a:r>
              <a:rPr lang="en-US" altLang="ja-JP" b="1" dirty="0"/>
              <a:t>08</a:t>
            </a:r>
            <a:r>
              <a:rPr kumimoji="1" lang="en-US" altLang="ja-JP" sz="1100" b="1" dirty="0"/>
              <a:t>GA35</a:t>
            </a:r>
            <a:endParaRPr kumimoji="1" lang="ja-JP" altLang="en-US" sz="1100" b="1" dirty="0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6DEA8611-7C1E-47E7-6C5D-ECDB23ED839F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84AB2D29-AB4C-AB5F-39CE-7BAB17AA3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31E6F7DD-E883-E670-9108-E04A72FB4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07FE8E3-C4A5-D3AA-212B-434404F97D79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BBC6A30-CC1E-DF34-06EF-C4DAFE751697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5B3E4EC-BFFB-F074-FC79-ED4AA90ABFCD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8A80AC1-6EFF-08C1-3054-AEF3285BF073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2EABF09E-7958-71FA-F4FA-08583A901961}"/>
              </a:ext>
            </a:extLst>
          </p:cNvPr>
          <p:cNvGrpSpPr/>
          <p:nvPr/>
        </p:nvGrpSpPr>
        <p:grpSpPr>
          <a:xfrm>
            <a:off x="8890322" y="369143"/>
            <a:ext cx="1080000" cy="1208431"/>
            <a:chOff x="8890322" y="369143"/>
            <a:chExt cx="1080000" cy="1208431"/>
          </a:xfrm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16A3B141-C9C8-1C68-93B4-E04FA99BB7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0322" y="369143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99E75D49-B867-57C7-D658-3D13E06966F7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2495GA36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70579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1CB4C-800B-D811-6409-28BA8B988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7DC05E40-2D01-FFDA-9D61-6192F8836D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35" y="1354217"/>
            <a:ext cx="5161703" cy="290345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853BA7E-187B-54BF-648F-68EBD88BF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4" y="2429159"/>
            <a:ext cx="6443646" cy="3624551"/>
          </a:xfrm>
          <a:prstGeom prst="rect">
            <a:avLst/>
          </a:prstGeom>
        </p:spPr>
      </p:pic>
      <p:pic>
        <p:nvPicPr>
          <p:cNvPr id="14" name="図 13" descr="ダイアグラム&#10;&#10;自動的に生成された説明">
            <a:extLst>
              <a:ext uri="{FF2B5EF4-FFF2-40B4-BE49-F238E27FC236}">
                <a16:creationId xmlns:a16="http://schemas.microsoft.com/office/drawing/2014/main" id="{E28B8458-87E8-717C-158A-34DB30113F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" t="1435" r="-362" b="6129"/>
          <a:stretch/>
        </p:blipFill>
        <p:spPr>
          <a:xfrm>
            <a:off x="691211" y="4155141"/>
            <a:ext cx="4191015" cy="212986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8D3DBC7-3AD1-FFBD-9794-EE39003CE8E7}"/>
              </a:ext>
            </a:extLst>
          </p:cNvPr>
          <p:cNvSpPr txBox="1"/>
          <p:nvPr/>
        </p:nvSpPr>
        <p:spPr>
          <a:xfrm>
            <a:off x="1676953" y="232589"/>
            <a:ext cx="4342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/>
              <a:t>室间隔缺损</a:t>
            </a:r>
            <a:endParaRPr lang="en-US" altLang="zh-CN" sz="2800" b="1" dirty="0"/>
          </a:p>
          <a:p>
            <a:pPr algn="ctr"/>
            <a:r>
              <a:rPr lang="zh-CN" altLang="en-US" sz="2800" b="1" dirty="0"/>
              <a:t>胸骨左缘第四肋间（</a:t>
            </a:r>
            <a:r>
              <a:rPr lang="en-US" altLang="zh-CN" sz="2800" b="1" dirty="0"/>
              <a:t>4LSB</a:t>
            </a:r>
            <a:r>
              <a:rPr lang="zh-CN" altLang="en-US" sz="2800" b="1" dirty="0"/>
              <a:t>）</a:t>
            </a:r>
            <a:endParaRPr kumimoji="1" lang="ja-JP" altLang="en-US" sz="28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8D1A2508-630C-7313-2E6F-7D9CEE2333FD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/>
              <a:t>2207GA35</a:t>
            </a:r>
            <a:endParaRPr kumimoji="1" lang="ja-JP" altLang="en-US" sz="1100" b="1" dirty="0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56A460C2-24C8-6D6A-4974-DF4530A2CBE2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0D7C6B94-DD66-6017-33D1-2C57DED5B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911BED2E-11CC-E403-9D1A-0E450BC75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D3AC695-6DC9-8EEB-B963-3A85F7437634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0975BFD-0EE2-0251-228E-956E1C90323C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11C59DE-5109-5003-A8D0-3FEFD24BD0BE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FA4F075-8D1F-264C-D8F3-968E11C698F5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E79DDBC1-37AF-DD50-238B-9F73C445E10E}"/>
              </a:ext>
            </a:extLst>
          </p:cNvPr>
          <p:cNvGrpSpPr/>
          <p:nvPr/>
        </p:nvGrpSpPr>
        <p:grpSpPr>
          <a:xfrm>
            <a:off x="8881351" y="360683"/>
            <a:ext cx="1080000" cy="1216891"/>
            <a:chOff x="8881351" y="360683"/>
            <a:chExt cx="1080000" cy="1216891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BD257F83-BE05-07D3-6595-D567B429F2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1351" y="360683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7B6307E9-2575-5626-6289-35868BA154D3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2496GA36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7032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0347476B-BFD9-420F-1B4B-17CDDBFE8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215" y="2436492"/>
            <a:ext cx="6399999" cy="3600000"/>
          </a:xfrm>
          <a:prstGeom prst="rect">
            <a:avLst/>
          </a:prstGeom>
        </p:spPr>
      </p:pic>
      <p:pic>
        <p:nvPicPr>
          <p:cNvPr id="25" name="図 24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AC74D206-71AB-1C29-CC9A-4FF3988B2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9" t="15411" r="23094" b="24074"/>
          <a:stretch/>
        </p:blipFill>
        <p:spPr>
          <a:xfrm>
            <a:off x="473352" y="4289388"/>
            <a:ext cx="3271229" cy="2027236"/>
          </a:xfrm>
          <a:prstGeom prst="rect">
            <a:avLst/>
          </a:prstGeom>
        </p:spPr>
      </p:pic>
      <p:pic>
        <p:nvPicPr>
          <p:cNvPr id="23" name="図 22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B7F55F70-2845-0BA8-C7DC-F5AE7278B6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60" y="1409389"/>
            <a:ext cx="5119999" cy="2879999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9B1591E-45BE-2813-BD63-808B1C840AB2}"/>
              </a:ext>
            </a:extLst>
          </p:cNvPr>
          <p:cNvSpPr txBox="1"/>
          <p:nvPr/>
        </p:nvSpPr>
        <p:spPr>
          <a:xfrm>
            <a:off x="1510698" y="495365"/>
            <a:ext cx="2785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/>
              <a:t>正常心音</a:t>
            </a:r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5A853450-6215-4314-9EBE-4CF71E4328D1}"/>
              </a:ext>
            </a:extLst>
          </p:cNvPr>
          <p:cNvSpPr/>
          <p:nvPr/>
        </p:nvSpPr>
        <p:spPr>
          <a:xfrm>
            <a:off x="6263050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b="1" dirty="0"/>
              <a:t>2234GA35</a:t>
            </a:r>
            <a:endParaRPr kumimoji="1" lang="ja-JP" altLang="en-US" sz="1100" b="1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AB59D61-0628-FFFB-5E6A-230B2D898C95}"/>
              </a:ext>
            </a:extLst>
          </p:cNvPr>
          <p:cNvSpPr txBox="1"/>
          <p:nvPr/>
        </p:nvSpPr>
        <p:spPr>
          <a:xfrm>
            <a:off x="10034807" y="447648"/>
            <a:ext cx="11416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dirty="0"/>
              <a:t>胸部插图 骨骼透视</a:t>
            </a:r>
            <a:endParaRPr kumimoji="1" lang="ja-JP" altLang="en-US" sz="900" dirty="0"/>
          </a:p>
        </p:txBody>
      </p:sp>
      <p:sp>
        <p:nvSpPr>
          <p:cNvPr id="12" name="四角形: 角を丸くする 11">
            <a:hlinkClick r:id="rId6"/>
            <a:extLst>
              <a:ext uri="{FF2B5EF4-FFF2-40B4-BE49-F238E27FC236}">
                <a16:creationId xmlns:a16="http://schemas.microsoft.com/office/drawing/2014/main" id="{CD077905-94FE-FAA8-74C8-E975DD9FC517}"/>
              </a:ext>
            </a:extLst>
          </p:cNvPr>
          <p:cNvSpPr/>
          <p:nvPr/>
        </p:nvSpPr>
        <p:spPr>
          <a:xfrm>
            <a:off x="9992712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>
                <a:solidFill>
                  <a:schemeClr val="accent1"/>
                </a:solidFill>
              </a:rPr>
              <a:t>iPax</a:t>
            </a:r>
            <a:r>
              <a:rPr lang="ja-JP" altLang="en-US" sz="1400" b="1" dirty="0">
                <a:solidFill>
                  <a:schemeClr val="accent1"/>
                </a:solidFill>
              </a:rPr>
              <a:t>链接</a:t>
            </a:r>
            <a:endParaRPr lang="en-US" altLang="ja-JP" b="1" dirty="0">
              <a:solidFill>
                <a:schemeClr val="accent1"/>
              </a:solidFill>
            </a:endParaRPr>
          </a:p>
          <a:p>
            <a:pPr algn="ctr"/>
            <a:r>
              <a:rPr kumimoji="1" lang="en-US" altLang="ja-JP" sz="1100" b="1" dirty="0">
                <a:solidFill>
                  <a:schemeClr val="accent1"/>
                </a:solidFill>
              </a:rPr>
              <a:t>2570GA35</a:t>
            </a:r>
            <a:endParaRPr kumimoji="1" lang="ja-JP" altLang="en-US" sz="1100" b="1" dirty="0">
              <a:solidFill>
                <a:schemeClr val="accent1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6D70FA0-C89F-56C4-7781-20C30897A722}"/>
              </a:ext>
            </a:extLst>
          </p:cNvPr>
          <p:cNvSpPr txBox="1"/>
          <p:nvPr/>
        </p:nvSpPr>
        <p:spPr>
          <a:xfrm>
            <a:off x="6383299" y="447648"/>
            <a:ext cx="9108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dirty="0"/>
              <a:t>胸部插图 普通</a:t>
            </a:r>
            <a:endParaRPr kumimoji="1" lang="ja-JP" altLang="en-US" sz="900" dirty="0"/>
          </a:p>
        </p:txBody>
      </p:sp>
      <p:grpSp>
        <p:nvGrpSpPr>
          <p:cNvPr id="1026" name="グループ化 1025">
            <a:extLst>
              <a:ext uri="{FF2B5EF4-FFF2-40B4-BE49-F238E27FC236}">
                <a16:creationId xmlns:a16="http://schemas.microsoft.com/office/drawing/2014/main" id="{AFDC1582-CDC0-75FB-0259-3A6D1836F0DB}"/>
              </a:ext>
            </a:extLst>
          </p:cNvPr>
          <p:cNvGrpSpPr/>
          <p:nvPr/>
        </p:nvGrpSpPr>
        <p:grpSpPr>
          <a:xfrm>
            <a:off x="8095708" y="417882"/>
            <a:ext cx="1080000" cy="1234940"/>
            <a:chOff x="8095708" y="417882"/>
            <a:chExt cx="1080000" cy="1234940"/>
          </a:xfrm>
        </p:grpSpPr>
        <p:pic>
          <p:nvPicPr>
            <p:cNvPr id="1025" name="図 1024" descr="QR コード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32C4D106-F315-5638-6B5F-127D52414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5708" y="417882"/>
              <a:ext cx="1080000" cy="1080000"/>
            </a:xfrm>
            <a:prstGeom prst="rect">
              <a:avLst/>
            </a:prstGeom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8517106D-6038-5B79-68A5-AE566777D1B6}"/>
                </a:ext>
              </a:extLst>
            </p:cNvPr>
            <p:cNvSpPr txBox="1"/>
            <p:nvPr/>
          </p:nvSpPr>
          <p:spPr>
            <a:xfrm>
              <a:off x="8271666" y="1421990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2469GA36</a:t>
              </a:r>
              <a:endParaRPr kumimoji="1" lang="ja-JP" altLang="en-US" sz="900" dirty="0"/>
            </a:p>
          </p:txBody>
        </p:sp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455B8533-167B-26CC-95C7-C08340E274EF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19" name="図 18" descr="ロゴ, アイコン&#10;&#10;自動的に生成された説明">
              <a:extLst>
                <a:ext uri="{FF2B5EF4-FFF2-40B4-BE49-F238E27FC236}">
                  <a16:creationId xmlns:a16="http://schemas.microsoft.com/office/drawing/2014/main" id="{D9A926DE-B61B-D28C-32EA-7406B9F42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0" name="図 19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F2D21E03-E38F-4A5C-937F-15CFA6FDD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pic>
        <p:nvPicPr>
          <p:cNvPr id="10" name="図 9">
            <a:extLst>
              <a:ext uri="{FF2B5EF4-FFF2-40B4-BE49-F238E27FC236}">
                <a16:creationId xmlns:a16="http://schemas.microsoft.com/office/drawing/2014/main" id="{57C76E3B-1C7B-14B1-F4DB-1E266E9E44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372" y="4144048"/>
            <a:ext cx="1316650" cy="1974974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B5B7884-32E2-4A66-322F-D55D7DC95C14}"/>
              </a:ext>
            </a:extLst>
          </p:cNvPr>
          <p:cNvSpPr txBox="1"/>
          <p:nvPr/>
        </p:nvSpPr>
        <p:spPr>
          <a:xfrm>
            <a:off x="11160621" y="21944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highlight>
                  <a:srgbClr val="FFFF00"/>
                </a:highlight>
              </a:rPr>
              <a:t>免费</a:t>
            </a:r>
            <a:endParaRPr kumimoji="1" lang="ja-JP" altLang="en-US" sz="2800" b="1" dirty="0">
              <a:highlight>
                <a:srgbClr val="FFFF00"/>
              </a:highlight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27C0FE1D-6D3F-56EE-C907-7B92F3E8AD55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11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01196F89-A1CB-733C-CEFD-A7360D0A8D2D}"/>
              </a:ext>
            </a:extLst>
          </p:cNvPr>
          <p:cNvSpPr txBox="1"/>
          <p:nvPr/>
        </p:nvSpPr>
        <p:spPr>
          <a:xfrm>
            <a:off x="7456083" y="6386121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12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8F8260B-B095-287D-0BF2-D9EBE4D2EEAC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3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3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05A7973-B921-8430-334B-D0447623DA5C}"/>
              </a:ext>
            </a:extLst>
          </p:cNvPr>
          <p:cNvSpPr txBox="1"/>
          <p:nvPr/>
        </p:nvSpPr>
        <p:spPr>
          <a:xfrm>
            <a:off x="6263050" y="1294916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651593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37AF5-20DB-6716-92B2-55C0B7B3C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C03FECE2-22B2-4005-3F3B-D68A220F6A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" y="3562682"/>
            <a:ext cx="5839972" cy="3284984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31CADC81-BF1A-6911-4A50-CE8D6FCDF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33" y="1360355"/>
            <a:ext cx="5150791" cy="289732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35DB9DD0-311D-936A-234E-3D7445CA6C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2438833"/>
            <a:ext cx="6443662" cy="362456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412CA19-F3F4-6F3A-7AC6-562EE4F1393C}"/>
              </a:ext>
            </a:extLst>
          </p:cNvPr>
          <p:cNvSpPr txBox="1"/>
          <p:nvPr/>
        </p:nvSpPr>
        <p:spPr>
          <a:xfrm>
            <a:off x="1673860" y="232589"/>
            <a:ext cx="4422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/>
              <a:t>动脉导管未闭</a:t>
            </a:r>
            <a:endParaRPr lang="en-US" altLang="zh-CN" sz="2800" b="1" dirty="0"/>
          </a:p>
          <a:p>
            <a:pPr algn="ctr"/>
            <a:r>
              <a:rPr lang="zh-CN" altLang="en-US" sz="2800" b="1" dirty="0"/>
              <a:t>胸骨左缘第二肋间（</a:t>
            </a:r>
            <a:r>
              <a:rPr lang="en-US" altLang="zh-CN" sz="2800" b="1" dirty="0"/>
              <a:t>2LSB</a:t>
            </a:r>
            <a:r>
              <a:rPr lang="zh-CN" altLang="en-US" sz="2800" b="1" dirty="0"/>
              <a:t>）</a:t>
            </a:r>
            <a:endParaRPr kumimoji="1" lang="ja-JP" altLang="en-US" sz="2800" b="1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673B8646-7217-11E1-B31B-0140993244B0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endParaRPr lang="en-US" altLang="ja-JP" sz="1400" b="1" dirty="0"/>
          </a:p>
          <a:p>
            <a:pPr algn="ctr"/>
            <a:r>
              <a:rPr kumimoji="1" lang="en-US" altLang="ja-JP" sz="1100" b="1" dirty="0"/>
              <a:t>2206GA35</a:t>
            </a:r>
            <a:endParaRPr kumimoji="1" lang="ja-JP" altLang="en-US" sz="1100" b="1" dirty="0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26BA56D9-8B3D-4F83-0989-B93B28CC704C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A39EE84F-8A3B-2912-1D93-A922B0E38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F791C10A-788A-2CF7-63E5-3E35D2E1C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79C2E65-1B0F-6E2A-CABB-2FB21501A9DF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8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9402053-B4B8-306A-A7DD-4301BC766F67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9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6452402-7645-068C-2CFC-456FE0272B7E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10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9682AC3-DB63-4EE7-20AA-CE8F74401698}"/>
              </a:ext>
            </a:extLst>
          </p:cNvPr>
          <p:cNvSpPr txBox="1"/>
          <p:nvPr/>
        </p:nvSpPr>
        <p:spPr>
          <a:xfrm>
            <a:off x="6816401" y="12683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AA27E373-6B74-04C1-E2AA-6FEF228A003C}"/>
              </a:ext>
            </a:extLst>
          </p:cNvPr>
          <p:cNvGrpSpPr/>
          <p:nvPr/>
        </p:nvGrpSpPr>
        <p:grpSpPr>
          <a:xfrm>
            <a:off x="8891742" y="395552"/>
            <a:ext cx="1080000" cy="1182022"/>
            <a:chOff x="8891742" y="395552"/>
            <a:chExt cx="1080000" cy="1182022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8B5424DE-A862-9A54-0807-BFC0E8CD9A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742" y="395552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80359549-EB63-4F6C-4B4B-9967F4F449AC}"/>
                </a:ext>
              </a:extLst>
            </p:cNvPr>
            <p:cNvSpPr txBox="1"/>
            <p:nvPr/>
          </p:nvSpPr>
          <p:spPr>
            <a:xfrm>
              <a:off x="9061260" y="1346742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2497GA36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3553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8304E-21AD-989B-D441-4FC25487D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CFDB3024-FB28-4AAC-BBFE-354C2F909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393" y="1608347"/>
            <a:ext cx="7428521" cy="4178543"/>
          </a:xfrm>
          <a:prstGeom prst="rect">
            <a:avLst/>
          </a:prstGeom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A6DC356-07EC-DA97-D4FE-0456131CEA60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4" name="図 3" descr="ロゴ, アイコン&#10;&#10;自動的に生成された説明">
              <a:extLst>
                <a:ext uri="{FF2B5EF4-FFF2-40B4-BE49-F238E27FC236}">
                  <a16:creationId xmlns:a16="http://schemas.microsoft.com/office/drawing/2014/main" id="{07AE0FEC-B5EF-4332-6E39-CA14F064B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7" name="図 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64643979-04A2-6724-7730-D5D498806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3E3045D-55B2-4A6A-3579-FC687646BE78}"/>
              </a:ext>
            </a:extLst>
          </p:cNvPr>
          <p:cNvSpPr txBox="1"/>
          <p:nvPr/>
        </p:nvSpPr>
        <p:spPr>
          <a:xfrm>
            <a:off x="1595667" y="476669"/>
            <a:ext cx="3087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/>
              <a:t>柯罗特科夫音</a:t>
            </a:r>
            <a:endParaRPr kumimoji="1" lang="ja-JP" altLang="en-US" sz="3600" b="1" dirty="0"/>
          </a:p>
        </p:txBody>
      </p:sp>
      <p:sp>
        <p:nvSpPr>
          <p:cNvPr id="14" name="四角形: 角を丸くする 13">
            <a:hlinkClick r:id="rId5"/>
            <a:extLst>
              <a:ext uri="{FF2B5EF4-FFF2-40B4-BE49-F238E27FC236}">
                <a16:creationId xmlns:a16="http://schemas.microsoft.com/office/drawing/2014/main" id="{3F6372E1-06EE-8AED-7A60-406567B9F628}"/>
              </a:ext>
            </a:extLst>
          </p:cNvPr>
          <p:cNvSpPr/>
          <p:nvPr/>
        </p:nvSpPr>
        <p:spPr>
          <a:xfrm>
            <a:off x="5259872" y="708287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b="1" dirty="0">
                <a:solidFill>
                  <a:schemeClr val="tx1"/>
                </a:solidFill>
              </a:rPr>
              <a:t>血压视频链接</a:t>
            </a:r>
            <a:r>
              <a:rPr lang="en-US" altLang="ja-JP" sz="1400" b="1" dirty="0">
                <a:solidFill>
                  <a:schemeClr val="tx1"/>
                </a:solidFill>
              </a:rPr>
              <a:t>2571</a:t>
            </a:r>
            <a:r>
              <a:rPr lang="en-US" altLang="ja-JP" b="1" dirty="0">
                <a:solidFill>
                  <a:schemeClr val="tx1"/>
                </a:solidFill>
              </a:rPr>
              <a:t>GA35</a:t>
            </a:r>
            <a:endParaRPr kumimoji="1" lang="ja-JP" altLang="en-US" sz="1100" b="1" dirty="0">
              <a:solidFill>
                <a:schemeClr val="tx1"/>
              </a:solidFill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67EAA4C-E6D9-3D01-A06B-259B59118854}"/>
              </a:ext>
            </a:extLst>
          </p:cNvPr>
          <p:cNvGrpSpPr/>
          <p:nvPr/>
        </p:nvGrpSpPr>
        <p:grpSpPr>
          <a:xfrm>
            <a:off x="7915336" y="304925"/>
            <a:ext cx="1080000" cy="1216548"/>
            <a:chOff x="8121834" y="263757"/>
            <a:chExt cx="1080000" cy="1216548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95A1623A-6FA9-5442-390D-E841BBDA55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1834" y="263757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E43992E0-F9A4-F09C-E862-BEB86F6B1ED0}"/>
                </a:ext>
              </a:extLst>
            </p:cNvPr>
            <p:cNvSpPr txBox="1"/>
            <p:nvPr/>
          </p:nvSpPr>
          <p:spPr>
            <a:xfrm>
              <a:off x="8297792" y="1249473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2571GA35</a:t>
              </a:r>
              <a:endParaRPr kumimoji="1" lang="ja-JP" altLang="en-US" sz="900" dirty="0"/>
            </a:p>
          </p:txBody>
        </p:sp>
      </p:grp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E39928B-B066-C3F5-BD4B-E3D711BD2333}"/>
              </a:ext>
            </a:extLst>
          </p:cNvPr>
          <p:cNvSpPr txBox="1"/>
          <p:nvPr/>
        </p:nvSpPr>
        <p:spPr>
          <a:xfrm>
            <a:off x="3338237" y="5914932"/>
            <a:ext cx="6109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/>
              <a:t>付费内容包括用于血压测量触诊法训练的内容，以及肠鸣音和透析分流音。</a:t>
            </a:r>
            <a:endParaRPr kumimoji="1" lang="ja-JP" altLang="en-US" sz="14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F8FD29D-5368-55A0-DA29-31C3EC587548}"/>
              </a:ext>
            </a:extLst>
          </p:cNvPr>
          <p:cNvSpPr txBox="1"/>
          <p:nvPr/>
        </p:nvSpPr>
        <p:spPr>
          <a:xfrm>
            <a:off x="11160621" y="21944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highlight>
                  <a:srgbClr val="FFFF00"/>
                </a:highlight>
              </a:rPr>
              <a:t>免费</a:t>
            </a:r>
            <a:endParaRPr kumimoji="1" lang="ja-JP" altLang="en-US" sz="2800" b="1" dirty="0">
              <a:highlight>
                <a:srgbClr val="FFFF00"/>
              </a:highlight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B155216-91CD-C4A5-A6C9-121F4F70634F}"/>
              </a:ext>
            </a:extLst>
          </p:cNvPr>
          <p:cNvSpPr txBox="1"/>
          <p:nvPr/>
        </p:nvSpPr>
        <p:spPr>
          <a:xfrm>
            <a:off x="5259872" y="1294916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B5D6812-BAD7-6EBE-3769-3153D1EE2F78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7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002DB14-A958-2E44-3973-31B6FFB37EB3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8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72950CD-B1B2-CE1B-0FA9-234DEDD71C88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9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7101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D2341-B9CC-895B-3C7B-79D5E48F6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45381846-3F0C-245F-BF54-DF65CD927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000" y="2420453"/>
            <a:ext cx="6400000" cy="3600000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AD540C60-355C-B53A-36A2-2FB13D428CDE}"/>
              </a:ext>
            </a:extLst>
          </p:cNvPr>
          <p:cNvSpPr txBox="1"/>
          <p:nvPr/>
        </p:nvSpPr>
        <p:spPr>
          <a:xfrm>
            <a:off x="923100" y="302974"/>
            <a:ext cx="4248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/>
              <a:t>干啰音</a:t>
            </a:r>
          </a:p>
          <a:p>
            <a:pPr algn="ctr"/>
            <a:r>
              <a:rPr kumimoji="1" lang="en-US" altLang="ja-JP" sz="3600" b="1" dirty="0"/>
              <a:t>Rhonchi</a:t>
            </a:r>
            <a:endParaRPr kumimoji="1" lang="ja-JP" altLang="en-US" sz="3600" b="1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25BDAC86-9670-A4E6-87F0-C1506A46FF6D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A1390CDF-98A5-8314-B656-96D1D09BE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0" name="図 9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A2CDD48E-4659-F7E6-AA50-404F829C3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7E039E2-0220-BE7A-895F-8076C6B72468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5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79640D5-BBDA-EA2C-82B5-F4EAB4907126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6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F497954-1FA9-ADCF-ACD2-808333DC2491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7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9" name="図 18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0008057C-AFBB-F9FC-008B-B4F2B6B2F8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11" y="3467065"/>
            <a:ext cx="3706076" cy="2564062"/>
          </a:xfrm>
          <a:prstGeom prst="rect">
            <a:avLst/>
          </a:prstGeom>
        </p:spPr>
      </p:pic>
      <p:pic>
        <p:nvPicPr>
          <p:cNvPr id="22" name="図 21" descr="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15B4741-01A7-5861-BCD2-8D4FEA7633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513" y="1503303"/>
            <a:ext cx="2579686" cy="1980000"/>
          </a:xfrm>
          <a:prstGeom prst="rect">
            <a:avLst/>
          </a:prstGeom>
        </p:spPr>
      </p:pic>
      <p:sp>
        <p:nvSpPr>
          <p:cNvPr id="24" name="四角形: 角を丸くする 23">
            <a:hlinkClick r:id="rId10"/>
            <a:extLst>
              <a:ext uri="{FF2B5EF4-FFF2-40B4-BE49-F238E27FC236}">
                <a16:creationId xmlns:a16="http://schemas.microsoft.com/office/drawing/2014/main" id="{318700B0-EFF4-6300-9853-0AB3F1B3BF6B}"/>
              </a:ext>
            </a:extLst>
          </p:cNvPr>
          <p:cNvSpPr/>
          <p:nvPr/>
        </p:nvSpPr>
        <p:spPr>
          <a:xfrm>
            <a:off x="6738157" y="650536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b="1" dirty="0"/>
              <a:t>2255GA35</a:t>
            </a:r>
            <a:endParaRPr kumimoji="1" lang="ja-JP" altLang="en-US" sz="1100" b="1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10730EA-3467-5F35-062E-D6B62FF5038B}"/>
              </a:ext>
            </a:extLst>
          </p:cNvPr>
          <p:cNvSpPr txBox="1"/>
          <p:nvPr/>
        </p:nvSpPr>
        <p:spPr>
          <a:xfrm>
            <a:off x="6700467" y="12762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0A8B5CF8-20F8-EC9E-AC0F-C671303B0592}"/>
              </a:ext>
            </a:extLst>
          </p:cNvPr>
          <p:cNvGrpSpPr/>
          <p:nvPr/>
        </p:nvGrpSpPr>
        <p:grpSpPr>
          <a:xfrm>
            <a:off x="9732713" y="371749"/>
            <a:ext cx="1091575" cy="1260245"/>
            <a:chOff x="9732713" y="371749"/>
            <a:chExt cx="1091575" cy="1260245"/>
          </a:xfrm>
        </p:grpSpPr>
        <p:pic>
          <p:nvPicPr>
            <p:cNvPr id="46082" name="Picture 2">
              <a:extLst>
                <a:ext uri="{FF2B5EF4-FFF2-40B4-BE49-F238E27FC236}">
                  <a16:creationId xmlns:a16="http://schemas.microsoft.com/office/drawing/2014/main" id="{447F886B-8FB1-3F90-36FC-6200FFA83D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4288" y="371749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393060DD-0EF6-BB42-0EFD-353A446F7E22}"/>
                </a:ext>
              </a:extLst>
            </p:cNvPr>
            <p:cNvSpPr txBox="1"/>
            <p:nvPr/>
          </p:nvSpPr>
          <p:spPr>
            <a:xfrm>
              <a:off x="9732713" y="1416550"/>
              <a:ext cx="108000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ja-JP" sz="800" dirty="0"/>
                <a:t>2461GA36</a:t>
              </a:r>
              <a:endParaRPr kumimoji="1" lang="ja-JP" altLang="en-US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68579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2AA1B792-2981-19D3-0EF3-DACE17F63467}"/>
              </a:ext>
            </a:extLst>
          </p:cNvPr>
          <p:cNvSpPr txBox="1"/>
          <p:nvPr/>
        </p:nvSpPr>
        <p:spPr>
          <a:xfrm>
            <a:off x="1260906" y="437126"/>
            <a:ext cx="5252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单音性干啰</a:t>
            </a:r>
            <a:endParaRPr lang="en-US" altLang="zh-CN" sz="3600" b="1" dirty="0"/>
          </a:p>
          <a:p>
            <a:pPr algn="ctr"/>
            <a:r>
              <a:rPr lang="en-US" altLang="ja-JP" sz="3600" b="1" dirty="0"/>
              <a:t>Monophonic </a:t>
            </a:r>
            <a:r>
              <a:rPr kumimoji="1" lang="en-US" altLang="ja-JP" sz="3600" b="1" dirty="0"/>
              <a:t>Wheezes</a:t>
            </a:r>
            <a:endParaRPr kumimoji="1" lang="ja-JP" altLang="en-US" sz="3600" b="1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E0D50B6D-B3F6-7809-62B2-4B88DE4B111D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7" name="図 6" descr="ロゴ, アイコン&#10;&#10;自動的に生成された説明">
              <a:extLst>
                <a:ext uri="{FF2B5EF4-FFF2-40B4-BE49-F238E27FC236}">
                  <a16:creationId xmlns:a16="http://schemas.microsoft.com/office/drawing/2014/main" id="{FCD4F680-1E29-ED3B-DEEB-C8BEDC382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8" name="図 7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BA696610-12A4-E606-C38F-A67FDD24B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2CDF7AA-B999-8D29-B4CD-B8204FF1DFDC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4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2B6C3CF-A478-F30B-E108-492CEE4ACF1E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5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D8643DE-12B8-9F5E-FD9F-AE8FB4BECF5E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6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6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2" name="図 11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2984E5BC-B9C9-52DB-8158-E3AA2AF8F0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11" y="3467065"/>
            <a:ext cx="3706076" cy="2564062"/>
          </a:xfrm>
          <a:prstGeom prst="rect">
            <a:avLst/>
          </a:prstGeom>
        </p:spPr>
      </p:pic>
      <p:pic>
        <p:nvPicPr>
          <p:cNvPr id="16" name="図 15" descr="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50CDF11D-9077-21FB-A961-281EB6CDCD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175" y="1510215"/>
            <a:ext cx="2579687" cy="1980000"/>
          </a:xfrm>
          <a:prstGeom prst="rect">
            <a:avLst/>
          </a:prstGeom>
        </p:spPr>
      </p:pic>
      <p:pic>
        <p:nvPicPr>
          <p:cNvPr id="18" name="図 17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2784DFC2-D6EE-35DA-6A94-E1C6B0D311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000" y="2420453"/>
            <a:ext cx="6400000" cy="3600000"/>
          </a:xfrm>
          <a:prstGeom prst="rect">
            <a:avLst/>
          </a:prstGeom>
        </p:spPr>
      </p:pic>
      <p:sp>
        <p:nvSpPr>
          <p:cNvPr id="19" name="四角形: 角を丸くする 18">
            <a:hlinkClick r:id="rId10"/>
            <a:extLst>
              <a:ext uri="{FF2B5EF4-FFF2-40B4-BE49-F238E27FC236}">
                <a16:creationId xmlns:a16="http://schemas.microsoft.com/office/drawing/2014/main" id="{C3B492CE-4270-60C4-365D-B4EFF230AD8A}"/>
              </a:ext>
            </a:extLst>
          </p:cNvPr>
          <p:cNvSpPr/>
          <p:nvPr/>
        </p:nvSpPr>
        <p:spPr>
          <a:xfrm>
            <a:off x="6738157" y="650536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b="1" dirty="0"/>
              <a:t>2254GA35</a:t>
            </a:r>
            <a:endParaRPr kumimoji="1" lang="ja-JP" altLang="en-US" sz="1100" b="1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35D1E16-4B8D-8AA4-248C-B236C0CD63EE}"/>
              </a:ext>
            </a:extLst>
          </p:cNvPr>
          <p:cNvSpPr txBox="1"/>
          <p:nvPr/>
        </p:nvSpPr>
        <p:spPr>
          <a:xfrm>
            <a:off x="6700467" y="12762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07173DBB-C51B-8723-DC44-CBE8D4DEA265}"/>
              </a:ext>
            </a:extLst>
          </p:cNvPr>
          <p:cNvGrpSpPr/>
          <p:nvPr/>
        </p:nvGrpSpPr>
        <p:grpSpPr>
          <a:xfrm>
            <a:off x="9732713" y="369143"/>
            <a:ext cx="1080000" cy="1262851"/>
            <a:chOff x="9732713" y="369143"/>
            <a:chExt cx="1080000" cy="1262851"/>
          </a:xfrm>
        </p:grpSpPr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3D1D1F01-3D14-94FF-C5C2-BEFAA4B138C3}"/>
                </a:ext>
              </a:extLst>
            </p:cNvPr>
            <p:cNvSpPr txBox="1"/>
            <p:nvPr/>
          </p:nvSpPr>
          <p:spPr>
            <a:xfrm>
              <a:off x="9732713" y="1416550"/>
              <a:ext cx="108000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ja-JP" sz="800" dirty="0"/>
                <a:t>2462GA36</a:t>
              </a:r>
              <a:endParaRPr kumimoji="1" lang="ja-JP" altLang="en-US" sz="800" dirty="0"/>
            </a:p>
          </p:txBody>
        </p:sp>
        <p:pic>
          <p:nvPicPr>
            <p:cNvPr id="45058" name="Picture 2">
              <a:extLst>
                <a:ext uri="{FF2B5EF4-FFF2-40B4-BE49-F238E27FC236}">
                  <a16:creationId xmlns:a16="http://schemas.microsoft.com/office/drawing/2014/main" id="{DCB7FD7A-C0D3-BFC9-02EE-96BA26C730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2713" y="369143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87451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E98FB-FAE8-5C4C-3B81-B62A93FF5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17A6CD3-CEF1-21A0-9732-84C742469637}"/>
              </a:ext>
            </a:extLst>
          </p:cNvPr>
          <p:cNvSpPr txBox="1"/>
          <p:nvPr/>
        </p:nvSpPr>
        <p:spPr>
          <a:xfrm>
            <a:off x="1418240" y="452088"/>
            <a:ext cx="4963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/>
              <a:t>多音性干啰音</a:t>
            </a:r>
            <a:r>
              <a:rPr kumimoji="1" lang="en-US" altLang="ja-JP" sz="3600" b="1" dirty="0"/>
              <a:t>Polyphonic Wheezes</a:t>
            </a:r>
            <a:endParaRPr kumimoji="1" lang="ja-JP" altLang="en-US" sz="3600" b="1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01366F75-DA50-D106-4189-33B0DCF84A55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07E268AA-2417-B657-6CC9-3ECD9115A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0" name="図 9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32D7ACD9-0A9F-F666-9D4C-E745CB633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865D51B-D606-86EE-EEA0-A80CBA511CFB}"/>
              </a:ext>
            </a:extLst>
          </p:cNvPr>
          <p:cNvSpPr txBox="1"/>
          <p:nvPr/>
        </p:nvSpPr>
        <p:spPr>
          <a:xfrm>
            <a:off x="160691" y="635900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严禁进行屏幕截图、在线会议系统录制等所有形式的录音录像。</a:t>
            </a:r>
            <a:br>
              <a:rPr lang="zh-CN" altLang="en-US" sz="1200" dirty="0"/>
            </a:br>
            <a:r>
              <a:rPr lang="zh-CN" altLang="en-US" sz="1200" dirty="0"/>
              <a:t>请严格遵守</a:t>
            </a:r>
            <a:r>
              <a:rPr lang="zh-CN" altLang="en-US" sz="1200" dirty="0">
                <a:hlinkClick r:id="rId4"/>
              </a:rPr>
              <a:t>使用条款</a:t>
            </a:r>
            <a:r>
              <a:rPr lang="zh-CN" altLang="en-US" sz="1200" dirty="0"/>
              <a:t>进行使用。</a:t>
            </a:r>
            <a:endParaRPr kumimoji="1" lang="en-US" altLang="ja-JP" sz="12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F81C96B-D8A3-FDA6-47D2-08EB62947683}"/>
              </a:ext>
            </a:extLst>
          </p:cNvPr>
          <p:cNvSpPr txBox="1"/>
          <p:nvPr/>
        </p:nvSpPr>
        <p:spPr>
          <a:xfrm>
            <a:off x="7494182" y="6357794"/>
            <a:ext cx="3906839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介绍页面</a:t>
            </a:r>
            <a:endParaRPr lang="en-US" altLang="ja-JP" sz="1050" dirty="0"/>
          </a:p>
          <a:p>
            <a:r>
              <a:rPr lang="en-US" altLang="ja-JP" sz="1100" dirty="0">
                <a:effectLst/>
                <a:ea typeface="游ゴシック" panose="020B0400000000000000" pitchFamily="50" charset="-128"/>
                <a:hlinkClick r:id="rId5"/>
              </a:rPr>
              <a:t>https://telemedica.site/cn/ipax24lp-cnipax7features-2b/</a:t>
            </a:r>
            <a:endParaRPr kumimoji="1" lang="ja-JP" altLang="en-US" sz="105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43FB842-FAD9-66E2-356E-4A2BB7BF4AAD}"/>
              </a:ext>
            </a:extLst>
          </p:cNvPr>
          <p:cNvSpPr txBox="1"/>
          <p:nvPr/>
        </p:nvSpPr>
        <p:spPr>
          <a:xfrm>
            <a:off x="5648531" y="6386121"/>
            <a:ext cx="16353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iPax</a:t>
            </a:r>
            <a:r>
              <a:rPr lang="ja-JP" altLang="en-US" sz="1050" dirty="0"/>
              <a:t>专用网站</a:t>
            </a:r>
            <a:endParaRPr lang="en-US" altLang="ja-JP" sz="1050" dirty="0"/>
          </a:p>
          <a:p>
            <a:r>
              <a:rPr lang="en-US" altLang="ja-JP" sz="1050" dirty="0">
                <a:ea typeface="游ゴシック" panose="020B0400000000000000" pitchFamily="50" charset="-128"/>
                <a:hlinkClick r:id="rId6"/>
              </a:rPr>
              <a:t>https://kikuzosound.</a:t>
            </a:r>
            <a:r>
              <a:rPr lang="en-US" altLang="ja-JP" sz="1050" dirty="0">
                <a:effectLst/>
                <a:ea typeface="游ゴシック" panose="020B0400000000000000" pitchFamily="50" charset="-128"/>
                <a:hlinkClick r:id="rId6"/>
              </a:rPr>
              <a:t>cn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4" name="図 13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9E76EFE9-CF9A-78A0-2B1C-8A38836813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11" y="3467065"/>
            <a:ext cx="3706076" cy="2564062"/>
          </a:xfrm>
          <a:prstGeom prst="rect">
            <a:avLst/>
          </a:prstGeom>
        </p:spPr>
      </p:pic>
      <p:pic>
        <p:nvPicPr>
          <p:cNvPr id="16" name="図 15" descr="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186832EE-F1A1-C622-A4D0-F5D9330473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175" y="1507018"/>
            <a:ext cx="2579687" cy="1980000"/>
          </a:xfrm>
          <a:prstGeom prst="rect">
            <a:avLst/>
          </a:prstGeom>
        </p:spPr>
      </p:pic>
      <p:pic>
        <p:nvPicPr>
          <p:cNvPr id="19" name="図 18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F8F8207-D7D4-78FD-0F42-3184068B86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000" y="2421388"/>
            <a:ext cx="6400000" cy="3600000"/>
          </a:xfrm>
          <a:prstGeom prst="rect">
            <a:avLst/>
          </a:prstGeom>
        </p:spPr>
      </p:pic>
      <p:sp>
        <p:nvSpPr>
          <p:cNvPr id="20" name="四角形: 角を丸くする 19">
            <a:hlinkClick r:id="rId10"/>
            <a:extLst>
              <a:ext uri="{FF2B5EF4-FFF2-40B4-BE49-F238E27FC236}">
                <a16:creationId xmlns:a16="http://schemas.microsoft.com/office/drawing/2014/main" id="{D3D32AEB-BF03-0BFF-CDC6-08E36C618ED2}"/>
              </a:ext>
            </a:extLst>
          </p:cNvPr>
          <p:cNvSpPr/>
          <p:nvPr/>
        </p:nvSpPr>
        <p:spPr>
          <a:xfrm>
            <a:off x="6738157" y="650536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iPax</a:t>
            </a:r>
            <a:r>
              <a:rPr lang="ja-JP" altLang="en-US" sz="1400" b="1" dirty="0"/>
              <a:t>链接</a:t>
            </a:r>
            <a:r>
              <a:rPr lang="en-US" altLang="ja-JP" b="1" dirty="0"/>
              <a:t>2253GA35</a:t>
            </a:r>
            <a:endParaRPr kumimoji="1" lang="ja-JP" altLang="en-US" sz="1100" b="1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34B4C35-6816-0C4F-69AC-1BD069A7618D}"/>
              </a:ext>
            </a:extLst>
          </p:cNvPr>
          <p:cNvSpPr txBox="1"/>
          <p:nvPr/>
        </p:nvSpPr>
        <p:spPr>
          <a:xfrm>
            <a:off x="6700467" y="1276214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/>
              <a:t>点击此按钮即可启动</a:t>
            </a:r>
            <a:r>
              <a:rPr lang="en-US" altLang="zh-CN" sz="1100" dirty="0"/>
              <a:t>iPax</a:t>
            </a:r>
            <a:endParaRPr lang="ja-JP" altLang="en-US" sz="1100" dirty="0"/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FF53C763-118F-8A1F-926A-857C2BA975D0}"/>
              </a:ext>
            </a:extLst>
          </p:cNvPr>
          <p:cNvGrpSpPr/>
          <p:nvPr/>
        </p:nvGrpSpPr>
        <p:grpSpPr>
          <a:xfrm>
            <a:off x="9732713" y="336550"/>
            <a:ext cx="1080000" cy="1295444"/>
            <a:chOff x="9732713" y="336550"/>
            <a:chExt cx="1080000" cy="1295444"/>
          </a:xfrm>
        </p:grpSpPr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9D2ECEC1-A727-A88F-68E4-D88E50D0504A}"/>
                </a:ext>
              </a:extLst>
            </p:cNvPr>
            <p:cNvSpPr txBox="1"/>
            <p:nvPr/>
          </p:nvSpPr>
          <p:spPr>
            <a:xfrm>
              <a:off x="9732713" y="1416550"/>
              <a:ext cx="108000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ja-JP" sz="800" dirty="0"/>
                <a:t>2463GA36</a:t>
              </a:r>
              <a:endParaRPr kumimoji="1" lang="ja-JP" altLang="en-US" sz="800" dirty="0"/>
            </a:p>
          </p:txBody>
        </p:sp>
        <p:pic>
          <p:nvPicPr>
            <p:cNvPr id="44034" name="Picture 2">
              <a:extLst>
                <a:ext uri="{FF2B5EF4-FFF2-40B4-BE49-F238E27FC236}">
                  <a16:creationId xmlns:a16="http://schemas.microsoft.com/office/drawing/2014/main" id="{244087CB-E5E3-5BF6-E3E2-A9FF941221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2713" y="336550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4542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832</TotalTime>
  <Words>2780</Words>
  <Application>Microsoft Office PowerPoint</Application>
  <PresentationFormat>ワイド画面</PresentationFormat>
  <Paragraphs>697</Paragraphs>
  <Slides>50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50</vt:i4>
      </vt:variant>
    </vt:vector>
  </HeadingPairs>
  <TitlesOfParts>
    <vt:vector size="56" baseType="lpstr">
      <vt:lpstr>BIZ UDPゴシック</vt:lpstr>
      <vt:lpstr>Quicksand</vt:lpstr>
      <vt:lpstr>游ゴシック</vt:lpstr>
      <vt:lpstr>游ゴシック Light</vt:lpstr>
      <vt:lpstr>Arial</vt:lpstr>
      <vt:lpstr>Office テーマ</vt:lpstr>
      <vt:lpstr>前言</vt:lpstr>
      <vt:lpstr>如何使用iPax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テレメディカ Fujiki</dc:creator>
  <cp:lastModifiedBy>テレメディカ Fujiki</cp:lastModifiedBy>
  <cp:revision>2</cp:revision>
  <dcterms:created xsi:type="dcterms:W3CDTF">2024-09-12T01:04:36Z</dcterms:created>
  <dcterms:modified xsi:type="dcterms:W3CDTF">2025-02-25T02:25:23Z</dcterms:modified>
</cp:coreProperties>
</file>