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60" r:id="rId2"/>
    <p:sldId id="288" r:id="rId3"/>
    <p:sldId id="270" r:id="rId4"/>
    <p:sldId id="256" r:id="rId5"/>
    <p:sldId id="261" r:id="rId6"/>
    <p:sldId id="339" r:id="rId7"/>
    <p:sldId id="259" r:id="rId8"/>
    <p:sldId id="269" r:id="rId9"/>
    <p:sldId id="271" r:id="rId10"/>
    <p:sldId id="272" r:id="rId11"/>
    <p:sldId id="273" r:id="rId12"/>
    <p:sldId id="274" r:id="rId13"/>
    <p:sldId id="275" r:id="rId14"/>
    <p:sldId id="276" r:id="rId15"/>
    <p:sldId id="277" r:id="rId16"/>
    <p:sldId id="278" r:id="rId17"/>
    <p:sldId id="279" r:id="rId18"/>
    <p:sldId id="280" r:id="rId19"/>
    <p:sldId id="281" r:id="rId20"/>
    <p:sldId id="282" r:id="rId21"/>
    <p:sldId id="283" r:id="rId22"/>
    <p:sldId id="284" r:id="rId23"/>
    <p:sldId id="285" r:id="rId24"/>
    <p:sldId id="286" r:id="rId25"/>
    <p:sldId id="287" r:id="rId26"/>
    <p:sldId id="289" r:id="rId27"/>
    <p:sldId id="290" r:id="rId28"/>
    <p:sldId id="291" r:id="rId29"/>
    <p:sldId id="292" r:id="rId30"/>
    <p:sldId id="293" r:id="rId31"/>
    <p:sldId id="294" r:id="rId32"/>
    <p:sldId id="263" r:id="rId33"/>
    <p:sldId id="257" r:id="rId34"/>
    <p:sldId id="262" r:id="rId35"/>
    <p:sldId id="264" r:id="rId36"/>
    <p:sldId id="265" r:id="rId37"/>
    <p:sldId id="266" r:id="rId38"/>
    <p:sldId id="267" r:id="rId39"/>
    <p:sldId id="268" r:id="rId40"/>
    <p:sldId id="318" r:id="rId41"/>
    <p:sldId id="319" r:id="rId42"/>
    <p:sldId id="320" r:id="rId43"/>
    <p:sldId id="323" r:id="rId44"/>
    <p:sldId id="325" r:id="rId45"/>
    <p:sldId id="327" r:id="rId46"/>
    <p:sldId id="329" r:id="rId47"/>
    <p:sldId id="331" r:id="rId48"/>
    <p:sldId id="333" r:id="rId49"/>
    <p:sldId id="335" r:id="rId50"/>
    <p:sldId id="337" r:id="rId51"/>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使い方" id="{845CF52C-D744-4BA2-BE10-664C6B8DE453}">
          <p14:sldIdLst>
            <p14:sldId id="260"/>
            <p14:sldId id="288"/>
            <p14:sldId id="270"/>
          </p14:sldIdLst>
        </p14:section>
        <p14:section name="無料コンテンツ" id="{B0180080-0F08-4370-AD0D-26556FE7DE54}">
          <p14:sldIdLst>
            <p14:sldId id="256"/>
            <p14:sldId id="261"/>
            <p14:sldId id="339"/>
          </p14:sldIdLst>
        </p14:section>
        <p14:section name="有料コンテンツ｜心音心雑音" id="{1A36E5CB-069D-4D5D-BBF6-77200E675094}">
          <p14:sldIdLst>
            <p14:sldId id="259"/>
            <p14:sldId id="269"/>
            <p14:sldId id="271"/>
            <p14:sldId id="272"/>
            <p14:sldId id="273"/>
            <p14:sldId id="274"/>
            <p14:sldId id="275"/>
            <p14:sldId id="276"/>
            <p14:sldId id="277"/>
            <p14:sldId id="278"/>
            <p14:sldId id="279"/>
            <p14:sldId id="280"/>
            <p14:sldId id="281"/>
            <p14:sldId id="282"/>
            <p14:sldId id="283"/>
            <p14:sldId id="284"/>
            <p14:sldId id="285"/>
            <p14:sldId id="286"/>
            <p14:sldId id="287"/>
            <p14:sldId id="289"/>
            <p14:sldId id="290"/>
            <p14:sldId id="291"/>
            <p14:sldId id="292"/>
            <p14:sldId id="293"/>
            <p14:sldId id="294"/>
          </p14:sldIdLst>
        </p14:section>
        <p14:section name="有料コンテンツ｜肺音副雑音" id="{5B502404-CC46-4193-91FB-692C2CD4964A}">
          <p14:sldIdLst>
            <p14:sldId id="263"/>
            <p14:sldId id="257"/>
            <p14:sldId id="262"/>
            <p14:sldId id="264"/>
            <p14:sldId id="265"/>
            <p14:sldId id="266"/>
            <p14:sldId id="267"/>
            <p14:sldId id="268"/>
            <p14:sldId id="318"/>
            <p14:sldId id="319"/>
            <p14:sldId id="320"/>
            <p14:sldId id="323"/>
            <p14:sldId id="325"/>
            <p14:sldId id="327"/>
            <p14:sldId id="329"/>
            <p14:sldId id="331"/>
            <p14:sldId id="333"/>
            <p14:sldId id="335"/>
            <p14:sldId id="337"/>
          </p14:sldIdLst>
        </p14:section>
      </p14:sectionLst>
    </p:ext>
    <p:ext uri="{EFAFB233-063F-42B5-8137-9DF3F51BA10A}">
      <p15:sldGuideLst xmlns:p15="http://schemas.microsoft.com/office/powerpoint/2012/main">
        <p15:guide id="1" orient="horz" pos="2976" userDrawn="1">
          <p15:clr>
            <a:srgbClr val="A4A3A4"/>
          </p15:clr>
        </p15:guide>
        <p15:guide id="2" pos="3840" userDrawn="1">
          <p15:clr>
            <a:srgbClr val="A4A3A4"/>
          </p15:clr>
        </p15:guide>
        <p15:guide id="3" orient="horz" pos="2115" userDrawn="1">
          <p15:clr>
            <a:srgbClr val="A4A3A4"/>
          </p15:clr>
        </p15:guide>
        <p15:guide id="4" pos="574" userDrawn="1">
          <p15:clr>
            <a:srgbClr val="A4A3A4"/>
          </p15:clr>
        </p15:guide>
        <p15:guide id="5" orient="horz" pos="3793" userDrawn="1">
          <p15:clr>
            <a:srgbClr val="A4A3A4"/>
          </p15:clr>
        </p15:guide>
        <p15:guide id="6" pos="1617" userDrawn="1">
          <p15:clr>
            <a:srgbClr val="A4A3A4"/>
          </p15:clr>
        </p15:guide>
        <p15:guide id="7" orient="horz" pos="618" userDrawn="1">
          <p15:clr>
            <a:srgbClr val="A4A3A4"/>
          </p15:clr>
        </p15:guide>
        <p15:guide id="8" pos="4384" userDrawn="1">
          <p15:clr>
            <a:srgbClr val="A4A3A4"/>
          </p15:clr>
        </p15:guide>
        <p15:guide id="9" pos="54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8C8"/>
    <a:srgbClr val="FE94B5"/>
    <a:srgbClr val="FFC1EA"/>
    <a:srgbClr val="F6F6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0FBDB6-73AA-4FFC-91F1-61387C787941}" v="46" dt="2024-11-25T05:11:57.6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900" autoAdjust="0"/>
    <p:restoredTop sz="95584" autoAdjust="0"/>
  </p:normalViewPr>
  <p:slideViewPr>
    <p:cSldViewPr>
      <p:cViewPr varScale="1">
        <p:scale>
          <a:sx n="76" d="100"/>
          <a:sy n="76" d="100"/>
        </p:scale>
        <p:origin x="120" y="408"/>
      </p:cViewPr>
      <p:guideLst>
        <p:guide orient="horz" pos="2976"/>
        <p:guide pos="3840"/>
        <p:guide orient="horz" pos="2115"/>
        <p:guide pos="574"/>
        <p:guide orient="horz" pos="3793"/>
        <p:guide pos="1617"/>
        <p:guide orient="horz" pos="618"/>
        <p:guide pos="4384"/>
        <p:guide pos="5428"/>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テレメディカ Fujiki" userId="71a61da2d8b78357" providerId="LiveId" clId="{1A0FBDB6-73AA-4FFC-91F1-61387C787941}"/>
    <pc:docChg chg="custSel delSld modSld delSection modSection">
      <pc:chgData name="テレメディカ Fujiki" userId="71a61da2d8b78357" providerId="LiveId" clId="{1A0FBDB6-73AA-4FFC-91F1-61387C787941}" dt="2024-11-25T05:28:22.570" v="1779" actId="1076"/>
      <pc:docMkLst>
        <pc:docMk/>
      </pc:docMkLst>
      <pc:sldChg chg="addSp modSp mod">
        <pc:chgData name="テレメディカ Fujiki" userId="71a61da2d8b78357" providerId="LiveId" clId="{1A0FBDB6-73AA-4FFC-91F1-61387C787941}" dt="2024-11-25T04:41:06.051" v="1123" actId="1036"/>
        <pc:sldMkLst>
          <pc:docMk/>
          <pc:sldMk cId="265159361" sldId="256"/>
        </pc:sldMkLst>
        <pc:picChg chg="add mod">
          <ac:chgData name="テレメディカ Fujiki" userId="71a61da2d8b78357" providerId="LiveId" clId="{1A0FBDB6-73AA-4FFC-91F1-61387C787941}" dt="2024-11-25T04:41:06.051" v="1123" actId="1036"/>
          <ac:picMkLst>
            <pc:docMk/>
            <pc:sldMk cId="265159361" sldId="256"/>
            <ac:picMk id="10" creationId="{57C76E3B-1C7B-14B1-F4DB-1E266E9E44B0}"/>
          </ac:picMkLst>
        </pc:picChg>
        <pc:picChg chg="mod">
          <ac:chgData name="テレメディカ Fujiki" userId="71a61da2d8b78357" providerId="LiveId" clId="{1A0FBDB6-73AA-4FFC-91F1-61387C787941}" dt="2024-11-25T04:40:26.108" v="1110" actId="1076"/>
          <ac:picMkLst>
            <pc:docMk/>
            <pc:sldMk cId="265159361" sldId="256"/>
            <ac:picMk id="16" creationId="{61B9D443-6F5A-89D9-E57A-F6853016836B}"/>
          </ac:picMkLst>
        </pc:picChg>
      </pc:sldChg>
      <pc:sldChg chg="modSp mod">
        <pc:chgData name="テレメディカ Fujiki" userId="71a61da2d8b78357" providerId="LiveId" clId="{1A0FBDB6-73AA-4FFC-91F1-61387C787941}" dt="2024-11-25T05:28:22.570" v="1779" actId="1076"/>
        <pc:sldMkLst>
          <pc:docMk/>
          <pc:sldMk cId="481370521" sldId="260"/>
        </pc:sldMkLst>
        <pc:spChg chg="mod">
          <ac:chgData name="テレメディカ Fujiki" userId="71a61da2d8b78357" providerId="LiveId" clId="{1A0FBDB6-73AA-4FFC-91F1-61387C787941}" dt="2024-11-25T04:23:11.859" v="174" actId="108"/>
          <ac:spMkLst>
            <pc:docMk/>
            <pc:sldMk cId="481370521" sldId="260"/>
            <ac:spMk id="2" creationId="{87006542-3D9A-F5D9-86C2-373D12556084}"/>
          </ac:spMkLst>
        </pc:spChg>
        <pc:spChg chg="mod">
          <ac:chgData name="テレメディカ Fujiki" userId="71a61da2d8b78357" providerId="LiveId" clId="{1A0FBDB6-73AA-4FFC-91F1-61387C787941}" dt="2024-11-25T05:28:22.570" v="1779" actId="1076"/>
          <ac:spMkLst>
            <pc:docMk/>
            <pc:sldMk cId="481370521" sldId="260"/>
            <ac:spMk id="3" creationId="{36E77CC8-CCAC-74FB-9E4E-B5225C61AD2F}"/>
          </ac:spMkLst>
        </pc:spChg>
        <pc:spChg chg="mod">
          <ac:chgData name="テレメディカ Fujiki" userId="71a61da2d8b78357" providerId="LiveId" clId="{1A0FBDB6-73AA-4FFC-91F1-61387C787941}" dt="2024-11-25T05:28:16.463" v="1778" actId="1076"/>
          <ac:spMkLst>
            <pc:docMk/>
            <pc:sldMk cId="481370521" sldId="260"/>
            <ac:spMk id="7" creationId="{7E4C5D08-C4AA-EB94-8429-9E597676A802}"/>
          </ac:spMkLst>
        </pc:spChg>
      </pc:sldChg>
      <pc:sldChg chg="addSp delSp modSp mod">
        <pc:chgData name="テレメディカ Fujiki" userId="71a61da2d8b78357" providerId="LiveId" clId="{1A0FBDB6-73AA-4FFC-91F1-61387C787941}" dt="2024-11-25T04:30:28.577" v="927"/>
        <pc:sldMkLst>
          <pc:docMk/>
          <pc:sldMk cId="1002276627" sldId="270"/>
        </pc:sldMkLst>
        <pc:spChg chg="add del mod">
          <ac:chgData name="テレメディカ Fujiki" userId="71a61da2d8b78357" providerId="LiveId" clId="{1A0FBDB6-73AA-4FFC-91F1-61387C787941}" dt="2024-11-25T04:28:26.324" v="873" actId="478"/>
          <ac:spMkLst>
            <pc:docMk/>
            <pc:sldMk cId="1002276627" sldId="270"/>
            <ac:spMk id="2" creationId="{7860A97D-1533-84EB-6344-325BE9A8555A}"/>
          </ac:spMkLst>
        </pc:spChg>
        <pc:spChg chg="add mod">
          <ac:chgData name="テレメディカ Fujiki" userId="71a61da2d8b78357" providerId="LiveId" clId="{1A0FBDB6-73AA-4FFC-91F1-61387C787941}" dt="2024-11-25T04:30:06.403" v="926" actId="1076"/>
          <ac:spMkLst>
            <pc:docMk/>
            <pc:sldMk cId="1002276627" sldId="270"/>
            <ac:spMk id="3" creationId="{F48B1E60-F2CC-516B-83D2-49BF0F6CF9FB}"/>
          </ac:spMkLst>
        </pc:spChg>
        <pc:spChg chg="add mod">
          <ac:chgData name="テレメディカ Fujiki" userId="71a61da2d8b78357" providerId="LiveId" clId="{1A0FBDB6-73AA-4FFC-91F1-61387C787941}" dt="2024-11-25T04:30:28.577" v="927"/>
          <ac:spMkLst>
            <pc:docMk/>
            <pc:sldMk cId="1002276627" sldId="270"/>
            <ac:spMk id="5" creationId="{02257191-2450-209E-096C-D0C54CF22871}"/>
          </ac:spMkLst>
        </pc:spChg>
        <pc:spChg chg="del mod">
          <ac:chgData name="テレメディカ Fujiki" userId="71a61da2d8b78357" providerId="LiveId" clId="{1A0FBDB6-73AA-4FFC-91F1-61387C787941}" dt="2024-11-25T04:28:39.395" v="881" actId="478"/>
          <ac:spMkLst>
            <pc:docMk/>
            <pc:sldMk cId="1002276627" sldId="270"/>
            <ac:spMk id="6" creationId="{672FD2CF-B2F4-8C55-1D3C-F181BD2E4331}"/>
          </ac:spMkLst>
        </pc:spChg>
        <pc:spChg chg="add mod">
          <ac:chgData name="テレメディカ Fujiki" userId="71a61da2d8b78357" providerId="LiveId" clId="{1A0FBDB6-73AA-4FFC-91F1-61387C787941}" dt="2024-11-25T04:30:28.577" v="927"/>
          <ac:spMkLst>
            <pc:docMk/>
            <pc:sldMk cId="1002276627" sldId="270"/>
            <ac:spMk id="9" creationId="{517D4079-916A-5830-10DB-2FE2CBAFA006}"/>
          </ac:spMkLst>
        </pc:spChg>
        <pc:spChg chg="add mod">
          <ac:chgData name="テレメディカ Fujiki" userId="71a61da2d8b78357" providerId="LiveId" clId="{1A0FBDB6-73AA-4FFC-91F1-61387C787941}" dt="2024-11-25T04:30:28.577" v="927"/>
          <ac:spMkLst>
            <pc:docMk/>
            <pc:sldMk cId="1002276627" sldId="270"/>
            <ac:spMk id="10" creationId="{04E2C371-BBE6-64B2-CB50-42D5C1249FFC}"/>
          </ac:spMkLst>
        </pc:spChg>
        <pc:grpChg chg="mod">
          <ac:chgData name="テレメディカ Fujiki" userId="71a61da2d8b78357" providerId="LiveId" clId="{1A0FBDB6-73AA-4FFC-91F1-61387C787941}" dt="2024-11-25T04:29:22.955" v="911" actId="1036"/>
          <ac:grpSpMkLst>
            <pc:docMk/>
            <pc:sldMk cId="1002276627" sldId="270"/>
            <ac:grpSpMk id="8" creationId="{34AF4F65-C68F-D0A4-14C2-A680D16038DD}"/>
          </ac:grpSpMkLst>
        </pc:grpChg>
      </pc:sldChg>
      <pc:sldChg chg="delSp mod">
        <pc:chgData name="テレメディカ Fujiki" userId="71a61da2d8b78357" providerId="LiveId" clId="{1A0FBDB6-73AA-4FFC-91F1-61387C787941}" dt="2024-11-25T04:40:14.279" v="1107" actId="21"/>
        <pc:sldMkLst>
          <pc:docMk/>
          <pc:sldMk cId="3116668545" sldId="271"/>
        </pc:sldMkLst>
        <pc:picChg chg="del">
          <ac:chgData name="テレメディカ Fujiki" userId="71a61da2d8b78357" providerId="LiveId" clId="{1A0FBDB6-73AA-4FFC-91F1-61387C787941}" dt="2024-11-25T04:40:14.279" v="1107" actId="21"/>
          <ac:picMkLst>
            <pc:docMk/>
            <pc:sldMk cId="3116668545" sldId="271"/>
            <ac:picMk id="18" creationId="{57C76E3B-1C7B-14B1-F4DB-1E266E9E44B0}"/>
          </ac:picMkLst>
        </pc:picChg>
      </pc:sldChg>
      <pc:sldChg chg="addSp delSp modSp mod">
        <pc:chgData name="テレメディカ Fujiki" userId="71a61da2d8b78357" providerId="LiveId" clId="{1A0FBDB6-73AA-4FFC-91F1-61387C787941}" dt="2024-11-25T04:46:31.407" v="1274" actId="1582"/>
        <pc:sldMkLst>
          <pc:docMk/>
          <pc:sldMk cId="4121586718" sldId="272"/>
        </pc:sldMkLst>
        <pc:spChg chg="add del mod">
          <ac:chgData name="テレメディカ Fujiki" userId="71a61da2d8b78357" providerId="LiveId" clId="{1A0FBDB6-73AA-4FFC-91F1-61387C787941}" dt="2024-11-25T04:45:14.837" v="1265" actId="478"/>
          <ac:spMkLst>
            <pc:docMk/>
            <pc:sldMk cId="4121586718" sldId="272"/>
            <ac:spMk id="5" creationId="{D2F1A0CD-B5EF-46E4-B973-B1230138CC01}"/>
          </ac:spMkLst>
        </pc:spChg>
        <pc:spChg chg="add mod ord">
          <ac:chgData name="テレメディカ Fujiki" userId="71a61da2d8b78357" providerId="LiveId" clId="{1A0FBDB6-73AA-4FFC-91F1-61387C787941}" dt="2024-11-25T04:46:31.407" v="1274" actId="1582"/>
          <ac:spMkLst>
            <pc:docMk/>
            <pc:sldMk cId="4121586718" sldId="272"/>
            <ac:spMk id="6" creationId="{CF76D7A6-2C02-C5DC-5B8E-C25CE0C05B97}"/>
          </ac:spMkLst>
        </pc:spChg>
      </pc:sldChg>
      <pc:sldChg chg="addSp modSp mod">
        <pc:chgData name="テレメディカ Fujiki" userId="71a61da2d8b78357" providerId="LiveId" clId="{1A0FBDB6-73AA-4FFC-91F1-61387C787941}" dt="2024-11-25T04:47:38.731" v="1448" actId="20577"/>
        <pc:sldMkLst>
          <pc:docMk/>
          <pc:sldMk cId="2781109790" sldId="273"/>
        </pc:sldMkLst>
        <pc:spChg chg="add mod">
          <ac:chgData name="テレメディカ Fujiki" userId="71a61da2d8b78357" providerId="LiveId" clId="{1A0FBDB6-73AA-4FFC-91F1-61387C787941}" dt="2024-11-25T04:47:38.731" v="1448" actId="20577"/>
          <ac:spMkLst>
            <pc:docMk/>
            <pc:sldMk cId="2781109790" sldId="273"/>
            <ac:spMk id="4" creationId="{87E7BE4C-DEE3-CC12-E01C-09A6052C4EA4}"/>
          </ac:spMkLst>
        </pc:spChg>
      </pc:sldChg>
      <pc:sldChg chg="addSp modSp mod">
        <pc:chgData name="テレメディカ Fujiki" userId="71a61da2d8b78357" providerId="LiveId" clId="{1A0FBDB6-73AA-4FFC-91F1-61387C787941}" dt="2024-11-25T04:48:28.097" v="1452" actId="20577"/>
        <pc:sldMkLst>
          <pc:docMk/>
          <pc:sldMk cId="3897927750" sldId="274"/>
        </pc:sldMkLst>
        <pc:spChg chg="add mod">
          <ac:chgData name="テレメディカ Fujiki" userId="71a61da2d8b78357" providerId="LiveId" clId="{1A0FBDB6-73AA-4FFC-91F1-61387C787941}" dt="2024-11-25T04:48:28.097" v="1452" actId="20577"/>
          <ac:spMkLst>
            <pc:docMk/>
            <pc:sldMk cId="3897927750" sldId="274"/>
            <ac:spMk id="4" creationId="{D0E4B1FD-F3FB-5833-241E-A8EAD1E55683}"/>
          </ac:spMkLst>
        </pc:spChg>
      </pc:sldChg>
      <pc:sldChg chg="addSp modSp mod">
        <pc:chgData name="テレメディカ Fujiki" userId="71a61da2d8b78357" providerId="LiveId" clId="{1A0FBDB6-73AA-4FFC-91F1-61387C787941}" dt="2024-11-25T04:52:51.012" v="1552" actId="1035"/>
        <pc:sldMkLst>
          <pc:docMk/>
          <pc:sldMk cId="1134930522" sldId="281"/>
        </pc:sldMkLst>
        <pc:spChg chg="mod">
          <ac:chgData name="テレメディカ Fujiki" userId="71a61da2d8b78357" providerId="LiveId" clId="{1A0FBDB6-73AA-4FFC-91F1-61387C787941}" dt="2024-11-25T04:52:40.368" v="1544" actId="1036"/>
          <ac:spMkLst>
            <pc:docMk/>
            <pc:sldMk cId="1134930522" sldId="281"/>
            <ac:spMk id="2" creationId="{84543F9C-76D8-3E8C-2671-4348B3837AB2}"/>
          </ac:spMkLst>
        </pc:spChg>
        <pc:spChg chg="mod">
          <ac:chgData name="テレメディカ Fujiki" userId="71a61da2d8b78357" providerId="LiveId" clId="{1A0FBDB6-73AA-4FFC-91F1-61387C787941}" dt="2024-11-25T04:52:51.012" v="1552" actId="1035"/>
          <ac:spMkLst>
            <pc:docMk/>
            <pc:sldMk cId="1134930522" sldId="281"/>
            <ac:spMk id="3" creationId="{399BAE04-C3AA-7C99-33D9-7738616E1280}"/>
          </ac:spMkLst>
        </pc:spChg>
        <pc:spChg chg="add mod">
          <ac:chgData name="テレメディカ Fujiki" userId="71a61da2d8b78357" providerId="LiveId" clId="{1A0FBDB6-73AA-4FFC-91F1-61387C787941}" dt="2024-11-25T04:52:18.455" v="1519" actId="20577"/>
          <ac:spMkLst>
            <pc:docMk/>
            <pc:sldMk cId="1134930522" sldId="281"/>
            <ac:spMk id="4" creationId="{95034A58-D33C-BD3D-A8F1-F63057B82A91}"/>
          </ac:spMkLst>
        </pc:spChg>
        <pc:spChg chg="mod">
          <ac:chgData name="テレメディカ Fujiki" userId="71a61da2d8b78357" providerId="LiveId" clId="{1A0FBDB6-73AA-4FFC-91F1-61387C787941}" dt="2024-11-25T04:52:40.368" v="1544" actId="1036"/>
          <ac:spMkLst>
            <pc:docMk/>
            <pc:sldMk cId="1134930522" sldId="281"/>
            <ac:spMk id="13" creationId="{1C4ADED1-5438-511C-F70D-35F0AEEFC0C9}"/>
          </ac:spMkLst>
        </pc:spChg>
        <pc:grpChg chg="mod">
          <ac:chgData name="テレメディカ Fujiki" userId="71a61da2d8b78357" providerId="LiveId" clId="{1A0FBDB6-73AA-4FFC-91F1-61387C787941}" dt="2024-11-25T04:52:51.012" v="1552" actId="1035"/>
          <ac:grpSpMkLst>
            <pc:docMk/>
            <pc:sldMk cId="1134930522" sldId="281"/>
            <ac:grpSpMk id="21" creationId="{9B8617DB-E705-7AC1-DE6A-7241775930FD}"/>
          </ac:grpSpMkLst>
        </pc:grpChg>
        <pc:picChg chg="mod ord">
          <ac:chgData name="テレメディカ Fujiki" userId="71a61da2d8b78357" providerId="LiveId" clId="{1A0FBDB6-73AA-4FFC-91F1-61387C787941}" dt="2024-11-25T04:51:37.564" v="1471" actId="1076"/>
          <ac:picMkLst>
            <pc:docMk/>
            <pc:sldMk cId="1134930522" sldId="281"/>
            <ac:picMk id="5" creationId="{9A7F88B7-7F46-6210-9A60-D6D25E395C46}"/>
          </ac:picMkLst>
        </pc:picChg>
        <pc:picChg chg="mod modCrop">
          <ac:chgData name="テレメディカ Fujiki" userId="71a61da2d8b78357" providerId="LiveId" clId="{1A0FBDB6-73AA-4FFC-91F1-61387C787941}" dt="2024-11-25T04:51:35.797" v="1470" actId="1076"/>
          <ac:picMkLst>
            <pc:docMk/>
            <pc:sldMk cId="1134930522" sldId="281"/>
            <ac:picMk id="20" creationId="{93368F63-FB1B-288D-DD45-DA1899792CCB}"/>
          </ac:picMkLst>
        </pc:picChg>
        <pc:picChg chg="mod">
          <ac:chgData name="テレメディカ Fujiki" userId="71a61da2d8b78357" providerId="LiveId" clId="{1A0FBDB6-73AA-4FFC-91F1-61387C787941}" dt="2024-11-25T04:52:51.012" v="1552" actId="1035"/>
          <ac:picMkLst>
            <pc:docMk/>
            <pc:sldMk cId="1134930522" sldId="281"/>
            <ac:picMk id="25602" creationId="{698F1A8A-E8A4-F039-33CD-CBFE2F18D2A0}"/>
          </ac:picMkLst>
        </pc:picChg>
      </pc:sldChg>
      <pc:sldChg chg="addSp delSp modSp mod">
        <pc:chgData name="テレメディカ Fujiki" userId="71a61da2d8b78357" providerId="LiveId" clId="{1A0FBDB6-73AA-4FFC-91F1-61387C787941}" dt="2024-11-25T04:54:30.215" v="1558" actId="478"/>
        <pc:sldMkLst>
          <pc:docMk/>
          <pc:sldMk cId="1724638009" sldId="282"/>
        </pc:sldMkLst>
        <pc:spChg chg="add del mod">
          <ac:chgData name="テレメディカ Fujiki" userId="71a61da2d8b78357" providerId="LiveId" clId="{1A0FBDB6-73AA-4FFC-91F1-61387C787941}" dt="2024-11-25T04:54:30.215" v="1558" actId="478"/>
          <ac:spMkLst>
            <pc:docMk/>
            <pc:sldMk cId="1724638009" sldId="282"/>
            <ac:spMk id="4" creationId="{A3AAFF78-5C24-3A97-BCF3-CEA61C162B49}"/>
          </ac:spMkLst>
        </pc:spChg>
      </pc:sldChg>
      <pc:sldChg chg="addSp delSp modSp mod">
        <pc:chgData name="テレメディカ Fujiki" userId="71a61da2d8b78357" providerId="LiveId" clId="{1A0FBDB6-73AA-4FFC-91F1-61387C787941}" dt="2024-11-25T04:54:27.628" v="1557" actId="478"/>
        <pc:sldMkLst>
          <pc:docMk/>
          <pc:sldMk cId="3717734902" sldId="283"/>
        </pc:sldMkLst>
        <pc:spChg chg="add del mod">
          <ac:chgData name="テレメディカ Fujiki" userId="71a61da2d8b78357" providerId="LiveId" clId="{1A0FBDB6-73AA-4FFC-91F1-61387C787941}" dt="2024-11-25T04:54:27.628" v="1557" actId="478"/>
          <ac:spMkLst>
            <pc:docMk/>
            <pc:sldMk cId="3717734902" sldId="283"/>
            <ac:spMk id="4" creationId="{CAF3BF65-0ABA-72C4-5B4F-5688A268902A}"/>
          </ac:spMkLst>
        </pc:spChg>
      </pc:sldChg>
      <pc:sldChg chg="addSp delSp modSp mod">
        <pc:chgData name="テレメディカ Fujiki" userId="71a61da2d8b78357" providerId="LiveId" clId="{1A0FBDB6-73AA-4FFC-91F1-61387C787941}" dt="2024-11-25T04:54:24.929" v="1556" actId="478"/>
        <pc:sldMkLst>
          <pc:docMk/>
          <pc:sldMk cId="4025201944" sldId="284"/>
        </pc:sldMkLst>
        <pc:spChg chg="add del mod">
          <ac:chgData name="テレメディカ Fujiki" userId="71a61da2d8b78357" providerId="LiveId" clId="{1A0FBDB6-73AA-4FFC-91F1-61387C787941}" dt="2024-11-25T04:54:24.929" v="1556" actId="478"/>
          <ac:spMkLst>
            <pc:docMk/>
            <pc:sldMk cId="4025201944" sldId="284"/>
            <ac:spMk id="4" creationId="{DE442A4A-6BEA-4BB8-1551-15D391777D8C}"/>
          </ac:spMkLst>
        </pc:spChg>
      </pc:sldChg>
      <pc:sldChg chg="del">
        <pc:chgData name="テレメディカ Fujiki" userId="71a61da2d8b78357" providerId="LiveId" clId="{1A0FBDB6-73AA-4FFC-91F1-61387C787941}" dt="2024-11-25T03:57:27.389" v="0" actId="18676"/>
        <pc:sldMkLst>
          <pc:docMk/>
          <pc:sldMk cId="2590434176" sldId="295"/>
        </pc:sldMkLst>
      </pc:sldChg>
      <pc:sldChg chg="del">
        <pc:chgData name="テレメディカ Fujiki" userId="71a61da2d8b78357" providerId="LiveId" clId="{1A0FBDB6-73AA-4FFC-91F1-61387C787941}" dt="2024-11-25T03:57:27.389" v="0" actId="18676"/>
        <pc:sldMkLst>
          <pc:docMk/>
          <pc:sldMk cId="1446143156" sldId="296"/>
        </pc:sldMkLst>
      </pc:sldChg>
      <pc:sldChg chg="del">
        <pc:chgData name="テレメディカ Fujiki" userId="71a61da2d8b78357" providerId="LiveId" clId="{1A0FBDB6-73AA-4FFC-91F1-61387C787941}" dt="2024-11-25T03:57:27.389" v="0" actId="18676"/>
        <pc:sldMkLst>
          <pc:docMk/>
          <pc:sldMk cId="2348494966" sldId="297"/>
        </pc:sldMkLst>
      </pc:sldChg>
      <pc:sldChg chg="del">
        <pc:chgData name="テレメディカ Fujiki" userId="71a61da2d8b78357" providerId="LiveId" clId="{1A0FBDB6-73AA-4FFC-91F1-61387C787941}" dt="2024-11-25T03:57:27.389" v="0" actId="18676"/>
        <pc:sldMkLst>
          <pc:docMk/>
          <pc:sldMk cId="2270982005" sldId="298"/>
        </pc:sldMkLst>
      </pc:sldChg>
      <pc:sldChg chg="del">
        <pc:chgData name="テレメディカ Fujiki" userId="71a61da2d8b78357" providerId="LiveId" clId="{1A0FBDB6-73AA-4FFC-91F1-61387C787941}" dt="2024-11-25T03:57:27.389" v="0" actId="18676"/>
        <pc:sldMkLst>
          <pc:docMk/>
          <pc:sldMk cId="4268376226" sldId="299"/>
        </pc:sldMkLst>
      </pc:sldChg>
      <pc:sldChg chg="del">
        <pc:chgData name="テレメディカ Fujiki" userId="71a61da2d8b78357" providerId="LiveId" clId="{1A0FBDB6-73AA-4FFC-91F1-61387C787941}" dt="2024-11-25T03:57:27.389" v="0" actId="18676"/>
        <pc:sldMkLst>
          <pc:docMk/>
          <pc:sldMk cId="3546922604" sldId="300"/>
        </pc:sldMkLst>
      </pc:sldChg>
      <pc:sldChg chg="del">
        <pc:chgData name="テレメディカ Fujiki" userId="71a61da2d8b78357" providerId="LiveId" clId="{1A0FBDB6-73AA-4FFC-91F1-61387C787941}" dt="2024-11-25T03:57:27.389" v="0" actId="18676"/>
        <pc:sldMkLst>
          <pc:docMk/>
          <pc:sldMk cId="634497684" sldId="301"/>
        </pc:sldMkLst>
      </pc:sldChg>
      <pc:sldChg chg="del">
        <pc:chgData name="テレメディカ Fujiki" userId="71a61da2d8b78357" providerId="LiveId" clId="{1A0FBDB6-73AA-4FFC-91F1-61387C787941}" dt="2024-11-25T03:57:27.389" v="0" actId="18676"/>
        <pc:sldMkLst>
          <pc:docMk/>
          <pc:sldMk cId="3645570437" sldId="302"/>
        </pc:sldMkLst>
      </pc:sldChg>
      <pc:sldChg chg="del">
        <pc:chgData name="テレメディカ Fujiki" userId="71a61da2d8b78357" providerId="LiveId" clId="{1A0FBDB6-73AA-4FFC-91F1-61387C787941}" dt="2024-11-25T03:57:27.389" v="0" actId="18676"/>
        <pc:sldMkLst>
          <pc:docMk/>
          <pc:sldMk cId="1293863711" sldId="303"/>
        </pc:sldMkLst>
      </pc:sldChg>
      <pc:sldChg chg="del">
        <pc:chgData name="テレメディカ Fujiki" userId="71a61da2d8b78357" providerId="LiveId" clId="{1A0FBDB6-73AA-4FFC-91F1-61387C787941}" dt="2024-11-25T03:57:27.389" v="0" actId="18676"/>
        <pc:sldMkLst>
          <pc:docMk/>
          <pc:sldMk cId="799366937" sldId="304"/>
        </pc:sldMkLst>
      </pc:sldChg>
      <pc:sldChg chg="del">
        <pc:chgData name="テレメディカ Fujiki" userId="71a61da2d8b78357" providerId="LiveId" clId="{1A0FBDB6-73AA-4FFC-91F1-61387C787941}" dt="2024-11-25T03:57:27.389" v="0" actId="18676"/>
        <pc:sldMkLst>
          <pc:docMk/>
          <pc:sldMk cId="2231861263" sldId="305"/>
        </pc:sldMkLst>
      </pc:sldChg>
      <pc:sldChg chg="del">
        <pc:chgData name="テレメディカ Fujiki" userId="71a61da2d8b78357" providerId="LiveId" clId="{1A0FBDB6-73AA-4FFC-91F1-61387C787941}" dt="2024-11-25T03:57:27.389" v="0" actId="18676"/>
        <pc:sldMkLst>
          <pc:docMk/>
          <pc:sldMk cId="1561736085" sldId="306"/>
        </pc:sldMkLst>
      </pc:sldChg>
      <pc:sldChg chg="del">
        <pc:chgData name="テレメディカ Fujiki" userId="71a61da2d8b78357" providerId="LiveId" clId="{1A0FBDB6-73AA-4FFC-91F1-61387C787941}" dt="2024-11-25T03:57:27.389" v="0" actId="18676"/>
        <pc:sldMkLst>
          <pc:docMk/>
          <pc:sldMk cId="2724484633" sldId="307"/>
        </pc:sldMkLst>
      </pc:sldChg>
      <pc:sldChg chg="del">
        <pc:chgData name="テレメディカ Fujiki" userId="71a61da2d8b78357" providerId="LiveId" clId="{1A0FBDB6-73AA-4FFC-91F1-61387C787941}" dt="2024-11-25T03:57:27.389" v="0" actId="18676"/>
        <pc:sldMkLst>
          <pc:docMk/>
          <pc:sldMk cId="2499401842" sldId="308"/>
        </pc:sldMkLst>
      </pc:sldChg>
      <pc:sldChg chg="del">
        <pc:chgData name="テレメディカ Fujiki" userId="71a61da2d8b78357" providerId="LiveId" clId="{1A0FBDB6-73AA-4FFC-91F1-61387C787941}" dt="2024-11-25T03:57:27.389" v="0" actId="18676"/>
        <pc:sldMkLst>
          <pc:docMk/>
          <pc:sldMk cId="1490830040" sldId="309"/>
        </pc:sldMkLst>
      </pc:sldChg>
      <pc:sldChg chg="del">
        <pc:chgData name="テレメディカ Fujiki" userId="71a61da2d8b78357" providerId="LiveId" clId="{1A0FBDB6-73AA-4FFC-91F1-61387C787941}" dt="2024-11-25T03:57:27.389" v="0" actId="18676"/>
        <pc:sldMkLst>
          <pc:docMk/>
          <pc:sldMk cId="145150965" sldId="310"/>
        </pc:sldMkLst>
      </pc:sldChg>
      <pc:sldChg chg="del">
        <pc:chgData name="テレメディカ Fujiki" userId="71a61da2d8b78357" providerId="LiveId" clId="{1A0FBDB6-73AA-4FFC-91F1-61387C787941}" dt="2024-11-25T03:57:27.389" v="0" actId="18676"/>
        <pc:sldMkLst>
          <pc:docMk/>
          <pc:sldMk cId="3842309510" sldId="311"/>
        </pc:sldMkLst>
      </pc:sldChg>
      <pc:sldChg chg="del">
        <pc:chgData name="テレメディカ Fujiki" userId="71a61da2d8b78357" providerId="LiveId" clId="{1A0FBDB6-73AA-4FFC-91F1-61387C787941}" dt="2024-11-25T03:57:27.389" v="0" actId="18676"/>
        <pc:sldMkLst>
          <pc:docMk/>
          <pc:sldMk cId="1178579520" sldId="312"/>
        </pc:sldMkLst>
      </pc:sldChg>
      <pc:sldChg chg="del">
        <pc:chgData name="テレメディカ Fujiki" userId="71a61da2d8b78357" providerId="LiveId" clId="{1A0FBDB6-73AA-4FFC-91F1-61387C787941}" dt="2024-11-25T03:57:27.389" v="0" actId="18676"/>
        <pc:sldMkLst>
          <pc:docMk/>
          <pc:sldMk cId="2534996025" sldId="313"/>
        </pc:sldMkLst>
      </pc:sldChg>
      <pc:sldChg chg="del">
        <pc:chgData name="テレメディカ Fujiki" userId="71a61da2d8b78357" providerId="LiveId" clId="{1A0FBDB6-73AA-4FFC-91F1-61387C787941}" dt="2024-11-25T03:57:27.389" v="0" actId="18676"/>
        <pc:sldMkLst>
          <pc:docMk/>
          <pc:sldMk cId="968404951" sldId="314"/>
        </pc:sldMkLst>
      </pc:sldChg>
      <pc:sldChg chg="del">
        <pc:chgData name="テレメディカ Fujiki" userId="71a61da2d8b78357" providerId="LiveId" clId="{1A0FBDB6-73AA-4FFC-91F1-61387C787941}" dt="2024-11-25T03:57:27.389" v="0" actId="18676"/>
        <pc:sldMkLst>
          <pc:docMk/>
          <pc:sldMk cId="2413377116" sldId="315"/>
        </pc:sldMkLst>
      </pc:sldChg>
      <pc:sldChg chg="del">
        <pc:chgData name="テレメディカ Fujiki" userId="71a61da2d8b78357" providerId="LiveId" clId="{1A0FBDB6-73AA-4FFC-91F1-61387C787941}" dt="2024-11-25T03:57:27.389" v="0" actId="18676"/>
        <pc:sldMkLst>
          <pc:docMk/>
          <pc:sldMk cId="2137527133" sldId="316"/>
        </pc:sldMkLst>
      </pc:sldChg>
      <pc:sldChg chg="modSp mod">
        <pc:chgData name="テレメディカ Fujiki" userId="71a61da2d8b78357" providerId="LiveId" clId="{1A0FBDB6-73AA-4FFC-91F1-61387C787941}" dt="2024-11-25T05:02:06.009" v="1564" actId="20577"/>
        <pc:sldMkLst>
          <pc:docMk/>
          <pc:sldMk cId="2050805894" sldId="319"/>
        </pc:sldMkLst>
        <pc:spChg chg="mod">
          <ac:chgData name="テレメディカ Fujiki" userId="71a61da2d8b78357" providerId="LiveId" clId="{1A0FBDB6-73AA-4FFC-91F1-61387C787941}" dt="2024-11-25T05:02:06.009" v="1564" actId="20577"/>
          <ac:spMkLst>
            <pc:docMk/>
            <pc:sldMk cId="2050805894" sldId="319"/>
            <ac:spMk id="4" creationId="{65C6C5F7-5D1E-7C26-9DD1-B4D6DCB14BE6}"/>
          </ac:spMkLst>
        </pc:spChg>
      </pc:sldChg>
      <pc:sldChg chg="modSp mod">
        <pc:chgData name="テレメディカ Fujiki" userId="71a61da2d8b78357" providerId="LiveId" clId="{1A0FBDB6-73AA-4FFC-91F1-61387C787941}" dt="2024-11-25T05:10:46.645" v="1572" actId="6549"/>
        <pc:sldMkLst>
          <pc:docMk/>
          <pc:sldMk cId="2852791200" sldId="335"/>
        </pc:sldMkLst>
        <pc:spChg chg="mod">
          <ac:chgData name="テレメディカ Fujiki" userId="71a61da2d8b78357" providerId="LiveId" clId="{1A0FBDB6-73AA-4FFC-91F1-61387C787941}" dt="2024-11-25T05:10:46.645" v="1572" actId="6549"/>
          <ac:spMkLst>
            <pc:docMk/>
            <pc:sldMk cId="2852791200" sldId="335"/>
            <ac:spMk id="19" creationId="{CCE678F6-DAFF-6588-0AD9-6395320EA454}"/>
          </ac:spMkLst>
        </pc:spChg>
      </pc:sldChg>
      <pc:sldChg chg="addSp modSp mod">
        <pc:chgData name="テレメディカ Fujiki" userId="71a61da2d8b78357" providerId="LiveId" clId="{1A0FBDB6-73AA-4FFC-91F1-61387C787941}" dt="2024-11-25T05:23:35.104" v="1777" actId="6549"/>
        <pc:sldMkLst>
          <pc:docMk/>
          <pc:sldMk cId="268261965" sldId="337"/>
        </pc:sldMkLst>
        <pc:spChg chg="add mod">
          <ac:chgData name="テレメディカ Fujiki" userId="71a61da2d8b78357" providerId="LiveId" clId="{1A0FBDB6-73AA-4FFC-91F1-61387C787941}" dt="2024-11-25T05:23:35.104" v="1777" actId="6549"/>
          <ac:spMkLst>
            <pc:docMk/>
            <pc:sldMk cId="268261965" sldId="337"/>
            <ac:spMk id="20" creationId="{7AEFD627-9CA5-3541-601C-EEE2DEA469E9}"/>
          </ac:spMkLst>
        </pc:spChg>
      </pc:sldChg>
      <pc:sldChg chg="modSp mod">
        <pc:chgData name="テレメディカ Fujiki" userId="71a61da2d8b78357" providerId="LiveId" clId="{1A0FBDB6-73AA-4FFC-91F1-61387C787941}" dt="2024-11-25T04:15:44.557" v="29" actId="208"/>
        <pc:sldMkLst>
          <pc:docMk/>
          <pc:sldMk cId="3397101420" sldId="339"/>
        </pc:sldMkLst>
        <pc:spChg chg="mod">
          <ac:chgData name="テレメディカ Fujiki" userId="71a61da2d8b78357" providerId="LiveId" clId="{1A0FBDB6-73AA-4FFC-91F1-61387C787941}" dt="2024-11-25T04:15:44.557" v="29" actId="208"/>
          <ac:spMkLst>
            <pc:docMk/>
            <pc:sldMk cId="3397101420" sldId="339"/>
            <ac:spMk id="14" creationId="{3F6372E1-06EE-8AED-7A60-406567B9F62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4B7735-4894-4006-9E86-A67FECFE8305}" type="datetimeFigureOut">
              <a:rPr kumimoji="1" lang="ja-JP" altLang="en-US" smtClean="0"/>
              <a:t>2024/11/25</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B5100E-64A7-4DDD-8963-8FFFA5D27F27}" type="slidenum">
              <a:rPr kumimoji="1" lang="ja-JP" altLang="en-US" smtClean="0"/>
              <a:t>‹#›</a:t>
            </a:fld>
            <a:endParaRPr kumimoji="1" lang="ja-JP" altLang="en-US"/>
          </a:p>
        </p:txBody>
      </p:sp>
    </p:spTree>
    <p:extLst>
      <p:ext uri="{BB962C8B-B14F-4D97-AF65-F5344CB8AC3E}">
        <p14:creationId xmlns:p14="http://schemas.microsoft.com/office/powerpoint/2010/main" val="350199880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AB5100E-64A7-4DDD-8963-8FFFA5D27F27}" type="slidenum">
              <a:rPr kumimoji="1" lang="ja-JP" altLang="en-US" smtClean="0"/>
              <a:t>1</a:t>
            </a:fld>
            <a:endParaRPr kumimoji="1" lang="ja-JP" altLang="en-US"/>
          </a:p>
        </p:txBody>
      </p:sp>
    </p:spTree>
    <p:extLst>
      <p:ext uri="{BB962C8B-B14F-4D97-AF65-F5344CB8AC3E}">
        <p14:creationId xmlns:p14="http://schemas.microsoft.com/office/powerpoint/2010/main" val="1750299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AB5100E-64A7-4DDD-8963-8FFFA5D27F27}" type="slidenum">
              <a:rPr kumimoji="1" lang="ja-JP" altLang="en-US" smtClean="0"/>
              <a:t>2</a:t>
            </a:fld>
            <a:endParaRPr kumimoji="1" lang="ja-JP" altLang="en-US"/>
          </a:p>
        </p:txBody>
      </p:sp>
    </p:spTree>
    <p:extLst>
      <p:ext uri="{BB962C8B-B14F-4D97-AF65-F5344CB8AC3E}">
        <p14:creationId xmlns:p14="http://schemas.microsoft.com/office/powerpoint/2010/main" val="3063043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587F66-57E4-88E9-87D7-B82220566A49}"/>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A1067389-87EA-3EF1-7167-B99C51FE98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DF82171A-1D35-DBCB-2C2C-F3E763409F22}"/>
              </a:ext>
            </a:extLst>
          </p:cNvPr>
          <p:cNvSpPr>
            <a:spLocks noGrp="1"/>
          </p:cNvSpPr>
          <p:nvPr>
            <p:ph type="dt" sz="half" idx="10"/>
          </p:nvPr>
        </p:nvSpPr>
        <p:spPr/>
        <p:txBody>
          <a:bodyPr/>
          <a:lstStyle/>
          <a:p>
            <a:fld id="{93296153-CC72-43BA-A7F2-B6FBC9BFC9E6}" type="datetimeFigureOut">
              <a:rPr kumimoji="1" lang="ja-JP" altLang="en-US" smtClean="0"/>
              <a:t>2024/11/25</a:t>
            </a:fld>
            <a:endParaRPr kumimoji="1" lang="ja-JP" altLang="en-US"/>
          </a:p>
        </p:txBody>
      </p:sp>
      <p:sp>
        <p:nvSpPr>
          <p:cNvPr id="5" name="フッター プレースホルダー 4">
            <a:extLst>
              <a:ext uri="{FF2B5EF4-FFF2-40B4-BE49-F238E27FC236}">
                <a16:creationId xmlns:a16="http://schemas.microsoft.com/office/drawing/2014/main" id="{E7D6158C-3CB4-FD96-28CC-A83E0C12A83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B696E58-81A6-61D7-2A3A-85AF0969877D}"/>
              </a:ext>
            </a:extLst>
          </p:cNvPr>
          <p:cNvSpPr>
            <a:spLocks noGrp="1"/>
          </p:cNvSpPr>
          <p:nvPr>
            <p:ph type="sldNum" sz="quarter" idx="12"/>
          </p:nvPr>
        </p:nvSpPr>
        <p:spPr/>
        <p:txBody>
          <a:body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2940034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401DBF-C2BC-7832-258C-28A094A8992C}"/>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A7ACA0E-7DFD-159B-4649-0B86ADADEA0F}"/>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924ADAF-B546-5301-B306-0F36E11358A2}"/>
              </a:ext>
            </a:extLst>
          </p:cNvPr>
          <p:cNvSpPr>
            <a:spLocks noGrp="1"/>
          </p:cNvSpPr>
          <p:nvPr>
            <p:ph type="dt" sz="half" idx="10"/>
          </p:nvPr>
        </p:nvSpPr>
        <p:spPr/>
        <p:txBody>
          <a:bodyPr/>
          <a:lstStyle/>
          <a:p>
            <a:fld id="{93296153-CC72-43BA-A7F2-B6FBC9BFC9E6}" type="datetimeFigureOut">
              <a:rPr kumimoji="1" lang="ja-JP" altLang="en-US" smtClean="0"/>
              <a:t>2024/11/25</a:t>
            </a:fld>
            <a:endParaRPr kumimoji="1" lang="ja-JP" altLang="en-US"/>
          </a:p>
        </p:txBody>
      </p:sp>
      <p:sp>
        <p:nvSpPr>
          <p:cNvPr id="5" name="フッター プレースホルダー 4">
            <a:extLst>
              <a:ext uri="{FF2B5EF4-FFF2-40B4-BE49-F238E27FC236}">
                <a16:creationId xmlns:a16="http://schemas.microsoft.com/office/drawing/2014/main" id="{DD5FDC1D-BEE4-C174-DC34-D7809C1DCD2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91CAA00-7047-B791-0A3A-E9CEDDB32A2D}"/>
              </a:ext>
            </a:extLst>
          </p:cNvPr>
          <p:cNvSpPr>
            <a:spLocks noGrp="1"/>
          </p:cNvSpPr>
          <p:nvPr>
            <p:ph type="sldNum" sz="quarter" idx="12"/>
          </p:nvPr>
        </p:nvSpPr>
        <p:spPr/>
        <p:txBody>
          <a:body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3048885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39D417D7-B8BF-43E4-E830-F212E5F14C16}"/>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0A95C0A-A9EF-2AF4-0363-8018B75F29FD}"/>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F361B64-6AF1-AA3E-0B3D-CB91211CCA14}"/>
              </a:ext>
            </a:extLst>
          </p:cNvPr>
          <p:cNvSpPr>
            <a:spLocks noGrp="1"/>
          </p:cNvSpPr>
          <p:nvPr>
            <p:ph type="dt" sz="half" idx="10"/>
          </p:nvPr>
        </p:nvSpPr>
        <p:spPr/>
        <p:txBody>
          <a:bodyPr/>
          <a:lstStyle/>
          <a:p>
            <a:fld id="{93296153-CC72-43BA-A7F2-B6FBC9BFC9E6}" type="datetimeFigureOut">
              <a:rPr kumimoji="1" lang="ja-JP" altLang="en-US" smtClean="0"/>
              <a:t>2024/11/25</a:t>
            </a:fld>
            <a:endParaRPr kumimoji="1" lang="ja-JP" altLang="en-US"/>
          </a:p>
        </p:txBody>
      </p:sp>
      <p:sp>
        <p:nvSpPr>
          <p:cNvPr id="5" name="フッター プレースホルダー 4">
            <a:extLst>
              <a:ext uri="{FF2B5EF4-FFF2-40B4-BE49-F238E27FC236}">
                <a16:creationId xmlns:a16="http://schemas.microsoft.com/office/drawing/2014/main" id="{49357454-3B90-4950-2F15-ECD1BF46224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D5F8DC0-E8C4-E1B0-4EA4-D6F82E76AFCF}"/>
              </a:ext>
            </a:extLst>
          </p:cNvPr>
          <p:cNvSpPr>
            <a:spLocks noGrp="1"/>
          </p:cNvSpPr>
          <p:nvPr>
            <p:ph type="sldNum" sz="quarter" idx="12"/>
          </p:nvPr>
        </p:nvSpPr>
        <p:spPr/>
        <p:txBody>
          <a:body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3091857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CCB625-D055-1A0B-AC1A-A1EAF32C323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C99F4B3-9690-C064-8800-1146BE4B2CEA}"/>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D0B6163-6102-3EAB-042F-0181EC7F7D5C}"/>
              </a:ext>
            </a:extLst>
          </p:cNvPr>
          <p:cNvSpPr>
            <a:spLocks noGrp="1"/>
          </p:cNvSpPr>
          <p:nvPr>
            <p:ph type="dt" sz="half" idx="10"/>
          </p:nvPr>
        </p:nvSpPr>
        <p:spPr/>
        <p:txBody>
          <a:bodyPr/>
          <a:lstStyle/>
          <a:p>
            <a:fld id="{93296153-CC72-43BA-A7F2-B6FBC9BFC9E6}" type="datetimeFigureOut">
              <a:rPr kumimoji="1" lang="ja-JP" altLang="en-US" smtClean="0"/>
              <a:t>2024/11/25</a:t>
            </a:fld>
            <a:endParaRPr kumimoji="1" lang="ja-JP" altLang="en-US"/>
          </a:p>
        </p:txBody>
      </p:sp>
      <p:sp>
        <p:nvSpPr>
          <p:cNvPr id="5" name="フッター プレースホルダー 4">
            <a:extLst>
              <a:ext uri="{FF2B5EF4-FFF2-40B4-BE49-F238E27FC236}">
                <a16:creationId xmlns:a16="http://schemas.microsoft.com/office/drawing/2014/main" id="{084EB9F6-0E8C-0012-0D9C-8FC274568C6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F06CEAC-6B0E-E96D-A6B5-BAA577C582D7}"/>
              </a:ext>
            </a:extLst>
          </p:cNvPr>
          <p:cNvSpPr>
            <a:spLocks noGrp="1"/>
          </p:cNvSpPr>
          <p:nvPr>
            <p:ph type="sldNum" sz="quarter" idx="12"/>
          </p:nvPr>
        </p:nvSpPr>
        <p:spPr/>
        <p:txBody>
          <a:body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1897459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40F54C-6B5F-2552-D461-13E97A171ADF}"/>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C6428DE-C84E-7004-7DEB-E28E12BF045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98577FD3-27DF-860C-575E-CD4C30FB9743}"/>
              </a:ext>
            </a:extLst>
          </p:cNvPr>
          <p:cNvSpPr>
            <a:spLocks noGrp="1"/>
          </p:cNvSpPr>
          <p:nvPr>
            <p:ph type="dt" sz="half" idx="10"/>
          </p:nvPr>
        </p:nvSpPr>
        <p:spPr/>
        <p:txBody>
          <a:bodyPr/>
          <a:lstStyle/>
          <a:p>
            <a:fld id="{93296153-CC72-43BA-A7F2-B6FBC9BFC9E6}" type="datetimeFigureOut">
              <a:rPr kumimoji="1" lang="ja-JP" altLang="en-US" smtClean="0"/>
              <a:t>2024/11/25</a:t>
            </a:fld>
            <a:endParaRPr kumimoji="1" lang="ja-JP" altLang="en-US"/>
          </a:p>
        </p:txBody>
      </p:sp>
      <p:sp>
        <p:nvSpPr>
          <p:cNvPr id="5" name="フッター プレースホルダー 4">
            <a:extLst>
              <a:ext uri="{FF2B5EF4-FFF2-40B4-BE49-F238E27FC236}">
                <a16:creationId xmlns:a16="http://schemas.microsoft.com/office/drawing/2014/main" id="{9A20F01D-62A2-1008-E9D5-B376C9872A4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D1BD52E-BB55-8D59-D6F1-CF3D07D21886}"/>
              </a:ext>
            </a:extLst>
          </p:cNvPr>
          <p:cNvSpPr>
            <a:spLocks noGrp="1"/>
          </p:cNvSpPr>
          <p:nvPr>
            <p:ph type="sldNum" sz="quarter" idx="12"/>
          </p:nvPr>
        </p:nvSpPr>
        <p:spPr/>
        <p:txBody>
          <a:body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3149134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CE80D8-5FD7-B6BE-20D3-D51D1A8EBF6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0EFCC38-CA24-9A0F-5D5D-D57C2B94CCB4}"/>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EFEE26CB-C9AA-67F0-BE80-E28BE0D68BAD}"/>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FB0BAD9F-9530-6965-851E-300E7343A11A}"/>
              </a:ext>
            </a:extLst>
          </p:cNvPr>
          <p:cNvSpPr>
            <a:spLocks noGrp="1"/>
          </p:cNvSpPr>
          <p:nvPr>
            <p:ph type="dt" sz="half" idx="10"/>
          </p:nvPr>
        </p:nvSpPr>
        <p:spPr/>
        <p:txBody>
          <a:bodyPr/>
          <a:lstStyle/>
          <a:p>
            <a:fld id="{93296153-CC72-43BA-A7F2-B6FBC9BFC9E6}" type="datetimeFigureOut">
              <a:rPr kumimoji="1" lang="ja-JP" altLang="en-US" smtClean="0"/>
              <a:t>2024/11/25</a:t>
            </a:fld>
            <a:endParaRPr kumimoji="1" lang="ja-JP" altLang="en-US"/>
          </a:p>
        </p:txBody>
      </p:sp>
      <p:sp>
        <p:nvSpPr>
          <p:cNvPr id="6" name="フッター プレースホルダー 5">
            <a:extLst>
              <a:ext uri="{FF2B5EF4-FFF2-40B4-BE49-F238E27FC236}">
                <a16:creationId xmlns:a16="http://schemas.microsoft.com/office/drawing/2014/main" id="{C0308BEF-F86D-BDEC-2BBD-2917F03B446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50C22E1-3090-6FBF-A543-4D58BDBDEDEE}"/>
              </a:ext>
            </a:extLst>
          </p:cNvPr>
          <p:cNvSpPr>
            <a:spLocks noGrp="1"/>
          </p:cNvSpPr>
          <p:nvPr>
            <p:ph type="sldNum" sz="quarter" idx="12"/>
          </p:nvPr>
        </p:nvSpPr>
        <p:spPr/>
        <p:txBody>
          <a:body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1164082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6B811A-A8A7-1882-2D0A-DAC74FAC2EF4}"/>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B51F01E-34C6-A6AF-7C7E-54A6A37CB5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6242BFD4-2A9E-F9EB-6A5B-1C839F3DDA4F}"/>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4E09D3A9-FCD0-5A1C-C9FB-E5D4D5884C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FEA980EF-6C73-9976-4D5D-FBCA9159D493}"/>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8ACF5ED8-106B-D373-4024-4B0C471AD5CE}"/>
              </a:ext>
            </a:extLst>
          </p:cNvPr>
          <p:cNvSpPr>
            <a:spLocks noGrp="1"/>
          </p:cNvSpPr>
          <p:nvPr>
            <p:ph type="dt" sz="half" idx="10"/>
          </p:nvPr>
        </p:nvSpPr>
        <p:spPr/>
        <p:txBody>
          <a:bodyPr/>
          <a:lstStyle/>
          <a:p>
            <a:fld id="{93296153-CC72-43BA-A7F2-B6FBC9BFC9E6}" type="datetimeFigureOut">
              <a:rPr kumimoji="1" lang="ja-JP" altLang="en-US" smtClean="0"/>
              <a:t>2024/11/25</a:t>
            </a:fld>
            <a:endParaRPr kumimoji="1" lang="ja-JP" altLang="en-US"/>
          </a:p>
        </p:txBody>
      </p:sp>
      <p:sp>
        <p:nvSpPr>
          <p:cNvPr id="8" name="フッター プレースホルダー 7">
            <a:extLst>
              <a:ext uri="{FF2B5EF4-FFF2-40B4-BE49-F238E27FC236}">
                <a16:creationId xmlns:a16="http://schemas.microsoft.com/office/drawing/2014/main" id="{6758EE05-D53D-E9B1-FBE1-4CC22923C19C}"/>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E6A3C2EF-57E4-1B62-4AE6-25A3149721B3}"/>
              </a:ext>
            </a:extLst>
          </p:cNvPr>
          <p:cNvSpPr>
            <a:spLocks noGrp="1"/>
          </p:cNvSpPr>
          <p:nvPr>
            <p:ph type="sldNum" sz="quarter" idx="12"/>
          </p:nvPr>
        </p:nvSpPr>
        <p:spPr/>
        <p:txBody>
          <a:body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153447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0DB973-CF32-7E7B-1D34-41688E5F83F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B59B94DA-949A-FEF6-B712-1997953E56E1}"/>
              </a:ext>
            </a:extLst>
          </p:cNvPr>
          <p:cNvSpPr>
            <a:spLocks noGrp="1"/>
          </p:cNvSpPr>
          <p:nvPr>
            <p:ph type="dt" sz="half" idx="10"/>
          </p:nvPr>
        </p:nvSpPr>
        <p:spPr/>
        <p:txBody>
          <a:bodyPr/>
          <a:lstStyle/>
          <a:p>
            <a:fld id="{93296153-CC72-43BA-A7F2-B6FBC9BFC9E6}" type="datetimeFigureOut">
              <a:rPr kumimoji="1" lang="ja-JP" altLang="en-US" smtClean="0"/>
              <a:t>2024/11/25</a:t>
            </a:fld>
            <a:endParaRPr kumimoji="1" lang="ja-JP" altLang="en-US"/>
          </a:p>
        </p:txBody>
      </p:sp>
      <p:sp>
        <p:nvSpPr>
          <p:cNvPr id="4" name="フッター プレースホルダー 3">
            <a:extLst>
              <a:ext uri="{FF2B5EF4-FFF2-40B4-BE49-F238E27FC236}">
                <a16:creationId xmlns:a16="http://schemas.microsoft.com/office/drawing/2014/main" id="{A294F86F-8589-FE1E-1C35-C1B69CB53450}"/>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0050B8C2-DD1B-7D38-9FE2-0A15F1952C94}"/>
              </a:ext>
            </a:extLst>
          </p:cNvPr>
          <p:cNvSpPr>
            <a:spLocks noGrp="1"/>
          </p:cNvSpPr>
          <p:nvPr>
            <p:ph type="sldNum" sz="quarter" idx="12"/>
          </p:nvPr>
        </p:nvSpPr>
        <p:spPr/>
        <p:txBody>
          <a:body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4075893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9C6C2D6-BD33-9F01-8970-43F7E3411C48}"/>
              </a:ext>
            </a:extLst>
          </p:cNvPr>
          <p:cNvSpPr>
            <a:spLocks noGrp="1"/>
          </p:cNvSpPr>
          <p:nvPr>
            <p:ph type="dt" sz="half" idx="10"/>
          </p:nvPr>
        </p:nvSpPr>
        <p:spPr/>
        <p:txBody>
          <a:bodyPr/>
          <a:lstStyle/>
          <a:p>
            <a:fld id="{93296153-CC72-43BA-A7F2-B6FBC9BFC9E6}" type="datetimeFigureOut">
              <a:rPr kumimoji="1" lang="ja-JP" altLang="en-US" smtClean="0"/>
              <a:t>2024/11/25</a:t>
            </a:fld>
            <a:endParaRPr kumimoji="1" lang="ja-JP" altLang="en-US"/>
          </a:p>
        </p:txBody>
      </p:sp>
      <p:sp>
        <p:nvSpPr>
          <p:cNvPr id="3" name="フッター プレースホルダー 2">
            <a:extLst>
              <a:ext uri="{FF2B5EF4-FFF2-40B4-BE49-F238E27FC236}">
                <a16:creationId xmlns:a16="http://schemas.microsoft.com/office/drawing/2014/main" id="{72D0D1D2-E239-DE6F-BE19-4638028E02A4}"/>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F37242A-97F5-BEE5-721F-955C2D93EAD0}"/>
              </a:ext>
            </a:extLst>
          </p:cNvPr>
          <p:cNvSpPr>
            <a:spLocks noGrp="1"/>
          </p:cNvSpPr>
          <p:nvPr>
            <p:ph type="sldNum" sz="quarter" idx="12"/>
          </p:nvPr>
        </p:nvSpPr>
        <p:spPr/>
        <p:txBody>
          <a:body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2997794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019585-4BC7-F0A3-7544-40F45E892E5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19C9CC2-CCE7-51E7-B3B5-47A2F488E8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9993129C-A696-C108-D3DA-F08067BE80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C51D711-0579-3A80-FFF2-9146AF415D3D}"/>
              </a:ext>
            </a:extLst>
          </p:cNvPr>
          <p:cNvSpPr>
            <a:spLocks noGrp="1"/>
          </p:cNvSpPr>
          <p:nvPr>
            <p:ph type="dt" sz="half" idx="10"/>
          </p:nvPr>
        </p:nvSpPr>
        <p:spPr/>
        <p:txBody>
          <a:bodyPr/>
          <a:lstStyle/>
          <a:p>
            <a:fld id="{93296153-CC72-43BA-A7F2-B6FBC9BFC9E6}" type="datetimeFigureOut">
              <a:rPr kumimoji="1" lang="ja-JP" altLang="en-US" smtClean="0"/>
              <a:t>2024/11/25</a:t>
            </a:fld>
            <a:endParaRPr kumimoji="1" lang="ja-JP" altLang="en-US"/>
          </a:p>
        </p:txBody>
      </p:sp>
      <p:sp>
        <p:nvSpPr>
          <p:cNvPr id="6" name="フッター プレースホルダー 5">
            <a:extLst>
              <a:ext uri="{FF2B5EF4-FFF2-40B4-BE49-F238E27FC236}">
                <a16:creationId xmlns:a16="http://schemas.microsoft.com/office/drawing/2014/main" id="{7B1F162C-0B9F-F6F1-635C-49FEBC44444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88D29A0-8CC1-0ECB-4408-C237CA9A078E}"/>
              </a:ext>
            </a:extLst>
          </p:cNvPr>
          <p:cNvSpPr>
            <a:spLocks noGrp="1"/>
          </p:cNvSpPr>
          <p:nvPr>
            <p:ph type="sldNum" sz="quarter" idx="12"/>
          </p:nvPr>
        </p:nvSpPr>
        <p:spPr/>
        <p:txBody>
          <a:body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3552494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4EDC76-1E8A-83B7-1596-922407C5D33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48C5EDD0-AEE3-4E43-5C5B-EC2FED1DB7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3F07137D-0BBF-3EE1-0A80-5444E35C3A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5B82EDD-5347-7FB2-77C4-7CD8E3247758}"/>
              </a:ext>
            </a:extLst>
          </p:cNvPr>
          <p:cNvSpPr>
            <a:spLocks noGrp="1"/>
          </p:cNvSpPr>
          <p:nvPr>
            <p:ph type="dt" sz="half" idx="10"/>
          </p:nvPr>
        </p:nvSpPr>
        <p:spPr/>
        <p:txBody>
          <a:bodyPr/>
          <a:lstStyle/>
          <a:p>
            <a:fld id="{93296153-CC72-43BA-A7F2-B6FBC9BFC9E6}" type="datetimeFigureOut">
              <a:rPr kumimoji="1" lang="ja-JP" altLang="en-US" smtClean="0"/>
              <a:t>2024/11/25</a:t>
            </a:fld>
            <a:endParaRPr kumimoji="1" lang="ja-JP" altLang="en-US"/>
          </a:p>
        </p:txBody>
      </p:sp>
      <p:sp>
        <p:nvSpPr>
          <p:cNvPr id="6" name="フッター プレースホルダー 5">
            <a:extLst>
              <a:ext uri="{FF2B5EF4-FFF2-40B4-BE49-F238E27FC236}">
                <a16:creationId xmlns:a16="http://schemas.microsoft.com/office/drawing/2014/main" id="{E8C84E7A-D266-0CD1-7138-B4F6392379E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9A2BBEA-F023-7E24-0DEB-134A82176674}"/>
              </a:ext>
            </a:extLst>
          </p:cNvPr>
          <p:cNvSpPr>
            <a:spLocks noGrp="1"/>
          </p:cNvSpPr>
          <p:nvPr>
            <p:ph type="sldNum" sz="quarter" idx="12"/>
          </p:nvPr>
        </p:nvSpPr>
        <p:spPr/>
        <p:txBody>
          <a:body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1803205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8FB09F4B-E08C-5C2A-D4DD-A818B49FC3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ABB1BB0-9568-C6E1-22F7-1A4B72B92A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40B6E06-7C72-E355-21D0-284B37169E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3296153-CC72-43BA-A7F2-B6FBC9BFC9E6}" type="datetimeFigureOut">
              <a:rPr kumimoji="1" lang="ja-JP" altLang="en-US" smtClean="0"/>
              <a:t>2024/11/25</a:t>
            </a:fld>
            <a:endParaRPr kumimoji="1" lang="ja-JP" altLang="en-US"/>
          </a:p>
        </p:txBody>
      </p:sp>
      <p:sp>
        <p:nvSpPr>
          <p:cNvPr id="5" name="フッター プレースホルダー 4">
            <a:extLst>
              <a:ext uri="{FF2B5EF4-FFF2-40B4-BE49-F238E27FC236}">
                <a16:creationId xmlns:a16="http://schemas.microsoft.com/office/drawing/2014/main" id="{16FFEF64-2473-6386-AFDF-FF5D343D7C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18F6969C-58AC-659A-C0C3-85B772692F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20568788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telemedica.site/ipax-7feature-jp/" TargetMode="External"/><Relationship Id="rId7" Type="http://schemas.openxmlformats.org/officeDocument/2006/relationships/hyperlink" Target="https://kikuzosound.com/term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hyperlink" Target="https://kikuzosound.com/home"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hyperlink" Target="https://kikuzosound.com/ipax_url/2230?v=1708792742000&amp;asset_ver=1708792742000&amp;group_id=129&amp;groupAdminId=91" TargetMode="External"/><Relationship Id="rId7" Type="http://schemas.openxmlformats.org/officeDocument/2006/relationships/hyperlink" Target="https://kikuzosound.com/terms" TargetMode="External"/><Relationship Id="rId2" Type="http://schemas.openxmlformats.org/officeDocument/2006/relationships/image" Target="../media/image19.jp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2.jpg"/><Relationship Id="rId5" Type="http://schemas.openxmlformats.org/officeDocument/2006/relationships/hyperlink" Target="https://kikuzosound.com/home" TargetMode="External"/><Relationship Id="rId10" Type="http://schemas.openxmlformats.org/officeDocument/2006/relationships/image" Target="../media/image1.png"/><Relationship Id="rId4" Type="http://schemas.openxmlformats.org/officeDocument/2006/relationships/hyperlink" Target="https://telemedica.site/ipax-7feature-jp/" TargetMode="External"/><Relationship Id="rId9" Type="http://schemas.openxmlformats.org/officeDocument/2006/relationships/image" Target="../media/image28.jpg"/></Relationships>
</file>

<file path=ppt/slides/_rels/slide11.xml.rels><?xml version="1.0" encoding="UTF-8" standalone="yes"?>
<Relationships xmlns="http://schemas.openxmlformats.org/package/2006/relationships"><Relationship Id="rId8" Type="http://schemas.openxmlformats.org/officeDocument/2006/relationships/image" Target="../media/image30.jpg"/><Relationship Id="rId13" Type="http://schemas.openxmlformats.org/officeDocument/2006/relationships/image" Target="../media/image1.png"/><Relationship Id="rId3" Type="http://schemas.openxmlformats.org/officeDocument/2006/relationships/hyperlink" Target="https://kikuzosound.com/ipax_url/2228?v=1708792650000&amp;asset_ver=1708792650000&amp;group_id=129&amp;groupAdminId=91" TargetMode="External"/><Relationship Id="rId7" Type="http://schemas.openxmlformats.org/officeDocument/2006/relationships/hyperlink" Target="https://kikuzosound.com/terms" TargetMode="External"/><Relationship Id="rId12" Type="http://schemas.openxmlformats.org/officeDocument/2006/relationships/image" Target="../media/image33.png"/><Relationship Id="rId2"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2.png"/><Relationship Id="rId5" Type="http://schemas.openxmlformats.org/officeDocument/2006/relationships/hyperlink" Target="https://kikuzosound.com/home" TargetMode="External"/><Relationship Id="rId10" Type="http://schemas.openxmlformats.org/officeDocument/2006/relationships/hyperlink" Target="https://kikuzosound.com/ipax_url/2229?v=1708792696000&amp;asset_ver=1708792696000&amp;group_id=129&amp;groupAdminId=91" TargetMode="External"/><Relationship Id="rId4" Type="http://schemas.openxmlformats.org/officeDocument/2006/relationships/hyperlink" Target="https://telemedica.site/ipax-7feature-jp/" TargetMode="External"/><Relationship Id="rId9" Type="http://schemas.openxmlformats.org/officeDocument/2006/relationships/image" Target="../media/image31.jpg"/><Relationship Id="rId14" Type="http://schemas.openxmlformats.org/officeDocument/2006/relationships/image" Target="../media/image2.jp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2.jpg"/><Relationship Id="rId3" Type="http://schemas.openxmlformats.org/officeDocument/2006/relationships/hyperlink" Target="https://kikuzosound.com/ipax_url/2226?v=1708792549000&amp;asset_ver=1708792549000&amp;group_id=129&amp;groupAdminId=91" TargetMode="External"/><Relationship Id="rId7" Type="http://schemas.openxmlformats.org/officeDocument/2006/relationships/hyperlink" Target="https://kikuzosound.com/ipax_url/2227?v=1708792597000&amp;asset_ver=1708792597000&amp;group_id=129&amp;groupAdminId=91" TargetMode="External"/><Relationship Id="rId12" Type="http://schemas.openxmlformats.org/officeDocument/2006/relationships/image" Target="../media/image1.png"/><Relationship Id="rId2" Type="http://schemas.openxmlformats.org/officeDocument/2006/relationships/image" Target="../media/image34.jpg"/><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11" Type="http://schemas.openxmlformats.org/officeDocument/2006/relationships/image" Target="../media/image38.jpg"/><Relationship Id="rId5" Type="http://schemas.openxmlformats.org/officeDocument/2006/relationships/hyperlink" Target="https://kikuzosound.com/home" TargetMode="External"/><Relationship Id="rId10" Type="http://schemas.openxmlformats.org/officeDocument/2006/relationships/image" Target="../media/image37.jpg"/><Relationship Id="rId4" Type="http://schemas.openxmlformats.org/officeDocument/2006/relationships/hyperlink" Target="https://telemedica.site/ipax-7feature-jp/" TargetMode="External"/><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hyperlink" Target="https://telemedica.site/ipax-7feature-jp/" TargetMode="External"/><Relationship Id="rId7" Type="http://schemas.openxmlformats.org/officeDocument/2006/relationships/image" Target="../media/image40.jpg"/><Relationship Id="rId2" Type="http://schemas.openxmlformats.org/officeDocument/2006/relationships/hyperlink" Target="https://kikuzosound.com/ipax_url/2225?v=1708792504000&amp;asset_ver=1708792504000&amp;group_id=129&amp;groupAdminId=91" TargetMode="External"/><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2.jpg"/><Relationship Id="rId5" Type="http://schemas.openxmlformats.org/officeDocument/2006/relationships/hyperlink" Target="https://kikuzosound.com/terms" TargetMode="External"/><Relationship Id="rId10" Type="http://schemas.openxmlformats.org/officeDocument/2006/relationships/image" Target="../media/image1.png"/><Relationship Id="rId4" Type="http://schemas.openxmlformats.org/officeDocument/2006/relationships/hyperlink" Target="https://kikuzosound.com/home" TargetMode="External"/><Relationship Id="rId9" Type="http://schemas.openxmlformats.org/officeDocument/2006/relationships/image" Target="../media/image42.jp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4.jpg"/><Relationship Id="rId7" Type="http://schemas.openxmlformats.org/officeDocument/2006/relationships/hyperlink" Target="https://kikuzosound.com/terms" TargetMode="External"/><Relationship Id="rId2" Type="http://schemas.openxmlformats.org/officeDocument/2006/relationships/image" Target="../media/image43.jpg"/><Relationship Id="rId1" Type="http://schemas.openxmlformats.org/officeDocument/2006/relationships/slideLayout" Target="../slideLayouts/slideLayout1.xml"/><Relationship Id="rId6" Type="http://schemas.openxmlformats.org/officeDocument/2006/relationships/hyperlink" Target="https://kikuzosound.com/home" TargetMode="External"/><Relationship Id="rId11" Type="http://schemas.openxmlformats.org/officeDocument/2006/relationships/image" Target="../media/image2.jpg"/><Relationship Id="rId5" Type="http://schemas.openxmlformats.org/officeDocument/2006/relationships/hyperlink" Target="https://telemedica.site/ipax-7feature-jp/" TargetMode="External"/><Relationship Id="rId10" Type="http://schemas.openxmlformats.org/officeDocument/2006/relationships/image" Target="../media/image1.png"/><Relationship Id="rId4" Type="http://schemas.openxmlformats.org/officeDocument/2006/relationships/hyperlink" Target="https://kikuzosound.com/ipax_url/2224?v=1708792457000&amp;asset_ver=1708792457000&amp;group_id=129&amp;groupAdminId=91" TargetMode="External"/><Relationship Id="rId9" Type="http://schemas.openxmlformats.org/officeDocument/2006/relationships/image" Target="../media/image46.jpg"/></Relationships>
</file>

<file path=ppt/slides/_rels/slide15.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hyperlink" Target="https://telemedica.site/ipax-7feature-jp/" TargetMode="External"/><Relationship Id="rId7" Type="http://schemas.openxmlformats.org/officeDocument/2006/relationships/image" Target="../media/image48.jpg"/><Relationship Id="rId2" Type="http://schemas.openxmlformats.org/officeDocument/2006/relationships/hyperlink" Target="https://kikuzosound.com/ipax_url/2223?v=1708792404000&amp;asset_ver=1708792404000&amp;group_id=129&amp;groupAdminId=91" TargetMode="External"/><Relationship Id="rId1" Type="http://schemas.openxmlformats.org/officeDocument/2006/relationships/slideLayout" Target="../slideLayouts/slideLayout1.xml"/><Relationship Id="rId6" Type="http://schemas.openxmlformats.org/officeDocument/2006/relationships/image" Target="../media/image47.png"/><Relationship Id="rId11" Type="http://schemas.openxmlformats.org/officeDocument/2006/relationships/image" Target="../media/image2.jpg"/><Relationship Id="rId5" Type="http://schemas.openxmlformats.org/officeDocument/2006/relationships/hyperlink" Target="https://kikuzosound.com/terms" TargetMode="External"/><Relationship Id="rId10" Type="http://schemas.openxmlformats.org/officeDocument/2006/relationships/image" Target="../media/image1.png"/><Relationship Id="rId4" Type="http://schemas.openxmlformats.org/officeDocument/2006/relationships/hyperlink" Target="https://kikuzosound.com/home" TargetMode="External"/><Relationship Id="rId9" Type="http://schemas.openxmlformats.org/officeDocument/2006/relationships/image" Target="../media/image50.jpg"/></Relationships>
</file>

<file path=ppt/slides/_rels/slide16.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hyperlink" Target="https://telemedica.site/ipax-7feature-jp/" TargetMode="External"/><Relationship Id="rId7" Type="http://schemas.openxmlformats.org/officeDocument/2006/relationships/image" Target="../media/image52.jpg"/><Relationship Id="rId2" Type="http://schemas.openxmlformats.org/officeDocument/2006/relationships/hyperlink" Target="https://kikuzosound.com/ipax_url/2222?v=1708792338000&amp;asset_ver=1708792338000&amp;group_id=129&amp;groupAdminId=91" TargetMode="Externa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hyperlink" Target="https://kikuzosound.com/terms" TargetMode="External"/><Relationship Id="rId10" Type="http://schemas.openxmlformats.org/officeDocument/2006/relationships/image" Target="../media/image2.jpg"/><Relationship Id="rId4" Type="http://schemas.openxmlformats.org/officeDocument/2006/relationships/hyperlink" Target="https://kikuzosound.com/home" TargetMode="External"/><Relationship Id="rId9"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hyperlink" Target="https://kikuzosound.com/ipax_url/2221?v=1708792286000&amp;asset_ver=1708792286000&amp;group_id=129&amp;groupAdminId=91" TargetMode="External"/><Relationship Id="rId7"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11" Type="http://schemas.openxmlformats.org/officeDocument/2006/relationships/image" Target="../media/image2.jpg"/><Relationship Id="rId5" Type="http://schemas.openxmlformats.org/officeDocument/2006/relationships/hyperlink" Target="https://kikuzosound.com/home" TargetMode="External"/><Relationship Id="rId10" Type="http://schemas.openxmlformats.org/officeDocument/2006/relationships/image" Target="../media/image1.png"/><Relationship Id="rId4" Type="http://schemas.openxmlformats.org/officeDocument/2006/relationships/hyperlink" Target="https://telemedica.site/ipax-7feature-jp/" TargetMode="External"/><Relationship Id="rId9" Type="http://schemas.openxmlformats.org/officeDocument/2006/relationships/image" Target="../media/image56.jpg"/></Relationships>
</file>

<file path=ppt/slides/_rels/slide18.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hyperlink" Target="https://telemedica.site/ipax-7feature-jp/" TargetMode="External"/><Relationship Id="rId7" Type="http://schemas.openxmlformats.org/officeDocument/2006/relationships/image" Target="../media/image58.jpg"/><Relationship Id="rId2" Type="http://schemas.openxmlformats.org/officeDocument/2006/relationships/hyperlink" Target="https://kikuzosound.com/ipax_url/2220?v=1708792237000&amp;asset_ver=1708792237000&amp;group_id=129&amp;groupAdminId=91" TargetMode="Externa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hyperlink" Target="https://kikuzosound.com/terms" TargetMode="External"/><Relationship Id="rId10" Type="http://schemas.openxmlformats.org/officeDocument/2006/relationships/image" Target="../media/image2.jpg"/><Relationship Id="rId4" Type="http://schemas.openxmlformats.org/officeDocument/2006/relationships/hyperlink" Target="https://kikuzosound.com/home" TargetMode="External"/><Relationship Id="rId9"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hyperlink" Target="https://kikuzosound.com/ipax_url/2219?v=1708792181000&amp;asset_ver=1708792181000&amp;group_id=129&amp;groupAdminId=91" TargetMode="External"/><Relationship Id="rId7" Type="http://schemas.openxmlformats.org/officeDocument/2006/relationships/image" Target="../media/image61.png"/><Relationship Id="rId12" Type="http://schemas.openxmlformats.org/officeDocument/2006/relationships/image" Target="../media/image64.jpg"/><Relationship Id="rId2" Type="http://schemas.openxmlformats.org/officeDocument/2006/relationships/image" Target="../media/image60.jpg"/><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11" Type="http://schemas.openxmlformats.org/officeDocument/2006/relationships/image" Target="../media/image2.jpg"/><Relationship Id="rId5" Type="http://schemas.openxmlformats.org/officeDocument/2006/relationships/hyperlink" Target="https://kikuzosound.com/home" TargetMode="External"/><Relationship Id="rId10" Type="http://schemas.openxmlformats.org/officeDocument/2006/relationships/image" Target="../media/image1.png"/><Relationship Id="rId4" Type="http://schemas.openxmlformats.org/officeDocument/2006/relationships/hyperlink" Target="https://telemedica.site/ipax-7feature-jp/" TargetMode="External"/><Relationship Id="rId9" Type="http://schemas.openxmlformats.org/officeDocument/2006/relationships/image" Target="../media/image63.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kikuzosound.com/terms" TargetMode="External"/><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8" Type="http://schemas.openxmlformats.org/officeDocument/2006/relationships/hyperlink" Target="https://kikuzosound.com/ipax_url/2218?v=1708792131000&amp;asset_ver=1708792131000&amp;group_id=129&amp;groupAdminId=91" TargetMode="External"/><Relationship Id="rId13" Type="http://schemas.openxmlformats.org/officeDocument/2006/relationships/image" Target="../media/image2.jpg"/><Relationship Id="rId3" Type="http://schemas.openxmlformats.org/officeDocument/2006/relationships/image" Target="../media/image66.jpg"/><Relationship Id="rId7" Type="http://schemas.openxmlformats.org/officeDocument/2006/relationships/hyperlink" Target="https://kikuzosound.com/terms" TargetMode="External"/><Relationship Id="rId12" Type="http://schemas.openxmlformats.org/officeDocument/2006/relationships/image" Target="../media/image1.png"/><Relationship Id="rId2"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hyperlink" Target="https://kikuzosound.com/home" TargetMode="External"/><Relationship Id="rId11" Type="http://schemas.openxmlformats.org/officeDocument/2006/relationships/image" Target="../media/image69.jpg"/><Relationship Id="rId5" Type="http://schemas.openxmlformats.org/officeDocument/2006/relationships/hyperlink" Target="https://telemedica.site/ipax-7feature-jp/" TargetMode="External"/><Relationship Id="rId10" Type="http://schemas.openxmlformats.org/officeDocument/2006/relationships/image" Target="../media/image68.jpg"/><Relationship Id="rId4" Type="http://schemas.openxmlformats.org/officeDocument/2006/relationships/hyperlink" Target="https://kikuzosound.com/ipax_url/2217?v=1708792073000&amp;asset_ver=1708792073000&amp;group_id=129&amp;groupAdminId=91" TargetMode="External"/><Relationship Id="rId9" Type="http://schemas.openxmlformats.org/officeDocument/2006/relationships/image" Target="../media/image67.png"/></Relationships>
</file>

<file path=ppt/slides/_rels/slide21.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hyperlink" Target="https://kikuzosound.com/ipax_url/2216?v=1708792003000&amp;asset_ver=1708792003000&amp;group_id=129&amp;groupAdminId=91" TargetMode="External"/><Relationship Id="rId7"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11" Type="http://schemas.openxmlformats.org/officeDocument/2006/relationships/image" Target="../media/image2.jpg"/><Relationship Id="rId5" Type="http://schemas.openxmlformats.org/officeDocument/2006/relationships/hyperlink" Target="https://kikuzosound.com/home" TargetMode="External"/><Relationship Id="rId10" Type="http://schemas.openxmlformats.org/officeDocument/2006/relationships/image" Target="../media/image1.png"/><Relationship Id="rId4" Type="http://schemas.openxmlformats.org/officeDocument/2006/relationships/hyperlink" Target="https://telemedica.site/ipax-7feature-jp/" TargetMode="External"/><Relationship Id="rId9" Type="http://schemas.openxmlformats.org/officeDocument/2006/relationships/image" Target="../media/image73.png"/></Relationships>
</file>

<file path=ppt/slides/_rels/slide22.xml.rels><?xml version="1.0" encoding="UTF-8" standalone="yes"?>
<Relationships xmlns="http://schemas.openxmlformats.org/package/2006/relationships"><Relationship Id="rId8" Type="http://schemas.openxmlformats.org/officeDocument/2006/relationships/image" Target="../media/image76.jpg"/><Relationship Id="rId3" Type="http://schemas.openxmlformats.org/officeDocument/2006/relationships/hyperlink" Target="https://kikuzosound.com/ipax_url/2215?v=1708791896000&amp;asset_ver=1708791896000&amp;group_id=129&amp;groupAdminId=91" TargetMode="External"/><Relationship Id="rId7" Type="http://schemas.openxmlformats.org/officeDocument/2006/relationships/image" Target="../media/image75.png"/><Relationship Id="rId2" Type="http://schemas.openxmlformats.org/officeDocument/2006/relationships/image" Target="../media/image74.jpg"/><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11" Type="http://schemas.openxmlformats.org/officeDocument/2006/relationships/image" Target="../media/image2.jpg"/><Relationship Id="rId5" Type="http://schemas.openxmlformats.org/officeDocument/2006/relationships/hyperlink" Target="https://kikuzosound.com/home" TargetMode="External"/><Relationship Id="rId10" Type="http://schemas.openxmlformats.org/officeDocument/2006/relationships/image" Target="../media/image1.png"/><Relationship Id="rId4" Type="http://schemas.openxmlformats.org/officeDocument/2006/relationships/hyperlink" Target="https://telemedica.site/ipax-7feature-jp/" TargetMode="External"/><Relationship Id="rId9" Type="http://schemas.openxmlformats.org/officeDocument/2006/relationships/image" Target="../media/image77.jpg"/></Relationships>
</file>

<file path=ppt/slides/_rels/slide2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9.jpg"/><Relationship Id="rId7" Type="http://schemas.openxmlformats.org/officeDocument/2006/relationships/hyperlink" Target="https://kikuzosound.com/terms" TargetMode="External"/><Relationship Id="rId2" Type="http://schemas.openxmlformats.org/officeDocument/2006/relationships/image" Target="../media/image78.jpg"/><Relationship Id="rId1" Type="http://schemas.openxmlformats.org/officeDocument/2006/relationships/slideLayout" Target="../slideLayouts/slideLayout1.xml"/><Relationship Id="rId6" Type="http://schemas.openxmlformats.org/officeDocument/2006/relationships/hyperlink" Target="https://kikuzosound.com/home" TargetMode="External"/><Relationship Id="rId11" Type="http://schemas.openxmlformats.org/officeDocument/2006/relationships/image" Target="../media/image81.jpg"/><Relationship Id="rId5" Type="http://schemas.openxmlformats.org/officeDocument/2006/relationships/hyperlink" Target="https://telemedica.site/ipax-7feature-jp/" TargetMode="External"/><Relationship Id="rId10" Type="http://schemas.openxmlformats.org/officeDocument/2006/relationships/image" Target="../media/image2.jpg"/><Relationship Id="rId4" Type="http://schemas.openxmlformats.org/officeDocument/2006/relationships/hyperlink" Target="https://kikuzosound.com/ipax_url/2214?v=1708791833000&amp;asset_ver=1708791833000&amp;group_id=129&amp;groupAdminId=91" TargetMode="External"/><Relationship Id="rId9" Type="http://schemas.openxmlformats.org/officeDocument/2006/relationships/image" Target="../media/image1.png"/></Relationships>
</file>

<file path=ppt/slides/_rels/slide2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3.jpg"/><Relationship Id="rId7" Type="http://schemas.openxmlformats.org/officeDocument/2006/relationships/hyperlink" Target="https://kikuzosound.com/terms" TargetMode="External"/><Relationship Id="rId2" Type="http://schemas.openxmlformats.org/officeDocument/2006/relationships/image" Target="../media/image82.jpg"/><Relationship Id="rId1" Type="http://schemas.openxmlformats.org/officeDocument/2006/relationships/slideLayout" Target="../slideLayouts/slideLayout1.xml"/><Relationship Id="rId6" Type="http://schemas.openxmlformats.org/officeDocument/2006/relationships/hyperlink" Target="https://kikuzosound.com/home" TargetMode="External"/><Relationship Id="rId11" Type="http://schemas.openxmlformats.org/officeDocument/2006/relationships/image" Target="../media/image85.jpg"/><Relationship Id="rId5" Type="http://schemas.openxmlformats.org/officeDocument/2006/relationships/hyperlink" Target="https://telemedica.site/ipax-7feature-jp/" TargetMode="External"/><Relationship Id="rId10" Type="http://schemas.openxmlformats.org/officeDocument/2006/relationships/image" Target="../media/image2.jpg"/><Relationship Id="rId4" Type="http://schemas.openxmlformats.org/officeDocument/2006/relationships/hyperlink" Target="https://kikuzosound.com/ipax_url/2213?v=1708791756000&amp;asset_ver=1708791756000&amp;group_id=129&amp;groupAdminId=91" TargetMode="External"/><Relationship Id="rId9" Type="http://schemas.openxmlformats.org/officeDocument/2006/relationships/image" Target="../media/image1.png"/></Relationships>
</file>

<file path=ppt/slides/_rels/slide25.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7.jpg"/><Relationship Id="rId7" Type="http://schemas.openxmlformats.org/officeDocument/2006/relationships/hyperlink" Target="https://kikuzosound.com/terms" TargetMode="External"/><Relationship Id="rId2" Type="http://schemas.openxmlformats.org/officeDocument/2006/relationships/image" Target="../media/image86.jpg"/><Relationship Id="rId1" Type="http://schemas.openxmlformats.org/officeDocument/2006/relationships/slideLayout" Target="../slideLayouts/slideLayout1.xml"/><Relationship Id="rId6" Type="http://schemas.openxmlformats.org/officeDocument/2006/relationships/hyperlink" Target="https://kikuzosound.com/home" TargetMode="External"/><Relationship Id="rId11" Type="http://schemas.openxmlformats.org/officeDocument/2006/relationships/image" Target="../media/image89.jpg"/><Relationship Id="rId5" Type="http://schemas.openxmlformats.org/officeDocument/2006/relationships/hyperlink" Target="https://telemedica.site/ipax-7feature-jp/" TargetMode="External"/><Relationship Id="rId10" Type="http://schemas.openxmlformats.org/officeDocument/2006/relationships/image" Target="../media/image2.jpg"/><Relationship Id="rId4" Type="http://schemas.openxmlformats.org/officeDocument/2006/relationships/hyperlink" Target="https://kikuzosound.com/ipax_url/2212?v=1708791695000&amp;asset_ver=1708791695000&amp;group_id=129&amp;groupAdminId=91" TargetMode="External"/><Relationship Id="rId9" Type="http://schemas.openxmlformats.org/officeDocument/2006/relationships/image" Target="../media/image1.png"/></Relationships>
</file>

<file path=ppt/slides/_rels/slide2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kikuzosound.com/ipax_url/2211?v=1708791467000&amp;asset_ver=1708791467000&amp;group_id=129&amp;groupAdminId=91" TargetMode="External"/><Relationship Id="rId7" Type="http://schemas.openxmlformats.org/officeDocument/2006/relationships/image" Target="../media/image91.png"/><Relationship Id="rId2" Type="http://schemas.openxmlformats.org/officeDocument/2006/relationships/image" Target="../media/image90.jpg"/><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11" Type="http://schemas.openxmlformats.org/officeDocument/2006/relationships/image" Target="../media/image93.jpg"/><Relationship Id="rId5" Type="http://schemas.openxmlformats.org/officeDocument/2006/relationships/hyperlink" Target="https://kikuzosound.com/home" TargetMode="External"/><Relationship Id="rId10" Type="http://schemas.openxmlformats.org/officeDocument/2006/relationships/image" Target="../media/image92.jpg"/><Relationship Id="rId4" Type="http://schemas.openxmlformats.org/officeDocument/2006/relationships/hyperlink" Target="https://telemedica.site/ipax-7feature-jp/" TargetMode="External"/><Relationship Id="rId9" Type="http://schemas.openxmlformats.org/officeDocument/2006/relationships/image" Target="../media/image2.jpg"/></Relationships>
</file>

<file path=ppt/slides/_rels/slide2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kikuzosound.com/ipax_url/2210?v=1708791361000&amp;asset_ver=1708791361000&amp;group_id=129&amp;groupAdminId=91" TargetMode="External"/><Relationship Id="rId7" Type="http://schemas.openxmlformats.org/officeDocument/2006/relationships/image" Target="../media/image95.png"/><Relationship Id="rId2" Type="http://schemas.openxmlformats.org/officeDocument/2006/relationships/image" Target="../media/image94.jpg"/><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11" Type="http://schemas.openxmlformats.org/officeDocument/2006/relationships/image" Target="../media/image97.jpg"/><Relationship Id="rId5" Type="http://schemas.openxmlformats.org/officeDocument/2006/relationships/hyperlink" Target="https://kikuzosound.com/home" TargetMode="External"/><Relationship Id="rId10" Type="http://schemas.openxmlformats.org/officeDocument/2006/relationships/image" Target="../media/image96.jpg"/><Relationship Id="rId4" Type="http://schemas.openxmlformats.org/officeDocument/2006/relationships/hyperlink" Target="https://telemedica.site/ipax-7feature-jp/" TargetMode="External"/><Relationship Id="rId9" Type="http://schemas.openxmlformats.org/officeDocument/2006/relationships/image" Target="../media/image2.jpg"/></Relationships>
</file>

<file path=ppt/slides/_rels/slide2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kikuzosound.com/ipax_url/2209?v=1708791309000&amp;asset_ver=1708791309000&amp;group_id=129&amp;groupAdminId=91" TargetMode="External"/><Relationship Id="rId7" Type="http://schemas.openxmlformats.org/officeDocument/2006/relationships/image" Target="../media/image99.png"/><Relationship Id="rId2" Type="http://schemas.openxmlformats.org/officeDocument/2006/relationships/image" Target="../media/image98.jpg"/><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11" Type="http://schemas.openxmlformats.org/officeDocument/2006/relationships/image" Target="../media/image101.jpg"/><Relationship Id="rId5" Type="http://schemas.openxmlformats.org/officeDocument/2006/relationships/hyperlink" Target="https://kikuzosound.com/home" TargetMode="External"/><Relationship Id="rId10" Type="http://schemas.openxmlformats.org/officeDocument/2006/relationships/image" Target="../media/image100.jpg"/><Relationship Id="rId4" Type="http://schemas.openxmlformats.org/officeDocument/2006/relationships/hyperlink" Target="https://telemedica.site/ipax-7feature-jp/" TargetMode="External"/><Relationship Id="rId9" Type="http://schemas.openxmlformats.org/officeDocument/2006/relationships/image" Target="../media/image2.jpg"/></Relationships>
</file>

<file path=ppt/slides/_rels/slide2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kikuzosound.com/ipax_url/2208?v=1708791227000&amp;asset_ver=1708791227000&amp;group_id=129&amp;groupAdminId=91" TargetMode="External"/><Relationship Id="rId7" Type="http://schemas.openxmlformats.org/officeDocument/2006/relationships/image" Target="../media/image102.png"/><Relationship Id="rId2" Type="http://schemas.openxmlformats.org/officeDocument/2006/relationships/image" Target="../media/image98.jpg"/><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11" Type="http://schemas.openxmlformats.org/officeDocument/2006/relationships/image" Target="../media/image104.jpg"/><Relationship Id="rId5" Type="http://schemas.openxmlformats.org/officeDocument/2006/relationships/hyperlink" Target="https://kikuzosound.com/home" TargetMode="External"/><Relationship Id="rId10" Type="http://schemas.openxmlformats.org/officeDocument/2006/relationships/image" Target="../media/image103.jpg"/><Relationship Id="rId4" Type="http://schemas.openxmlformats.org/officeDocument/2006/relationships/hyperlink" Target="https://telemedica.site/ipax-7feature-jp/" TargetMode="External"/><Relationship Id="rId9"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kikuzosound.com/home" TargetMode="External"/><Relationship Id="rId5" Type="http://schemas.openxmlformats.org/officeDocument/2006/relationships/hyperlink" Target="https://telemedica.site/ipax-7feature-jp/" TargetMode="External"/><Relationship Id="rId4" Type="http://schemas.openxmlformats.org/officeDocument/2006/relationships/hyperlink" Target="https://kikuzosound.com/terms"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kikuzosound.com/ipax_url/2207?v=1708791165000&amp;asset_ver=1708791165000&amp;group_id=129&amp;groupAdminId=91" TargetMode="External"/><Relationship Id="rId7" Type="http://schemas.openxmlformats.org/officeDocument/2006/relationships/image" Target="../media/image106.png"/><Relationship Id="rId2" Type="http://schemas.openxmlformats.org/officeDocument/2006/relationships/image" Target="../media/image105.jpg"/><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11" Type="http://schemas.openxmlformats.org/officeDocument/2006/relationships/image" Target="../media/image108.jpg"/><Relationship Id="rId5" Type="http://schemas.openxmlformats.org/officeDocument/2006/relationships/hyperlink" Target="https://kikuzosound.com/home" TargetMode="External"/><Relationship Id="rId10" Type="http://schemas.openxmlformats.org/officeDocument/2006/relationships/image" Target="../media/image107.jpg"/><Relationship Id="rId4" Type="http://schemas.openxmlformats.org/officeDocument/2006/relationships/hyperlink" Target="https://telemedica.site/ipax-7feature-jp/" TargetMode="External"/><Relationship Id="rId9" Type="http://schemas.openxmlformats.org/officeDocument/2006/relationships/image" Target="../media/image2.jpg"/></Relationships>
</file>

<file path=ppt/slides/_rels/slide3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kikuzosound.com/ipax_url/2206?v=1708791105000&amp;asset_ver=1708791105000&amp;group_id=129&amp;groupAdminId=91" TargetMode="External"/><Relationship Id="rId7" Type="http://schemas.openxmlformats.org/officeDocument/2006/relationships/image" Target="../media/image110.png"/><Relationship Id="rId2" Type="http://schemas.openxmlformats.org/officeDocument/2006/relationships/image" Target="../media/image109.jpg"/><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11" Type="http://schemas.openxmlformats.org/officeDocument/2006/relationships/image" Target="../media/image112.jpg"/><Relationship Id="rId5" Type="http://schemas.openxmlformats.org/officeDocument/2006/relationships/hyperlink" Target="https://kikuzosound.com/home" TargetMode="External"/><Relationship Id="rId10" Type="http://schemas.openxmlformats.org/officeDocument/2006/relationships/image" Target="../media/image111.jpg"/><Relationship Id="rId4" Type="http://schemas.openxmlformats.org/officeDocument/2006/relationships/hyperlink" Target="https://telemedica.site/ipax-7feature-jp/" TargetMode="External"/><Relationship Id="rId9" Type="http://schemas.openxmlformats.org/officeDocument/2006/relationships/image" Target="../media/image2.jpg"/></Relationships>
</file>

<file path=ppt/slides/_rels/slide32.xml.rels><?xml version="1.0" encoding="UTF-8" standalone="yes"?>
<Relationships xmlns="http://schemas.openxmlformats.org/package/2006/relationships"><Relationship Id="rId8" Type="http://schemas.openxmlformats.org/officeDocument/2006/relationships/image" Target="../media/image116.jpg"/><Relationship Id="rId3" Type="http://schemas.openxmlformats.org/officeDocument/2006/relationships/hyperlink" Target="https://telemedica.site/ipax-7feature-jp/" TargetMode="External"/><Relationship Id="rId7" Type="http://schemas.openxmlformats.org/officeDocument/2006/relationships/image" Target="../media/image115.jpg"/><Relationship Id="rId2" Type="http://schemas.openxmlformats.org/officeDocument/2006/relationships/image" Target="../media/image113.jpg"/><Relationship Id="rId1" Type="http://schemas.openxmlformats.org/officeDocument/2006/relationships/slideLayout" Target="../slideLayouts/slideLayout1.xml"/><Relationship Id="rId6" Type="http://schemas.openxmlformats.org/officeDocument/2006/relationships/image" Target="../media/image114.png"/><Relationship Id="rId11" Type="http://schemas.openxmlformats.org/officeDocument/2006/relationships/image" Target="../media/image2.jpg"/><Relationship Id="rId5" Type="http://schemas.openxmlformats.org/officeDocument/2006/relationships/hyperlink" Target="https://kikuzosound.com/ipax_url/2255?v=1708794348000&amp;asset_ver=1708794348000&amp;group_id=129&amp;groupAdminId=91" TargetMode="External"/><Relationship Id="rId10" Type="http://schemas.openxmlformats.org/officeDocument/2006/relationships/image" Target="../media/image1.png"/><Relationship Id="rId4" Type="http://schemas.openxmlformats.org/officeDocument/2006/relationships/hyperlink" Target="https://kikuzosound.com/home" TargetMode="External"/><Relationship Id="rId9" Type="http://schemas.openxmlformats.org/officeDocument/2006/relationships/hyperlink" Target="https://kikuzosound.com/terms"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116.jpg"/><Relationship Id="rId3" Type="http://schemas.openxmlformats.org/officeDocument/2006/relationships/hyperlink" Target="https://kikuzosound.com/home" TargetMode="External"/><Relationship Id="rId7" Type="http://schemas.openxmlformats.org/officeDocument/2006/relationships/image" Target="../media/image119.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18.png"/><Relationship Id="rId11" Type="http://schemas.openxmlformats.org/officeDocument/2006/relationships/image" Target="../media/image2.jpg"/><Relationship Id="rId5" Type="http://schemas.openxmlformats.org/officeDocument/2006/relationships/image" Target="../media/image117.jpg"/><Relationship Id="rId10" Type="http://schemas.openxmlformats.org/officeDocument/2006/relationships/image" Target="../media/image1.png"/><Relationship Id="rId4" Type="http://schemas.openxmlformats.org/officeDocument/2006/relationships/hyperlink" Target="https://kikuzosound.com/ipax_url/2254?v=1708794294000&amp;asset_ver=1708794294000&amp;group_id=129&amp;groupAdminId=91" TargetMode="External"/><Relationship Id="rId9" Type="http://schemas.openxmlformats.org/officeDocument/2006/relationships/hyperlink" Target="https://kikuzosound.com/terms"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116.jpg"/><Relationship Id="rId3" Type="http://schemas.openxmlformats.org/officeDocument/2006/relationships/hyperlink" Target="https://telemedica.site/ipax-7feature-jp/" TargetMode="External"/><Relationship Id="rId7" Type="http://schemas.openxmlformats.org/officeDocument/2006/relationships/image" Target="../media/image121.jpg"/><Relationship Id="rId2" Type="http://schemas.openxmlformats.org/officeDocument/2006/relationships/image" Target="../media/image113.jpg"/><Relationship Id="rId1" Type="http://schemas.openxmlformats.org/officeDocument/2006/relationships/slideLayout" Target="../slideLayouts/slideLayout1.xml"/><Relationship Id="rId6" Type="http://schemas.openxmlformats.org/officeDocument/2006/relationships/image" Target="../media/image120.png"/><Relationship Id="rId11" Type="http://schemas.openxmlformats.org/officeDocument/2006/relationships/image" Target="../media/image2.jpg"/><Relationship Id="rId5" Type="http://schemas.openxmlformats.org/officeDocument/2006/relationships/hyperlink" Target="https://kikuzosound.com/ipax_url/2253?v=1708794255000&amp;asset_ver=1708794255000&amp;group_id=129&amp;groupAdminId=91" TargetMode="External"/><Relationship Id="rId10" Type="http://schemas.openxmlformats.org/officeDocument/2006/relationships/image" Target="../media/image1.png"/><Relationship Id="rId4" Type="http://schemas.openxmlformats.org/officeDocument/2006/relationships/hyperlink" Target="https://kikuzosound.com/home" TargetMode="External"/><Relationship Id="rId9" Type="http://schemas.openxmlformats.org/officeDocument/2006/relationships/hyperlink" Target="https://kikuzosound.com/terms"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116.jpg"/><Relationship Id="rId3" Type="http://schemas.openxmlformats.org/officeDocument/2006/relationships/hyperlink" Target="https://kikuzosound.com/home" TargetMode="External"/><Relationship Id="rId7" Type="http://schemas.openxmlformats.org/officeDocument/2006/relationships/image" Target="../media/image124.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23.jpg"/><Relationship Id="rId11" Type="http://schemas.openxmlformats.org/officeDocument/2006/relationships/image" Target="../media/image2.jpg"/><Relationship Id="rId5" Type="http://schemas.openxmlformats.org/officeDocument/2006/relationships/image" Target="../media/image122.png"/><Relationship Id="rId10" Type="http://schemas.openxmlformats.org/officeDocument/2006/relationships/image" Target="../media/image1.png"/><Relationship Id="rId4" Type="http://schemas.openxmlformats.org/officeDocument/2006/relationships/hyperlink" Target="https://kikuzosound.com/ipax_url/2252?v=1708794210000&amp;asset_ver=1708794210000&amp;group_id=129&amp;groupAdminId=91" TargetMode="External"/><Relationship Id="rId9" Type="http://schemas.openxmlformats.org/officeDocument/2006/relationships/hyperlink" Target="https://kikuzosound.com/terms"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116.jpg"/><Relationship Id="rId3" Type="http://schemas.openxmlformats.org/officeDocument/2006/relationships/hyperlink" Target="https://kikuzosound.com/home" TargetMode="External"/><Relationship Id="rId7" Type="http://schemas.openxmlformats.org/officeDocument/2006/relationships/image" Target="../media/image127.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26.jpg"/><Relationship Id="rId11" Type="http://schemas.openxmlformats.org/officeDocument/2006/relationships/image" Target="../media/image2.jpg"/><Relationship Id="rId5" Type="http://schemas.openxmlformats.org/officeDocument/2006/relationships/image" Target="../media/image125.png"/><Relationship Id="rId10" Type="http://schemas.openxmlformats.org/officeDocument/2006/relationships/image" Target="../media/image1.png"/><Relationship Id="rId4" Type="http://schemas.openxmlformats.org/officeDocument/2006/relationships/hyperlink" Target="https://kikuzosound.com/ipax_url/2251?v=1708794162000&amp;asset_ver=1708794162000&amp;group_id=129&amp;groupAdminId=91" TargetMode="External"/><Relationship Id="rId9" Type="http://schemas.openxmlformats.org/officeDocument/2006/relationships/hyperlink" Target="https://kikuzosound.com/terms"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116.jpg"/><Relationship Id="rId3" Type="http://schemas.openxmlformats.org/officeDocument/2006/relationships/hyperlink" Target="https://kikuzosound.com/home" TargetMode="External"/><Relationship Id="rId7" Type="http://schemas.openxmlformats.org/officeDocument/2006/relationships/image" Target="../media/image130.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29.jpg"/><Relationship Id="rId11" Type="http://schemas.openxmlformats.org/officeDocument/2006/relationships/image" Target="../media/image2.jpg"/><Relationship Id="rId5" Type="http://schemas.openxmlformats.org/officeDocument/2006/relationships/image" Target="../media/image128.png"/><Relationship Id="rId10" Type="http://schemas.openxmlformats.org/officeDocument/2006/relationships/image" Target="../media/image1.png"/><Relationship Id="rId4" Type="http://schemas.openxmlformats.org/officeDocument/2006/relationships/hyperlink" Target="https://kikuzosound.com/ipax_url/2250?v=1708794114000&amp;asset_ver=1708794114000&amp;group_id=129&amp;groupAdminId=91" TargetMode="External"/><Relationship Id="rId9" Type="http://schemas.openxmlformats.org/officeDocument/2006/relationships/hyperlink" Target="https://kikuzosound.com/terms"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116.jpg"/><Relationship Id="rId3" Type="http://schemas.openxmlformats.org/officeDocument/2006/relationships/hyperlink" Target="https://kikuzosound.com/home" TargetMode="External"/><Relationship Id="rId7" Type="http://schemas.openxmlformats.org/officeDocument/2006/relationships/image" Target="../media/image133.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32.jpg"/><Relationship Id="rId11" Type="http://schemas.openxmlformats.org/officeDocument/2006/relationships/image" Target="../media/image2.jpg"/><Relationship Id="rId5" Type="http://schemas.openxmlformats.org/officeDocument/2006/relationships/image" Target="../media/image131.png"/><Relationship Id="rId10" Type="http://schemas.openxmlformats.org/officeDocument/2006/relationships/image" Target="../media/image1.png"/><Relationship Id="rId4" Type="http://schemas.openxmlformats.org/officeDocument/2006/relationships/hyperlink" Target="https://kikuzosound.com/ipax_url/2249?v=1708794071000&amp;asset_ver=1708794071000&amp;group_id=129&amp;groupAdminId=91" TargetMode="External"/><Relationship Id="rId9" Type="http://schemas.openxmlformats.org/officeDocument/2006/relationships/hyperlink" Target="https://kikuzosound.com/terms"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136.jpg"/><Relationship Id="rId3" Type="http://schemas.openxmlformats.org/officeDocument/2006/relationships/hyperlink" Target="https://kikuzosound.com/home" TargetMode="External"/><Relationship Id="rId7" Type="http://schemas.openxmlformats.org/officeDocument/2006/relationships/image" Target="../media/image135.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16.jpg"/><Relationship Id="rId11" Type="http://schemas.openxmlformats.org/officeDocument/2006/relationships/image" Target="../media/image2.jpg"/><Relationship Id="rId5" Type="http://schemas.openxmlformats.org/officeDocument/2006/relationships/image" Target="../media/image134.png"/><Relationship Id="rId10" Type="http://schemas.openxmlformats.org/officeDocument/2006/relationships/image" Target="../media/image1.png"/><Relationship Id="rId4" Type="http://schemas.openxmlformats.org/officeDocument/2006/relationships/hyperlink" Target="https://kikuzosound.com/ipax_url/2248?v=1708794023000&amp;asset_ver=1708794023000&amp;group_id=129&amp;groupAdminId=91" TargetMode="External"/><Relationship Id="rId9" Type="http://schemas.openxmlformats.org/officeDocument/2006/relationships/hyperlink" Target="https://kikuzosound.com/terms"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0.gif"/><Relationship Id="rId3" Type="http://schemas.openxmlformats.org/officeDocument/2006/relationships/image" Target="../media/image7.jpg"/><Relationship Id="rId7" Type="http://schemas.openxmlformats.org/officeDocument/2006/relationships/hyperlink" Target="https://kikuzosound.com/ipax_url/1810?v=1680737287000&amp;asset_ver=1680737287000&amp;group_id=129&amp;groupAdminId=91" TargetMode="External"/><Relationship Id="rId12" Type="http://schemas.openxmlformats.org/officeDocument/2006/relationships/image" Target="../media/image2.jp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hyperlink" Target="https://kikuzosound.com/home" TargetMode="External"/><Relationship Id="rId11" Type="http://schemas.openxmlformats.org/officeDocument/2006/relationships/image" Target="../media/image1.png"/><Relationship Id="rId5" Type="http://schemas.openxmlformats.org/officeDocument/2006/relationships/hyperlink" Target="https://telemedica.site/ipax-7feature-jp/" TargetMode="External"/><Relationship Id="rId10" Type="http://schemas.openxmlformats.org/officeDocument/2006/relationships/hyperlink" Target="https://kikuzosound.com/terms" TargetMode="External"/><Relationship Id="rId4" Type="http://schemas.openxmlformats.org/officeDocument/2006/relationships/hyperlink" Target="https://kikuzosound.com/ipax_url/2234?v=1708792964000&amp;asset_ver=1708792964000&amp;group_id=129&amp;groupAdminId=91" TargetMode="External"/><Relationship Id="rId9"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hyperlink" Target="https://kikuzosound.com/ipax_url/2241?v=1708793428000&amp;asset_ver=1708793428000&amp;group_id=129&amp;groupAdminId=91" TargetMode="External"/><Relationship Id="rId3" Type="http://schemas.openxmlformats.org/officeDocument/2006/relationships/hyperlink" Target="https://kikuzosound.com/home" TargetMode="External"/><Relationship Id="rId7" Type="http://schemas.openxmlformats.org/officeDocument/2006/relationships/image" Target="../media/image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kikuzosound.com/terms" TargetMode="External"/><Relationship Id="rId4" Type="http://schemas.openxmlformats.org/officeDocument/2006/relationships/hyperlink" Target="https://kikuzosound.com/ipax_url/2242?v=1708793480000&amp;asset_ver=1708793480000&amp;group_id=129&amp;groupAdminId=91"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kikuzosound.com/ipax_url/2238?v=1708793251000&amp;asset_ver=1708793251000&amp;group_id=129&amp;groupAdminId=91" TargetMode="External"/><Relationship Id="rId3" Type="http://schemas.openxmlformats.org/officeDocument/2006/relationships/hyperlink" Target="https://kikuzosound.com/home" TargetMode="External"/><Relationship Id="rId7" Type="http://schemas.openxmlformats.org/officeDocument/2006/relationships/image" Target="../media/image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kikuzosound.com/terms" TargetMode="External"/><Relationship Id="rId4" Type="http://schemas.openxmlformats.org/officeDocument/2006/relationships/hyperlink" Target="https://kikuzosound.com/ipax_url/2310?v=1711044856000&amp;asset_ver=1711044856000&amp;group_id=129&amp;groupAdminId=91"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kikuzosound.com/ipax_url/2245?v=1708793851000&amp;asset_ver=1708793851000&amp;group_id=129&amp;groupAdminId=91" TargetMode="External"/><Relationship Id="rId3" Type="http://schemas.openxmlformats.org/officeDocument/2006/relationships/hyperlink" Target="https://kikuzosound.com/home" TargetMode="External"/><Relationship Id="rId7" Type="http://schemas.openxmlformats.org/officeDocument/2006/relationships/image" Target="../media/image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kikuzosound.com/terms" TargetMode="External"/><Relationship Id="rId4" Type="http://schemas.openxmlformats.org/officeDocument/2006/relationships/hyperlink" Target="https://kikuzosound.com/ipax_url/2313?v=1711055062000&amp;asset_ver=1711055062000&amp;group_id=129&amp;groupAdminId=91"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kikuzosound.com/ipax_url/2309?v=1711041587000&amp;asset_ver=1711041587000&amp;group_id=129&amp;groupAdminId=91" TargetMode="External"/><Relationship Id="rId3" Type="http://schemas.openxmlformats.org/officeDocument/2006/relationships/hyperlink" Target="https://kikuzosound.com/home" TargetMode="External"/><Relationship Id="rId7" Type="http://schemas.openxmlformats.org/officeDocument/2006/relationships/image" Target="../media/image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kikuzosound.com/terms" TargetMode="External"/><Relationship Id="rId4" Type="http://schemas.openxmlformats.org/officeDocument/2006/relationships/hyperlink" Target="https://kikuzosound.com/ipax_url/2308?v=1711039338000&amp;asset_ver=1711039338000&amp;group_id=129&amp;groupAdminId=91"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kikuzosound.com/ipax_url/2305?v=1710977366000&amp;asset_ver=1710977366000&amp;group_id=129&amp;groupAdminId=91" TargetMode="External"/><Relationship Id="rId3" Type="http://schemas.openxmlformats.org/officeDocument/2006/relationships/hyperlink" Target="https://kikuzosound.com/home" TargetMode="External"/><Relationship Id="rId7" Type="http://schemas.openxmlformats.org/officeDocument/2006/relationships/image" Target="../media/image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kikuzosound.com/terms" TargetMode="External"/><Relationship Id="rId4" Type="http://schemas.openxmlformats.org/officeDocument/2006/relationships/hyperlink" Target="https://kikuzosound.com/ipax_url/2304?v=1710976424000&amp;asset_ver=1710976424000&amp;group_id=129&amp;groupAdminId=91"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kikuzosound.com/ipax_url/2312?v=1711044956000&amp;asset_ver=1711044956000&amp;group_id=129&amp;groupAdminId=91" TargetMode="External"/><Relationship Id="rId3" Type="http://schemas.openxmlformats.org/officeDocument/2006/relationships/hyperlink" Target="https://kikuzosound.com/home" TargetMode="External"/><Relationship Id="rId7" Type="http://schemas.openxmlformats.org/officeDocument/2006/relationships/image" Target="../media/image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kikuzosound.com/terms" TargetMode="External"/><Relationship Id="rId4" Type="http://schemas.openxmlformats.org/officeDocument/2006/relationships/hyperlink" Target="https://kikuzosound.com/ipax_url/2246?v=1708793907000&amp;asset_ver=1708793907000&amp;group_id=129&amp;groupAdminId=91"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s://kikuzosound.com/ipax_url/2247?v=1708793966000&amp;asset_ver=1708793966000&amp;group_id=129&amp;groupAdminId=91" TargetMode="External"/><Relationship Id="rId3" Type="http://schemas.openxmlformats.org/officeDocument/2006/relationships/hyperlink" Target="https://kikuzosound.com/home" TargetMode="External"/><Relationship Id="rId7" Type="http://schemas.openxmlformats.org/officeDocument/2006/relationships/image" Target="../media/image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kikuzosound.com/terms" TargetMode="External"/><Relationship Id="rId4" Type="http://schemas.openxmlformats.org/officeDocument/2006/relationships/hyperlink" Target="https://kikuzosound.com/ipax_url/2244?v=1708793806000&amp;asset_ver=1708793806000&amp;group_id=129&amp;groupAdminId=91" TargetMode="External"/></Relationships>
</file>

<file path=ppt/slides/_rels/slide47.xml.rels><?xml version="1.0" encoding="UTF-8" standalone="yes"?>
<Relationships xmlns="http://schemas.openxmlformats.org/package/2006/relationships"><Relationship Id="rId8" Type="http://schemas.openxmlformats.org/officeDocument/2006/relationships/hyperlink" Target="https://kikuzosound.com/ipax_url/2377?v=1712090479000&amp;asset_ver=1712090479000&amp;group_id=129&amp;groupAdminId=91" TargetMode="External"/><Relationship Id="rId3" Type="http://schemas.openxmlformats.org/officeDocument/2006/relationships/hyperlink" Target="https://kikuzosound.com/home" TargetMode="External"/><Relationship Id="rId7" Type="http://schemas.openxmlformats.org/officeDocument/2006/relationships/image" Target="../media/image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kikuzosound.com/terms" TargetMode="External"/><Relationship Id="rId4" Type="http://schemas.openxmlformats.org/officeDocument/2006/relationships/hyperlink" Target="https://kikuzosound.com/ipax_url/2243?v=1708793522000&amp;asset_ver=1708793522000&amp;group_id=129&amp;groupAdminId=91"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s://kikuzosound.com/ipax_url/2237?v=1708793201000&amp;asset_ver=1708793201000&amp;group_id=129&amp;groupAdminId=91" TargetMode="External"/><Relationship Id="rId3" Type="http://schemas.openxmlformats.org/officeDocument/2006/relationships/hyperlink" Target="https://kikuzosound.com/home" TargetMode="External"/><Relationship Id="rId7" Type="http://schemas.openxmlformats.org/officeDocument/2006/relationships/image" Target="../media/image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kikuzosound.com/terms" TargetMode="External"/><Relationship Id="rId4" Type="http://schemas.openxmlformats.org/officeDocument/2006/relationships/hyperlink" Target="https://kikuzosound.com/ipax_url/2236?v=1708793125000&amp;asset_ver=1708793125000&amp;group_id=129&amp;groupAdminId=91"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s://kikuzosound.com/ipax_url/2141?v=1703961268000&amp;asset_ver=1703961268000&amp;group_id=129&amp;groupAdminId=91" TargetMode="External"/><Relationship Id="rId3" Type="http://schemas.openxmlformats.org/officeDocument/2006/relationships/hyperlink" Target="https://kikuzosound.com/home" TargetMode="External"/><Relationship Id="rId7" Type="http://schemas.openxmlformats.org/officeDocument/2006/relationships/image" Target="../media/image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kikuzosound.com/terms" TargetMode="External"/><Relationship Id="rId4" Type="http://schemas.openxmlformats.org/officeDocument/2006/relationships/hyperlink" Target="https://kikuzosound.com/ipax_url/2378?v=1712090637000&amp;asset_ver=1712090637000&amp;group_id=129&amp;groupAdminId=91"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kikuzosound.com/stetho_url/2591?group_id=10&amp;groupAdminId=91" TargetMode="External"/><Relationship Id="rId13" Type="http://schemas.openxmlformats.org/officeDocument/2006/relationships/image" Target="../media/image2.jpg"/><Relationship Id="rId3" Type="http://schemas.openxmlformats.org/officeDocument/2006/relationships/image" Target="../media/image12.jpg"/><Relationship Id="rId7" Type="http://schemas.openxmlformats.org/officeDocument/2006/relationships/hyperlink" Target="https://kikuzosound.com/stetho_url/2590?group_id=10&amp;groupAdminId=91" TargetMode="External"/><Relationship Id="rId12"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hyperlink" Target="https://kikuzosound.com/ipax_url/2234?v=1708792964000&amp;asset_ver=1708792964000&amp;group_id=129&amp;groupAdminId=91" TargetMode="External"/><Relationship Id="rId11" Type="http://schemas.openxmlformats.org/officeDocument/2006/relationships/hyperlink" Target="https://kikuzosound.com/terms" TargetMode="External"/><Relationship Id="rId5" Type="http://schemas.openxmlformats.org/officeDocument/2006/relationships/hyperlink" Target="https://kikuzosound.com/home" TargetMode="External"/><Relationship Id="rId10" Type="http://schemas.openxmlformats.org/officeDocument/2006/relationships/image" Target="../media/image13.png"/><Relationship Id="rId4" Type="http://schemas.openxmlformats.org/officeDocument/2006/relationships/hyperlink" Target="https://telemedica.site/ipax-7feature-jp/" TargetMode="External"/><Relationship Id="rId9" Type="http://schemas.openxmlformats.org/officeDocument/2006/relationships/hyperlink" Target="https://kikuzosound.com/stetho_url/2592?group_id=10&amp;groupAdminId=91" TargetMode="External"/></Relationships>
</file>

<file path=ppt/slides/_rels/slide50.xml.rels><?xml version="1.0" encoding="UTF-8" standalone="yes"?>
<Relationships xmlns="http://schemas.openxmlformats.org/package/2006/relationships"><Relationship Id="rId8" Type="http://schemas.openxmlformats.org/officeDocument/2006/relationships/hyperlink" Target="https://kikuzosound.com/ipax_url/2376?v=1712090289000&amp;asset_ver=1712090289000&amp;group_id=129&amp;groupAdminId=91" TargetMode="External"/><Relationship Id="rId3" Type="http://schemas.openxmlformats.org/officeDocument/2006/relationships/hyperlink" Target="https://kikuzosound.com/home" TargetMode="External"/><Relationship Id="rId7" Type="http://schemas.openxmlformats.org/officeDocument/2006/relationships/image" Target="../media/image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kikuzosound.com/terms" TargetMode="External"/><Relationship Id="rId4" Type="http://schemas.openxmlformats.org/officeDocument/2006/relationships/hyperlink" Target="https://kikuzosound.com/ipax_url/2375?v=1712090200000&amp;asset_ver=1712090200000&amp;group_id=129&amp;groupAdminId=91"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jpg"/><Relationship Id="rId7" Type="http://schemas.openxmlformats.org/officeDocument/2006/relationships/hyperlink" Target="https://kikuzosound.com/stetho_url/2593?group_id=10&amp;groupAdminId=91"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kikuzosound.com/terms" TargetMode="External"/><Relationship Id="rId5" Type="http://schemas.openxmlformats.org/officeDocument/2006/relationships/hyperlink" Target="https://kikuzosound.com/home" TargetMode="External"/><Relationship Id="rId4" Type="http://schemas.openxmlformats.org/officeDocument/2006/relationships/hyperlink" Target="https://telemedica.site/ipax-7feature-jp/" TargetMode="External"/><Relationship Id="rId9" Type="http://schemas.openxmlformats.org/officeDocument/2006/relationships/image" Target="../media/image15.jpg"/></Relationships>
</file>

<file path=ppt/slides/_rels/slide7.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6.jpg"/><Relationship Id="rId7" Type="http://schemas.openxmlformats.org/officeDocument/2006/relationships/image" Target="../media/image18.png"/><Relationship Id="rId2" Type="http://schemas.openxmlformats.org/officeDocument/2006/relationships/hyperlink" Target="https://kikuzosound.com/ipax_url/2233?v=1708792921000&amp;asset_ver=1708792921000&amp;group_id=129&amp;groupAdminId=91" TargetMode="External"/><Relationship Id="rId1" Type="http://schemas.openxmlformats.org/officeDocument/2006/relationships/slideLayout" Target="../slideLayouts/slideLayout1.xml"/><Relationship Id="rId6" Type="http://schemas.openxmlformats.org/officeDocument/2006/relationships/hyperlink" Target="https://kikuzosound.com/home" TargetMode="External"/><Relationship Id="rId11" Type="http://schemas.openxmlformats.org/officeDocument/2006/relationships/image" Target="../media/image2.jpg"/><Relationship Id="rId5" Type="http://schemas.openxmlformats.org/officeDocument/2006/relationships/hyperlink" Target="https://telemedica.site/ipax-7feature-jp/" TargetMode="External"/><Relationship Id="rId10" Type="http://schemas.openxmlformats.org/officeDocument/2006/relationships/image" Target="../media/image1.png"/><Relationship Id="rId4" Type="http://schemas.openxmlformats.org/officeDocument/2006/relationships/image" Target="../media/image17.jpg"/><Relationship Id="rId9" Type="http://schemas.openxmlformats.org/officeDocument/2006/relationships/hyperlink" Target="https://kikuzosound.com/terms"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hyperlink" Target="https://kikuzosound.com/ipax_url/2232?v=1708792877000&amp;asset_ver=1708792877000&amp;group_id=129&amp;groupAdminId=91" TargetMode="External"/><Relationship Id="rId7"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xml"/><Relationship Id="rId6" Type="http://schemas.openxmlformats.org/officeDocument/2006/relationships/hyperlink" Target="https://kikuzosound.com/home" TargetMode="External"/><Relationship Id="rId11" Type="http://schemas.openxmlformats.org/officeDocument/2006/relationships/image" Target="../media/image2.jpg"/><Relationship Id="rId5" Type="http://schemas.openxmlformats.org/officeDocument/2006/relationships/hyperlink" Target="https://telemedica.site/ipax-7feature-jp/" TargetMode="External"/><Relationship Id="rId10" Type="http://schemas.openxmlformats.org/officeDocument/2006/relationships/image" Target="../media/image1.png"/><Relationship Id="rId4" Type="http://schemas.openxmlformats.org/officeDocument/2006/relationships/image" Target="../media/image19.jpg"/><Relationship Id="rId9" Type="http://schemas.openxmlformats.org/officeDocument/2006/relationships/hyperlink" Target="https://kikuzosound.com/terms"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hyperlink" Target="https://telemedica.site/ipax-7feature-jp/" TargetMode="External"/><Relationship Id="rId7" Type="http://schemas.openxmlformats.org/officeDocument/2006/relationships/image" Target="../media/image24.jpg"/><Relationship Id="rId2" Type="http://schemas.openxmlformats.org/officeDocument/2006/relationships/hyperlink" Target="https://kikuzosound.com/ipax_url/2231?v=1708792835000&amp;asset_ver=1708792835000&amp;group_id=129&amp;groupAdminId=91" TargetMode="External"/><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5" Type="http://schemas.openxmlformats.org/officeDocument/2006/relationships/image" Target="../media/image23.png"/><Relationship Id="rId10" Type="http://schemas.openxmlformats.org/officeDocument/2006/relationships/image" Target="../media/image2.jpg"/><Relationship Id="rId4" Type="http://schemas.openxmlformats.org/officeDocument/2006/relationships/hyperlink" Target="https://kikuzosound.com/home" TargetMode="External"/><Relationship Id="rId9"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006542-3D9A-F5D9-86C2-373D12556084}"/>
              </a:ext>
            </a:extLst>
          </p:cNvPr>
          <p:cNvSpPr>
            <a:spLocks noGrp="1"/>
          </p:cNvSpPr>
          <p:nvPr>
            <p:ph type="title"/>
          </p:nvPr>
        </p:nvSpPr>
        <p:spPr>
          <a:xfrm>
            <a:off x="1487488" y="391211"/>
            <a:ext cx="2448272" cy="903635"/>
          </a:xfrm>
        </p:spPr>
        <p:txBody>
          <a:bodyPr>
            <a:normAutofit/>
          </a:bodyPr>
          <a:lstStyle/>
          <a:p>
            <a:r>
              <a:rPr lang="ja-JP" altLang="en-US" sz="4000" dirty="0">
                <a:latin typeface="BIZ UDPゴシック" panose="020B0400000000000000" pitchFamily="50" charset="-128"/>
                <a:ea typeface="BIZ UDPゴシック" panose="020B0400000000000000" pitchFamily="50" charset="-128"/>
              </a:rPr>
              <a:t>はじめに</a:t>
            </a:r>
          </a:p>
        </p:txBody>
      </p:sp>
      <p:sp>
        <p:nvSpPr>
          <p:cNvPr id="3" name="コンテンツ プレースホルダー 2">
            <a:extLst>
              <a:ext uri="{FF2B5EF4-FFF2-40B4-BE49-F238E27FC236}">
                <a16:creationId xmlns:a16="http://schemas.microsoft.com/office/drawing/2014/main" id="{36E77CC8-CCAC-74FB-9E4E-B5225C61AD2F}"/>
              </a:ext>
            </a:extLst>
          </p:cNvPr>
          <p:cNvSpPr>
            <a:spLocks noGrp="1"/>
          </p:cNvSpPr>
          <p:nvPr>
            <p:ph idx="1"/>
          </p:nvPr>
        </p:nvSpPr>
        <p:spPr>
          <a:xfrm>
            <a:off x="1695705" y="1449143"/>
            <a:ext cx="8800590" cy="4351338"/>
          </a:xfrm>
        </p:spPr>
        <p:txBody>
          <a:bodyPr>
            <a:normAutofit fontScale="70000" lnSpcReduction="20000"/>
          </a:bodyPr>
          <a:lstStyle/>
          <a:p>
            <a:pPr marL="514350" indent="-514350">
              <a:lnSpc>
                <a:spcPct val="120000"/>
              </a:lnSpc>
              <a:buFont typeface="+mj-lt"/>
              <a:buAutoNum type="arabicPeriod"/>
            </a:pPr>
            <a:r>
              <a:rPr kumimoji="1" lang="ja-JP" altLang="en-US" b="1" dirty="0"/>
              <a:t>無料症例</a:t>
            </a:r>
            <a:endParaRPr kumimoji="1" lang="en-US" altLang="ja-JP" b="1" dirty="0"/>
          </a:p>
          <a:p>
            <a:pPr lvl="1">
              <a:lnSpc>
                <a:spcPct val="120000"/>
              </a:lnSpc>
            </a:pPr>
            <a:r>
              <a:rPr kumimoji="1" lang="ja-JP" altLang="en-US" dirty="0"/>
              <a:t>本</a:t>
            </a:r>
            <a:r>
              <a:rPr lang="ja-JP" altLang="en-US" dirty="0"/>
              <a:t>ファイル４～６</a:t>
            </a:r>
            <a:r>
              <a:rPr kumimoji="1" lang="ja-JP" altLang="en-US" dirty="0"/>
              <a:t>ページ目にある症例は</a:t>
            </a:r>
            <a:r>
              <a:rPr kumimoji="1" lang="ja-JP" altLang="en-US" dirty="0">
                <a:highlight>
                  <a:srgbClr val="FFFF00"/>
                </a:highlight>
              </a:rPr>
              <a:t>無料</a:t>
            </a:r>
            <a:r>
              <a:rPr kumimoji="1" lang="ja-JP" altLang="en-US" dirty="0"/>
              <a:t>でご利用いただけます。</a:t>
            </a:r>
            <a:endParaRPr kumimoji="1" lang="en-US" altLang="ja-JP" dirty="0"/>
          </a:p>
          <a:p>
            <a:pPr lvl="1">
              <a:lnSpc>
                <a:spcPct val="120000"/>
              </a:lnSpc>
            </a:pPr>
            <a:r>
              <a:rPr kumimoji="1" lang="ja-JP" altLang="en-US" dirty="0"/>
              <a:t>リンクボタンを押すと（スライドショー）</a:t>
            </a:r>
            <a:r>
              <a:rPr kumimoji="1" lang="en-US" altLang="ja-JP" dirty="0"/>
              <a:t>iPax</a:t>
            </a:r>
            <a:r>
              <a:rPr kumimoji="1" lang="ja-JP" altLang="en-US" dirty="0"/>
              <a:t>コンテンツが起動します。</a:t>
            </a:r>
            <a:endParaRPr kumimoji="1" lang="en-US" altLang="ja-JP" dirty="0"/>
          </a:p>
          <a:p>
            <a:pPr lvl="1">
              <a:lnSpc>
                <a:spcPct val="120000"/>
              </a:lnSpc>
            </a:pPr>
            <a:r>
              <a:rPr kumimoji="1" lang="en-US" altLang="ja-JP" dirty="0"/>
              <a:t>QR</a:t>
            </a:r>
            <a:r>
              <a:rPr kumimoji="1" lang="ja-JP" altLang="en-US" dirty="0"/>
              <a:t>コードを読むとスマートホン用症例が起動します。</a:t>
            </a:r>
            <a:endParaRPr kumimoji="1" lang="en-US" altLang="ja-JP" dirty="0"/>
          </a:p>
          <a:p>
            <a:pPr marL="457200" lvl="1" indent="0">
              <a:lnSpc>
                <a:spcPct val="120000"/>
              </a:lnSpc>
              <a:buNone/>
            </a:pPr>
            <a:endParaRPr kumimoji="1" lang="en-US" altLang="ja-JP" dirty="0"/>
          </a:p>
          <a:p>
            <a:pPr marL="514350" indent="-514350">
              <a:lnSpc>
                <a:spcPct val="120000"/>
              </a:lnSpc>
              <a:buFont typeface="+mj-lt"/>
              <a:buAutoNum type="arabicPeriod"/>
            </a:pPr>
            <a:r>
              <a:rPr lang="ja-JP" altLang="en-US" b="1" dirty="0"/>
              <a:t>有料症例</a:t>
            </a:r>
            <a:endParaRPr lang="en-US" altLang="ja-JP" b="1" dirty="0"/>
          </a:p>
          <a:p>
            <a:pPr lvl="1">
              <a:lnSpc>
                <a:spcPct val="120000"/>
              </a:lnSpc>
            </a:pPr>
            <a:r>
              <a:rPr lang="ja-JP" altLang="en-US" dirty="0"/>
              <a:t>７ページ目以降は教育機関向けの有料コンテンツで、ご利用には契約が必要です。</a:t>
            </a:r>
            <a:endParaRPr lang="en-US" altLang="ja-JP" dirty="0"/>
          </a:p>
          <a:p>
            <a:pPr lvl="1">
              <a:lnSpc>
                <a:spcPct val="120000"/>
              </a:lnSpc>
            </a:pPr>
            <a:r>
              <a:rPr lang="ja-JP" altLang="en-US" dirty="0"/>
              <a:t>リンクボタンまたは</a:t>
            </a:r>
            <a:r>
              <a:rPr lang="en-US" altLang="ja-JP" dirty="0"/>
              <a:t>QR</a:t>
            </a:r>
            <a:r>
              <a:rPr lang="ja-JP" altLang="en-US" dirty="0"/>
              <a:t>コードを読むとログインページが開きます。</a:t>
            </a:r>
            <a:endParaRPr lang="en-US" altLang="ja-JP" dirty="0"/>
          </a:p>
          <a:p>
            <a:pPr lvl="1">
              <a:lnSpc>
                <a:spcPct val="120000"/>
              </a:lnSpc>
            </a:pPr>
            <a:r>
              <a:rPr lang="ja-JP" altLang="en-US" dirty="0"/>
              <a:t>ご自身の</a:t>
            </a:r>
            <a:r>
              <a:rPr lang="en-US" altLang="ja-JP" dirty="0"/>
              <a:t>ID</a:t>
            </a:r>
            <a:r>
              <a:rPr lang="ja-JP" altLang="en-US" dirty="0"/>
              <a:t>でログインしてご利用ください。</a:t>
            </a:r>
            <a:endParaRPr lang="en-US" altLang="ja-JP" dirty="0"/>
          </a:p>
          <a:p>
            <a:pPr lvl="1">
              <a:lnSpc>
                <a:spcPct val="120000"/>
              </a:lnSpc>
            </a:pPr>
            <a:r>
              <a:rPr lang="ja-JP" altLang="en-US" dirty="0"/>
              <a:t>一度ログインすると</a:t>
            </a:r>
            <a:r>
              <a:rPr lang="en-US" altLang="ja-JP" dirty="0"/>
              <a:t>2</a:t>
            </a:r>
            <a:r>
              <a:rPr lang="ja-JP" altLang="en-US" dirty="0"/>
              <a:t>症例目からはログインなしで利用できます。</a:t>
            </a:r>
            <a:endParaRPr lang="en-US" altLang="ja-JP" dirty="0"/>
          </a:p>
          <a:p>
            <a:pPr lvl="1">
              <a:lnSpc>
                <a:spcPct val="120000"/>
              </a:lnSpc>
            </a:pPr>
            <a:r>
              <a:rPr kumimoji="1" lang="ja-JP" altLang="en-US" dirty="0"/>
              <a:t>有料コンテンツ専用サイトでも利用できます。</a:t>
            </a:r>
          </a:p>
          <a:p>
            <a:pPr lvl="1">
              <a:lnSpc>
                <a:spcPct val="120000"/>
              </a:lnSpc>
            </a:pPr>
            <a:r>
              <a:rPr kumimoji="1" lang="ja-JP" altLang="en-US" dirty="0"/>
              <a:t>ご希望の方は</a:t>
            </a:r>
            <a:r>
              <a:rPr kumimoji="1" lang="en-US" altLang="ja-JP" dirty="0">
                <a:hlinkClick r:id="rId3"/>
              </a:rPr>
              <a:t>iPax</a:t>
            </a:r>
            <a:r>
              <a:rPr kumimoji="1" lang="ja-JP" altLang="en-US" dirty="0">
                <a:hlinkClick r:id="rId3"/>
              </a:rPr>
              <a:t>紹介ページ</a:t>
            </a:r>
            <a:r>
              <a:rPr kumimoji="1" lang="ja-JP" altLang="en-US" dirty="0"/>
              <a:t>からライセンスが購入できます。ご請求書払いをご希望の方は弊社に御連絡ください。</a:t>
            </a:r>
          </a:p>
        </p:txBody>
      </p:sp>
      <p:sp>
        <p:nvSpPr>
          <p:cNvPr id="7" name="テキスト ボックス 6">
            <a:extLst>
              <a:ext uri="{FF2B5EF4-FFF2-40B4-BE49-F238E27FC236}">
                <a16:creationId xmlns:a16="http://schemas.microsoft.com/office/drawing/2014/main" id="{7E4C5D08-C4AA-EB94-8429-9E597676A802}"/>
              </a:ext>
            </a:extLst>
          </p:cNvPr>
          <p:cNvSpPr txBox="1"/>
          <p:nvPr/>
        </p:nvSpPr>
        <p:spPr>
          <a:xfrm>
            <a:off x="6096000" y="673196"/>
            <a:ext cx="5969904" cy="369332"/>
          </a:xfrm>
          <a:prstGeom prst="rect">
            <a:avLst/>
          </a:prstGeom>
          <a:noFill/>
        </p:spPr>
        <p:txBody>
          <a:bodyPr wrap="none" rtlCol="0">
            <a:spAutoFit/>
          </a:bodyPr>
          <a:lstStyle/>
          <a:p>
            <a:r>
              <a:rPr kumimoji="1" lang="en-US" altLang="ja-JP" dirty="0"/>
              <a:t>iPax</a:t>
            </a:r>
            <a:r>
              <a:rPr kumimoji="1" lang="ja-JP" altLang="en-US" dirty="0"/>
              <a:t>の詳しい使い方は</a:t>
            </a:r>
            <a:r>
              <a:rPr kumimoji="1" lang="en-US" altLang="ja-JP" b="1" dirty="0">
                <a:solidFill>
                  <a:schemeClr val="tx2">
                    <a:lumMod val="50000"/>
                    <a:lumOff val="50000"/>
                  </a:schemeClr>
                </a:solidFill>
                <a:hlinkClick r:id="rId3">
                  <a:extLst>
                    <a:ext uri="{A12FA001-AC4F-418D-AE19-62706E023703}">
                      <ahyp:hlinkClr xmlns:ahyp="http://schemas.microsoft.com/office/drawing/2018/hyperlinkcolor" val="tx"/>
                    </a:ext>
                  </a:extLst>
                </a:hlinkClick>
              </a:rPr>
              <a:t>iPax</a:t>
            </a:r>
            <a:r>
              <a:rPr kumimoji="1" lang="ja-JP" altLang="en-US" b="1" dirty="0">
                <a:solidFill>
                  <a:schemeClr val="tx2">
                    <a:lumMod val="50000"/>
                    <a:lumOff val="50000"/>
                  </a:schemeClr>
                </a:solidFill>
                <a:hlinkClick r:id="rId3">
                  <a:extLst>
                    <a:ext uri="{A12FA001-AC4F-418D-AE19-62706E023703}">
                      <ahyp:hlinkClr xmlns:ahyp="http://schemas.microsoft.com/office/drawing/2018/hyperlinkcolor" val="tx"/>
                    </a:ext>
                  </a:extLst>
                </a:hlinkClick>
              </a:rPr>
              <a:t>紹介ページ</a:t>
            </a:r>
            <a:r>
              <a:rPr kumimoji="1" lang="ja-JP" altLang="en-US" dirty="0"/>
              <a:t>で説明しています</a:t>
            </a:r>
          </a:p>
        </p:txBody>
      </p:sp>
      <p:sp>
        <p:nvSpPr>
          <p:cNvPr id="8" name="テキスト ボックス 7">
            <a:extLst>
              <a:ext uri="{FF2B5EF4-FFF2-40B4-BE49-F238E27FC236}">
                <a16:creationId xmlns:a16="http://schemas.microsoft.com/office/drawing/2014/main" id="{7C102957-13F0-A512-9962-48E38F546A04}"/>
              </a:ext>
            </a:extLst>
          </p:cNvPr>
          <p:cNvSpPr txBox="1"/>
          <p:nvPr/>
        </p:nvSpPr>
        <p:spPr>
          <a:xfrm>
            <a:off x="9193350" y="6334581"/>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3"/>
              </a:rPr>
              <a:t>https://telemedica.site/ipax-7feature-jp/</a:t>
            </a:r>
            <a:endParaRPr kumimoji="1" lang="ja-JP" altLang="en-US" sz="1050" dirty="0"/>
          </a:p>
        </p:txBody>
      </p:sp>
      <p:sp>
        <p:nvSpPr>
          <p:cNvPr id="9" name="テキスト ボックス 8">
            <a:extLst>
              <a:ext uri="{FF2B5EF4-FFF2-40B4-BE49-F238E27FC236}">
                <a16:creationId xmlns:a16="http://schemas.microsoft.com/office/drawing/2014/main" id="{0A083D44-966B-0976-D014-FABB86ACE9BA}"/>
              </a:ext>
            </a:extLst>
          </p:cNvPr>
          <p:cNvSpPr txBox="1"/>
          <p:nvPr/>
        </p:nvSpPr>
        <p:spPr>
          <a:xfrm>
            <a:off x="9192344" y="5949280"/>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4"/>
              </a:rPr>
              <a:t>https://kikuzosound.com/home</a:t>
            </a:r>
            <a:endParaRPr lang="en-US" altLang="ja-JP" sz="1050" dirty="0">
              <a:effectLst/>
              <a:ea typeface="游ゴシック" panose="020B0400000000000000" pitchFamily="50" charset="-128"/>
            </a:endParaRPr>
          </a:p>
        </p:txBody>
      </p:sp>
      <p:sp>
        <p:nvSpPr>
          <p:cNvPr id="5" name="テキスト ボックス 4">
            <a:extLst>
              <a:ext uri="{FF2B5EF4-FFF2-40B4-BE49-F238E27FC236}">
                <a16:creationId xmlns:a16="http://schemas.microsoft.com/office/drawing/2014/main" id="{E4566314-E538-EB40-95E7-BBDC946719DA}"/>
              </a:ext>
            </a:extLst>
          </p:cNvPr>
          <p:cNvSpPr txBox="1"/>
          <p:nvPr/>
        </p:nvSpPr>
        <p:spPr>
          <a:xfrm flipH="1">
            <a:off x="7032104" y="6165304"/>
            <a:ext cx="2232248" cy="600164"/>
          </a:xfrm>
          <a:prstGeom prst="rect">
            <a:avLst/>
          </a:prstGeom>
          <a:noFill/>
        </p:spPr>
        <p:txBody>
          <a:bodyPr wrap="square" rtlCol="0">
            <a:spAutoFit/>
          </a:bodyPr>
          <a:lstStyle/>
          <a:p>
            <a:r>
              <a:rPr kumimoji="1" lang="ja-JP" altLang="en-US" sz="1100" dirty="0"/>
              <a:t>お問合せ</a:t>
            </a:r>
            <a:endParaRPr kumimoji="1" lang="en-US" altLang="ja-JP" sz="1100" dirty="0"/>
          </a:p>
          <a:p>
            <a:r>
              <a:rPr lang="ja-JP" altLang="en-US" sz="1100" dirty="0"/>
              <a:t>テレメディカカスタマーセンタ　</a:t>
            </a:r>
            <a:endParaRPr lang="en-US" altLang="ja-JP" sz="1100" dirty="0"/>
          </a:p>
          <a:p>
            <a:r>
              <a:rPr lang="en-US" altLang="ja-JP" sz="1100" dirty="0"/>
              <a:t>email  3sp@telemedica.co.jp</a:t>
            </a:r>
            <a:endParaRPr kumimoji="1" lang="ja-JP" altLang="en-US" sz="1100" dirty="0"/>
          </a:p>
        </p:txBody>
      </p:sp>
      <p:grpSp>
        <p:nvGrpSpPr>
          <p:cNvPr id="10" name="グループ化 9">
            <a:extLst>
              <a:ext uri="{FF2B5EF4-FFF2-40B4-BE49-F238E27FC236}">
                <a16:creationId xmlns:a16="http://schemas.microsoft.com/office/drawing/2014/main" id="{FEF98C76-8FE7-9608-9C73-83622A3F3911}"/>
              </a:ext>
            </a:extLst>
          </p:cNvPr>
          <p:cNvGrpSpPr/>
          <p:nvPr/>
        </p:nvGrpSpPr>
        <p:grpSpPr>
          <a:xfrm>
            <a:off x="415331" y="263757"/>
            <a:ext cx="1072157" cy="1293761"/>
            <a:chOff x="415331" y="263757"/>
            <a:chExt cx="1072157" cy="1293761"/>
          </a:xfrm>
        </p:grpSpPr>
        <p:pic>
          <p:nvPicPr>
            <p:cNvPr id="11" name="図 10" descr="ロゴ, アイコン&#10;&#10;自動的に生成された説明">
              <a:extLst>
                <a:ext uri="{FF2B5EF4-FFF2-40B4-BE49-F238E27FC236}">
                  <a16:creationId xmlns:a16="http://schemas.microsoft.com/office/drawing/2014/main" id="{44D9516E-1793-343E-FABE-627217B948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4362EDCB-17C8-74D6-BC3B-B719D70E41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4" name="テキスト ボックス 3">
            <a:extLst>
              <a:ext uri="{FF2B5EF4-FFF2-40B4-BE49-F238E27FC236}">
                <a16:creationId xmlns:a16="http://schemas.microsoft.com/office/drawing/2014/main" id="{45958965-3F5B-8F06-D56B-141A8CBC125C}"/>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7"/>
              </a:rPr>
              <a:t>利用規約</a:t>
            </a:r>
            <a:r>
              <a:rPr lang="ja-JP" altLang="en-US" sz="1200" dirty="0"/>
              <a:t>を厳守してご利用ください</a:t>
            </a:r>
            <a:endParaRPr kumimoji="1" lang="en-US" altLang="ja-JP" sz="1200" dirty="0"/>
          </a:p>
        </p:txBody>
      </p:sp>
    </p:spTree>
    <p:extLst>
      <p:ext uri="{BB962C8B-B14F-4D97-AF65-F5344CB8AC3E}">
        <p14:creationId xmlns:p14="http://schemas.microsoft.com/office/powerpoint/2010/main" val="4813705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17817-DB7D-A319-18B5-D03C3AFEF0ED}"/>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CF76D7A6-2C02-C5DC-5B8E-C25CE0C05B97}"/>
              </a:ext>
            </a:extLst>
          </p:cNvPr>
          <p:cNvSpPr/>
          <p:nvPr/>
        </p:nvSpPr>
        <p:spPr>
          <a:xfrm>
            <a:off x="5754528" y="1767276"/>
            <a:ext cx="6318136" cy="500236"/>
          </a:xfrm>
          <a:prstGeom prst="rect">
            <a:avLst/>
          </a:prstGeom>
          <a:solidFill>
            <a:srgbClr val="FEF8C8"/>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400" dirty="0">
                <a:solidFill>
                  <a:sysClr val="windowText" lastClr="000000"/>
                </a:solidFill>
              </a:rPr>
              <a:t>本症例の肺音は副雑音が設定されています</a:t>
            </a:r>
            <a:endParaRPr kumimoji="1" lang="ja-JP" altLang="en-US" sz="1400" dirty="0">
              <a:solidFill>
                <a:sysClr val="windowText" lastClr="000000"/>
              </a:solidFill>
            </a:endParaRPr>
          </a:p>
        </p:txBody>
      </p:sp>
      <p:pic>
        <p:nvPicPr>
          <p:cNvPr id="4" name="図 3" descr="ダイアグラム&#10;&#10;自動的に生成された説明">
            <a:extLst>
              <a:ext uri="{FF2B5EF4-FFF2-40B4-BE49-F238E27FC236}">
                <a16:creationId xmlns:a16="http://schemas.microsoft.com/office/drawing/2014/main" id="{F851C14B-066F-CD92-1096-C787CCB158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424" y="4365104"/>
            <a:ext cx="3840000" cy="2160000"/>
          </a:xfrm>
          <a:prstGeom prst="rect">
            <a:avLst/>
          </a:prstGeom>
        </p:spPr>
      </p:pic>
      <p:sp>
        <p:nvSpPr>
          <p:cNvPr id="8" name="テキスト ボックス 7">
            <a:extLst>
              <a:ext uri="{FF2B5EF4-FFF2-40B4-BE49-F238E27FC236}">
                <a16:creationId xmlns:a16="http://schemas.microsoft.com/office/drawing/2014/main" id="{FE4B04A8-B90B-E24F-1374-6BE283AEA9ED}"/>
              </a:ext>
            </a:extLst>
          </p:cNvPr>
          <p:cNvSpPr txBox="1"/>
          <p:nvPr/>
        </p:nvSpPr>
        <p:spPr>
          <a:xfrm>
            <a:off x="1506056" y="209586"/>
            <a:ext cx="3312368" cy="1200329"/>
          </a:xfrm>
          <a:prstGeom prst="rect">
            <a:avLst/>
          </a:prstGeom>
          <a:noFill/>
        </p:spPr>
        <p:txBody>
          <a:bodyPr wrap="square" rtlCol="0">
            <a:spAutoFit/>
          </a:bodyPr>
          <a:lstStyle/>
          <a:p>
            <a:pPr algn="ctr"/>
            <a:r>
              <a:rPr kumimoji="1" lang="en-US" altLang="ja-JP" sz="3600" b="1" dirty="0"/>
              <a:t>Ⅱp</a:t>
            </a:r>
            <a:r>
              <a:rPr kumimoji="1" lang="ja-JP" altLang="en-US" sz="3600" b="1" dirty="0"/>
              <a:t>亢進</a:t>
            </a:r>
            <a:endParaRPr kumimoji="1" lang="en-US" altLang="ja-JP" sz="3600" b="1" dirty="0"/>
          </a:p>
          <a:p>
            <a:pPr algn="ctr"/>
            <a:r>
              <a:rPr lang="ja-JP" altLang="en-US" sz="3600" b="1" dirty="0"/>
              <a:t>２</a:t>
            </a:r>
            <a:r>
              <a:rPr lang="en-US" altLang="ja-JP" sz="3600" b="1" dirty="0"/>
              <a:t>LSB</a:t>
            </a:r>
            <a:endParaRPr kumimoji="1" lang="ja-JP" altLang="en-US" sz="3600" b="1" dirty="0"/>
          </a:p>
        </p:txBody>
      </p:sp>
      <p:sp>
        <p:nvSpPr>
          <p:cNvPr id="13" name="テキスト ボックス 12">
            <a:extLst>
              <a:ext uri="{FF2B5EF4-FFF2-40B4-BE49-F238E27FC236}">
                <a16:creationId xmlns:a16="http://schemas.microsoft.com/office/drawing/2014/main" id="{63DC137A-1B3C-05BB-423D-10BF36EAC710}"/>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0BA551A6-9CC0-0DAE-E261-306BCF85AC93}"/>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2230GA91</a:t>
            </a:r>
            <a:endParaRPr kumimoji="1" lang="ja-JP" altLang="en-US" sz="1100" b="1" dirty="0"/>
          </a:p>
        </p:txBody>
      </p:sp>
      <p:sp>
        <p:nvSpPr>
          <p:cNvPr id="16" name="テキスト ボックス 15">
            <a:extLst>
              <a:ext uri="{FF2B5EF4-FFF2-40B4-BE49-F238E27FC236}">
                <a16:creationId xmlns:a16="http://schemas.microsoft.com/office/drawing/2014/main" id="{D40B54A3-4CAA-14D0-EC62-A33351470A40}"/>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D53D8366-9EAB-6A74-E861-5B826FDE99CD}"/>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grpSp>
        <p:nvGrpSpPr>
          <p:cNvPr id="21" name="グループ化 20">
            <a:extLst>
              <a:ext uri="{FF2B5EF4-FFF2-40B4-BE49-F238E27FC236}">
                <a16:creationId xmlns:a16="http://schemas.microsoft.com/office/drawing/2014/main" id="{F63977A7-33EA-1F4A-6E98-8E2284615696}"/>
              </a:ext>
            </a:extLst>
          </p:cNvPr>
          <p:cNvGrpSpPr/>
          <p:nvPr/>
        </p:nvGrpSpPr>
        <p:grpSpPr>
          <a:xfrm>
            <a:off x="8946210" y="437158"/>
            <a:ext cx="1080000" cy="1235050"/>
            <a:chOff x="8946210" y="437158"/>
            <a:chExt cx="1080000" cy="1235050"/>
          </a:xfrm>
        </p:grpSpPr>
        <p:pic>
          <p:nvPicPr>
            <p:cNvPr id="15" name="Picture 2" descr="qr code">
              <a:extLst>
                <a:ext uri="{FF2B5EF4-FFF2-40B4-BE49-F238E27FC236}">
                  <a16:creationId xmlns:a16="http://schemas.microsoft.com/office/drawing/2014/main" id="{69464499-07E2-BB3A-E33F-FE52EF440F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6210" y="437158"/>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43FD14B8-FD37-CD7A-4E7F-09DE1C031704}"/>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2565GA91</a:t>
              </a:r>
              <a:endParaRPr kumimoji="1" lang="ja-JP" altLang="en-US" sz="900" dirty="0"/>
            </a:p>
          </p:txBody>
        </p:sp>
      </p:grpSp>
      <p:sp>
        <p:nvSpPr>
          <p:cNvPr id="24" name="テキスト ボックス 23">
            <a:extLst>
              <a:ext uri="{FF2B5EF4-FFF2-40B4-BE49-F238E27FC236}">
                <a16:creationId xmlns:a16="http://schemas.microsoft.com/office/drawing/2014/main" id="{E9A2AD87-A940-C0AA-1EAF-FB706818495B}"/>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7"/>
              </a:rPr>
              <a:t>利用規約</a:t>
            </a:r>
            <a:r>
              <a:rPr lang="ja-JP" altLang="en-US" sz="1200" dirty="0"/>
              <a:t>を厳守してご利用ください</a:t>
            </a:r>
            <a:endParaRPr kumimoji="1" lang="en-US" altLang="ja-JP" sz="1200" dirty="0"/>
          </a:p>
        </p:txBody>
      </p:sp>
      <p:pic>
        <p:nvPicPr>
          <p:cNvPr id="7" name="図 6" descr="ダイアグラム, 概略図&#10;&#10;自動的に生成された説明">
            <a:extLst>
              <a:ext uri="{FF2B5EF4-FFF2-40B4-BE49-F238E27FC236}">
                <a16:creationId xmlns:a16="http://schemas.microsoft.com/office/drawing/2014/main" id="{FE834552-C3D8-CA02-DE62-7C9A69F40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5986" y="1334986"/>
            <a:ext cx="5120000" cy="2880000"/>
          </a:xfrm>
          <a:prstGeom prst="rect">
            <a:avLst/>
          </a:prstGeom>
        </p:spPr>
      </p:pic>
      <p:pic>
        <p:nvPicPr>
          <p:cNvPr id="11" name="図 10" descr="ダイアグラム&#10;&#10;自動的に生成された説明">
            <a:extLst>
              <a:ext uri="{FF2B5EF4-FFF2-40B4-BE49-F238E27FC236}">
                <a16:creationId xmlns:a16="http://schemas.microsoft.com/office/drawing/2014/main" id="{C3FDF89E-235E-C2C6-505A-443190F4D9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54528" y="2421288"/>
            <a:ext cx="6400000" cy="3600000"/>
          </a:xfrm>
          <a:prstGeom prst="rect">
            <a:avLst/>
          </a:prstGeom>
        </p:spPr>
      </p:pic>
      <p:grpSp>
        <p:nvGrpSpPr>
          <p:cNvPr id="25" name="グループ化 24">
            <a:extLst>
              <a:ext uri="{FF2B5EF4-FFF2-40B4-BE49-F238E27FC236}">
                <a16:creationId xmlns:a16="http://schemas.microsoft.com/office/drawing/2014/main" id="{F9D2538A-6F03-E6F4-9DEB-C962740987CB}"/>
              </a:ext>
            </a:extLst>
          </p:cNvPr>
          <p:cNvGrpSpPr/>
          <p:nvPr/>
        </p:nvGrpSpPr>
        <p:grpSpPr>
          <a:xfrm>
            <a:off x="415331" y="263757"/>
            <a:ext cx="1072157" cy="1293761"/>
            <a:chOff x="415331" y="263757"/>
            <a:chExt cx="1072157" cy="1293761"/>
          </a:xfrm>
        </p:grpSpPr>
        <p:pic>
          <p:nvPicPr>
            <p:cNvPr id="26" name="図 25" descr="ロゴ, アイコン&#10;&#10;自動的に生成された説明">
              <a:extLst>
                <a:ext uri="{FF2B5EF4-FFF2-40B4-BE49-F238E27FC236}">
                  <a16:creationId xmlns:a16="http://schemas.microsoft.com/office/drawing/2014/main" id="{8298F645-C87D-94BB-513A-69C3101A9F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7" name="図 26" descr="挿絵 が含まれている画像&#10;&#10;自動的に生成された説明">
              <a:extLst>
                <a:ext uri="{FF2B5EF4-FFF2-40B4-BE49-F238E27FC236}">
                  <a16:creationId xmlns:a16="http://schemas.microsoft.com/office/drawing/2014/main" id="{07E16160-089C-E30B-06F9-C951E24D643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4121586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5E7C0-1A36-A062-9035-8C95D5B4F925}"/>
            </a:ext>
          </a:extLst>
        </p:cNvPr>
        <p:cNvGrpSpPr/>
        <p:nvPr/>
      </p:nvGrpSpPr>
      <p:grpSpPr>
        <a:xfrm>
          <a:off x="0" y="0"/>
          <a:ext cx="0" cy="0"/>
          <a:chOff x="0" y="0"/>
          <a:chExt cx="0" cy="0"/>
        </a:xfrm>
      </p:grpSpPr>
      <p:pic>
        <p:nvPicPr>
          <p:cNvPr id="14" name="図 13" descr="ダイアグラム&#10;&#10;自動的に生成された説明">
            <a:extLst>
              <a:ext uri="{FF2B5EF4-FFF2-40B4-BE49-F238E27FC236}">
                <a16:creationId xmlns:a16="http://schemas.microsoft.com/office/drawing/2014/main" id="{1CAE4B4F-8231-6312-3E90-C000B5364625}"/>
              </a:ext>
            </a:extLst>
          </p:cNvPr>
          <p:cNvPicPr>
            <a:picLocks noChangeAspect="1"/>
          </p:cNvPicPr>
          <p:nvPr/>
        </p:nvPicPr>
        <p:blipFill>
          <a:blip r:embed="rId2">
            <a:extLst>
              <a:ext uri="{28A0092B-C50C-407E-A947-70E740481C1C}">
                <a14:useLocalDpi xmlns:a14="http://schemas.microsoft.com/office/drawing/2010/main" val="0"/>
              </a:ext>
            </a:extLst>
          </a:blip>
          <a:srcRect t="13671" b="19865"/>
          <a:stretch/>
        </p:blipFill>
        <p:spPr>
          <a:xfrm>
            <a:off x="623393" y="4198134"/>
            <a:ext cx="2376264" cy="2233653"/>
          </a:xfrm>
          <a:prstGeom prst="rect">
            <a:avLst/>
          </a:prstGeom>
        </p:spPr>
      </p:pic>
      <p:sp>
        <p:nvSpPr>
          <p:cNvPr id="8" name="テキスト ボックス 7">
            <a:extLst>
              <a:ext uri="{FF2B5EF4-FFF2-40B4-BE49-F238E27FC236}">
                <a16:creationId xmlns:a16="http://schemas.microsoft.com/office/drawing/2014/main" id="{C8602C4D-E72E-0988-03CE-C2D6948A7672}"/>
              </a:ext>
            </a:extLst>
          </p:cNvPr>
          <p:cNvSpPr txBox="1"/>
          <p:nvPr/>
        </p:nvSpPr>
        <p:spPr>
          <a:xfrm>
            <a:off x="1510698" y="209586"/>
            <a:ext cx="3096344" cy="1200329"/>
          </a:xfrm>
          <a:prstGeom prst="rect">
            <a:avLst/>
          </a:prstGeom>
          <a:noFill/>
        </p:spPr>
        <p:txBody>
          <a:bodyPr wrap="square" rtlCol="0">
            <a:spAutoFit/>
          </a:bodyPr>
          <a:lstStyle/>
          <a:p>
            <a:pPr algn="ctr"/>
            <a:r>
              <a:rPr kumimoji="1" lang="en-US" altLang="ja-JP" sz="3600" b="1" dirty="0"/>
              <a:t>3</a:t>
            </a:r>
            <a:r>
              <a:rPr kumimoji="1" lang="ja-JP" altLang="en-US" sz="3600" b="1" dirty="0"/>
              <a:t>音</a:t>
            </a:r>
            <a:endParaRPr kumimoji="1" lang="en-US" altLang="ja-JP" sz="3600" b="1" dirty="0"/>
          </a:p>
          <a:p>
            <a:pPr algn="ctr"/>
            <a:r>
              <a:rPr lang="ja-JP" altLang="en-US" sz="3600" b="1" dirty="0"/>
              <a:t>心尖部</a:t>
            </a:r>
            <a:endParaRPr kumimoji="1" lang="ja-JP" altLang="en-US" sz="3600" b="1" dirty="0"/>
          </a:p>
        </p:txBody>
      </p:sp>
      <p:sp>
        <p:nvSpPr>
          <p:cNvPr id="13" name="テキスト ボックス 12">
            <a:extLst>
              <a:ext uri="{FF2B5EF4-FFF2-40B4-BE49-F238E27FC236}">
                <a16:creationId xmlns:a16="http://schemas.microsoft.com/office/drawing/2014/main" id="{267282C1-4C84-331D-1E19-A6510D3F6BA4}"/>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DF2A8AD1-5614-75D0-74B2-ED61B88E075C}"/>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2228GA91</a:t>
            </a:r>
            <a:endParaRPr kumimoji="1" lang="ja-JP" altLang="en-US" sz="1100" b="1" dirty="0"/>
          </a:p>
        </p:txBody>
      </p:sp>
      <p:sp>
        <p:nvSpPr>
          <p:cNvPr id="16" name="テキスト ボックス 15">
            <a:extLst>
              <a:ext uri="{FF2B5EF4-FFF2-40B4-BE49-F238E27FC236}">
                <a16:creationId xmlns:a16="http://schemas.microsoft.com/office/drawing/2014/main" id="{48019047-D8C9-00EF-34FE-74F94A85828D}"/>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E4A7B9FA-EA85-0754-5D34-22B1A5E63944}"/>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pic>
        <p:nvPicPr>
          <p:cNvPr id="15" name="Picture 2" descr="qr code">
            <a:extLst>
              <a:ext uri="{FF2B5EF4-FFF2-40B4-BE49-F238E27FC236}">
                <a16:creationId xmlns:a16="http://schemas.microsoft.com/office/drawing/2014/main" id="{6717C3BB-C0DC-C60C-5863-DD599425D6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6210" y="437158"/>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4" name="テキスト ボックス 23">
            <a:extLst>
              <a:ext uri="{FF2B5EF4-FFF2-40B4-BE49-F238E27FC236}">
                <a16:creationId xmlns:a16="http://schemas.microsoft.com/office/drawing/2014/main" id="{68190577-F5C3-80FD-B7DA-AEA2830C4F18}"/>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7"/>
              </a:rPr>
              <a:t>利用規約</a:t>
            </a:r>
            <a:r>
              <a:rPr lang="ja-JP" altLang="en-US" sz="1200" dirty="0"/>
              <a:t>を厳守してご利用ください</a:t>
            </a:r>
            <a:endParaRPr kumimoji="1" lang="en-US" altLang="ja-JP" sz="1200" dirty="0"/>
          </a:p>
        </p:txBody>
      </p:sp>
      <p:pic>
        <p:nvPicPr>
          <p:cNvPr id="9" name="図 8" descr="ダイアグラム&#10;&#10;自動的に生成された説明">
            <a:extLst>
              <a:ext uri="{FF2B5EF4-FFF2-40B4-BE49-F238E27FC236}">
                <a16:creationId xmlns:a16="http://schemas.microsoft.com/office/drawing/2014/main" id="{D2556E89-ED20-1A3F-E150-011DA52331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009" y="1341088"/>
            <a:ext cx="5120000" cy="2880000"/>
          </a:xfrm>
          <a:prstGeom prst="rect">
            <a:avLst/>
          </a:prstGeom>
        </p:spPr>
      </p:pic>
      <p:pic>
        <p:nvPicPr>
          <p:cNvPr id="20" name="図 19" descr="ダイアグラム&#10;&#10;自動的に生成された説明">
            <a:extLst>
              <a:ext uri="{FF2B5EF4-FFF2-40B4-BE49-F238E27FC236}">
                <a16:creationId xmlns:a16="http://schemas.microsoft.com/office/drawing/2014/main" id="{E14B264E-A8A9-3BA3-1A58-8C2272B4684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54206" y="2421288"/>
            <a:ext cx="6400000" cy="3600000"/>
          </a:xfrm>
          <a:prstGeom prst="rect">
            <a:avLst/>
          </a:prstGeom>
        </p:spPr>
      </p:pic>
      <p:sp>
        <p:nvSpPr>
          <p:cNvPr id="22" name="四角形: 角を丸くする 21">
            <a:hlinkClick r:id="rId10"/>
            <a:extLst>
              <a:ext uri="{FF2B5EF4-FFF2-40B4-BE49-F238E27FC236}">
                <a16:creationId xmlns:a16="http://schemas.microsoft.com/office/drawing/2014/main" id="{7D6FF9A9-42AC-9E52-E7C2-401252E8DC5A}"/>
              </a:ext>
            </a:extLst>
          </p:cNvPr>
          <p:cNvSpPr/>
          <p:nvPr/>
        </p:nvSpPr>
        <p:spPr>
          <a:xfrm>
            <a:off x="2880856" y="5115164"/>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2229GA91</a:t>
            </a:r>
            <a:endParaRPr kumimoji="1" lang="ja-JP" altLang="en-US" sz="1100" b="1" dirty="0"/>
          </a:p>
        </p:txBody>
      </p:sp>
      <p:sp>
        <p:nvSpPr>
          <p:cNvPr id="25" name="テキスト ボックス 24">
            <a:extLst>
              <a:ext uri="{FF2B5EF4-FFF2-40B4-BE49-F238E27FC236}">
                <a16:creationId xmlns:a16="http://schemas.microsoft.com/office/drawing/2014/main" id="{C089FA05-7DA5-85DA-CF72-B8F91CA93C72}"/>
              </a:ext>
            </a:extLst>
          </p:cNvPr>
          <p:cNvSpPr txBox="1"/>
          <p:nvPr/>
        </p:nvSpPr>
        <p:spPr>
          <a:xfrm>
            <a:off x="3359696" y="4869160"/>
            <a:ext cx="639919" cy="261610"/>
          </a:xfrm>
          <a:prstGeom prst="rect">
            <a:avLst/>
          </a:prstGeom>
          <a:noFill/>
        </p:spPr>
        <p:txBody>
          <a:bodyPr wrap="none" rtlCol="0">
            <a:spAutoFit/>
          </a:bodyPr>
          <a:lstStyle/>
          <a:p>
            <a:r>
              <a:rPr kumimoji="1" lang="en-US" altLang="ja-JP" sz="1100" b="1" dirty="0"/>
              <a:t>S3</a:t>
            </a:r>
            <a:r>
              <a:rPr kumimoji="1" lang="ja-JP" altLang="en-US" sz="1100" b="1" dirty="0"/>
              <a:t>強調</a:t>
            </a:r>
          </a:p>
        </p:txBody>
      </p:sp>
      <p:grpSp>
        <p:nvGrpSpPr>
          <p:cNvPr id="27" name="グループ化 26">
            <a:extLst>
              <a:ext uri="{FF2B5EF4-FFF2-40B4-BE49-F238E27FC236}">
                <a16:creationId xmlns:a16="http://schemas.microsoft.com/office/drawing/2014/main" id="{9DCE9834-1D97-9E25-C9BE-E771AA84E3A9}"/>
              </a:ext>
            </a:extLst>
          </p:cNvPr>
          <p:cNvGrpSpPr/>
          <p:nvPr/>
        </p:nvGrpSpPr>
        <p:grpSpPr>
          <a:xfrm>
            <a:off x="4552704" y="4797272"/>
            <a:ext cx="1080000" cy="1178364"/>
            <a:chOff x="8945192" y="1556912"/>
            <a:chExt cx="1080000" cy="1178364"/>
          </a:xfrm>
        </p:grpSpPr>
        <p:pic>
          <p:nvPicPr>
            <p:cNvPr id="17410" name="Picture 2" descr="qr code">
              <a:extLst>
                <a:ext uri="{FF2B5EF4-FFF2-40B4-BE49-F238E27FC236}">
                  <a16:creationId xmlns:a16="http://schemas.microsoft.com/office/drawing/2014/main" id="{6EC79A66-EF50-BCE2-B322-04A953C7E6B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45192" y="1556912"/>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6" name="テキスト ボックス 25">
              <a:extLst>
                <a:ext uri="{FF2B5EF4-FFF2-40B4-BE49-F238E27FC236}">
                  <a16:creationId xmlns:a16="http://schemas.microsoft.com/office/drawing/2014/main" id="{BFB19689-6B47-5158-D29B-EF2D917C295A}"/>
                </a:ext>
              </a:extLst>
            </p:cNvPr>
            <p:cNvSpPr txBox="1"/>
            <p:nvPr/>
          </p:nvSpPr>
          <p:spPr>
            <a:xfrm>
              <a:off x="9122714" y="2504444"/>
              <a:ext cx="728084" cy="230832"/>
            </a:xfrm>
            <a:prstGeom prst="rect">
              <a:avLst/>
            </a:prstGeom>
            <a:noFill/>
          </p:spPr>
          <p:txBody>
            <a:bodyPr wrap="none" rtlCol="0">
              <a:spAutoFit/>
            </a:bodyPr>
            <a:lstStyle/>
            <a:p>
              <a:r>
                <a:rPr kumimoji="1" lang="en-US" altLang="ja-JP" sz="900" dirty="0"/>
                <a:t>2563GA91</a:t>
              </a:r>
              <a:endParaRPr kumimoji="1" lang="ja-JP" altLang="en-US" sz="900" dirty="0"/>
            </a:p>
          </p:txBody>
        </p:sp>
      </p:grpSp>
      <p:grpSp>
        <p:nvGrpSpPr>
          <p:cNvPr id="28" name="グループ化 27">
            <a:extLst>
              <a:ext uri="{FF2B5EF4-FFF2-40B4-BE49-F238E27FC236}">
                <a16:creationId xmlns:a16="http://schemas.microsoft.com/office/drawing/2014/main" id="{C9721F5B-78DD-F874-F860-448491A10ECC}"/>
              </a:ext>
            </a:extLst>
          </p:cNvPr>
          <p:cNvGrpSpPr/>
          <p:nvPr/>
        </p:nvGrpSpPr>
        <p:grpSpPr>
          <a:xfrm>
            <a:off x="8940550" y="441075"/>
            <a:ext cx="1080000" cy="1231133"/>
            <a:chOff x="8940550" y="441075"/>
            <a:chExt cx="1080000" cy="1231133"/>
          </a:xfrm>
        </p:grpSpPr>
        <p:pic>
          <p:nvPicPr>
            <p:cNvPr id="17412" name="Picture 4" descr="qr code">
              <a:extLst>
                <a:ext uri="{FF2B5EF4-FFF2-40B4-BE49-F238E27FC236}">
                  <a16:creationId xmlns:a16="http://schemas.microsoft.com/office/drawing/2014/main" id="{A78B2BA4-4B8C-77B6-B4EA-904184E431A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40550" y="44107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2CB56AFA-47E9-2ED4-662A-7BF71AD4E913}"/>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2561GA91</a:t>
              </a:r>
              <a:endParaRPr kumimoji="1" lang="ja-JP" altLang="en-US" sz="900" dirty="0"/>
            </a:p>
          </p:txBody>
        </p:sp>
      </p:grpSp>
      <p:sp>
        <p:nvSpPr>
          <p:cNvPr id="29" name="テキスト ボックス 28">
            <a:extLst>
              <a:ext uri="{FF2B5EF4-FFF2-40B4-BE49-F238E27FC236}">
                <a16:creationId xmlns:a16="http://schemas.microsoft.com/office/drawing/2014/main" id="{D4895FC0-6D5B-1C0F-FABC-555FFC2C3D78}"/>
              </a:ext>
            </a:extLst>
          </p:cNvPr>
          <p:cNvSpPr txBox="1"/>
          <p:nvPr/>
        </p:nvSpPr>
        <p:spPr>
          <a:xfrm>
            <a:off x="7248128" y="476672"/>
            <a:ext cx="922047" cy="261610"/>
          </a:xfrm>
          <a:prstGeom prst="rect">
            <a:avLst/>
          </a:prstGeom>
          <a:noFill/>
        </p:spPr>
        <p:txBody>
          <a:bodyPr wrap="none" rtlCol="0">
            <a:spAutoFit/>
          </a:bodyPr>
          <a:lstStyle/>
          <a:p>
            <a:r>
              <a:rPr kumimoji="1" lang="en-US" altLang="ja-JP" sz="1100" b="1" dirty="0"/>
              <a:t>S3</a:t>
            </a:r>
            <a:r>
              <a:rPr lang="ja-JP" altLang="en-US" sz="1100" b="1" dirty="0"/>
              <a:t>ノーマル</a:t>
            </a:r>
            <a:endParaRPr kumimoji="1" lang="ja-JP" altLang="en-US" sz="1100" b="1" dirty="0"/>
          </a:p>
        </p:txBody>
      </p:sp>
      <p:grpSp>
        <p:nvGrpSpPr>
          <p:cNvPr id="30" name="グループ化 29">
            <a:extLst>
              <a:ext uri="{FF2B5EF4-FFF2-40B4-BE49-F238E27FC236}">
                <a16:creationId xmlns:a16="http://schemas.microsoft.com/office/drawing/2014/main" id="{B95AD7A6-88D5-FB47-1F91-004B4B0EB816}"/>
              </a:ext>
            </a:extLst>
          </p:cNvPr>
          <p:cNvGrpSpPr/>
          <p:nvPr/>
        </p:nvGrpSpPr>
        <p:grpSpPr>
          <a:xfrm>
            <a:off x="415331" y="263757"/>
            <a:ext cx="1072157" cy="1293761"/>
            <a:chOff x="415331" y="263757"/>
            <a:chExt cx="1072157" cy="1293761"/>
          </a:xfrm>
        </p:grpSpPr>
        <p:pic>
          <p:nvPicPr>
            <p:cNvPr id="31" name="図 30" descr="ロゴ, アイコン&#10;&#10;自動的に生成された説明">
              <a:extLst>
                <a:ext uri="{FF2B5EF4-FFF2-40B4-BE49-F238E27FC236}">
                  <a16:creationId xmlns:a16="http://schemas.microsoft.com/office/drawing/2014/main" id="{663FF066-85DF-0553-E8D3-83C3CF0B7C6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7408" name="図 17407" descr="挿絵 が含まれている画像&#10;&#10;自動的に生成された説明">
              <a:extLst>
                <a:ext uri="{FF2B5EF4-FFF2-40B4-BE49-F238E27FC236}">
                  <a16:creationId xmlns:a16="http://schemas.microsoft.com/office/drawing/2014/main" id="{3C9AD9DE-AC34-75BC-37A5-43110956B6C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4" name="正方形/長方形 3">
            <a:extLst>
              <a:ext uri="{FF2B5EF4-FFF2-40B4-BE49-F238E27FC236}">
                <a16:creationId xmlns:a16="http://schemas.microsoft.com/office/drawing/2014/main" id="{87E7BE4C-DEE3-CC12-E01C-09A6052C4EA4}"/>
              </a:ext>
            </a:extLst>
          </p:cNvPr>
          <p:cNvSpPr/>
          <p:nvPr/>
        </p:nvSpPr>
        <p:spPr>
          <a:xfrm>
            <a:off x="5754528" y="1767276"/>
            <a:ext cx="6318136" cy="500236"/>
          </a:xfrm>
          <a:prstGeom prst="rect">
            <a:avLst/>
          </a:prstGeom>
          <a:solidFill>
            <a:srgbClr val="FEF8C8"/>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ysClr val="windowText" lastClr="000000"/>
                </a:solidFill>
              </a:rPr>
              <a:t>聴くゾウを接続し音量を最大にすると</a:t>
            </a:r>
            <a:r>
              <a:rPr kumimoji="1" lang="en-US" altLang="ja-JP" sz="1400" dirty="0">
                <a:solidFill>
                  <a:sysClr val="windowText" lastClr="000000"/>
                </a:solidFill>
              </a:rPr>
              <a:t>S3</a:t>
            </a:r>
            <a:r>
              <a:rPr kumimoji="1" lang="ja-JP" altLang="en-US" sz="1400" dirty="0">
                <a:solidFill>
                  <a:sysClr val="windowText" lastClr="000000"/>
                </a:solidFill>
              </a:rPr>
              <a:t>を触診で確認することができます</a:t>
            </a:r>
          </a:p>
        </p:txBody>
      </p:sp>
    </p:spTree>
    <p:extLst>
      <p:ext uri="{BB962C8B-B14F-4D97-AF65-F5344CB8AC3E}">
        <p14:creationId xmlns:p14="http://schemas.microsoft.com/office/powerpoint/2010/main" val="2781109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A5A22-5A94-F486-8F27-B6CD819E704A}"/>
            </a:ext>
          </a:extLst>
        </p:cNvPr>
        <p:cNvGrpSpPr/>
        <p:nvPr/>
      </p:nvGrpSpPr>
      <p:grpSpPr>
        <a:xfrm>
          <a:off x="0" y="0"/>
          <a:ext cx="0" cy="0"/>
          <a:chOff x="0" y="0"/>
          <a:chExt cx="0" cy="0"/>
        </a:xfrm>
      </p:grpSpPr>
      <p:pic>
        <p:nvPicPr>
          <p:cNvPr id="5" name="図 4" descr="ダイアグラム&#10;&#10;自動的に生成された説明">
            <a:extLst>
              <a:ext uri="{FF2B5EF4-FFF2-40B4-BE49-F238E27FC236}">
                <a16:creationId xmlns:a16="http://schemas.microsoft.com/office/drawing/2014/main" id="{6760D7ED-A1CB-61B8-2692-B02398E00C55}"/>
              </a:ext>
            </a:extLst>
          </p:cNvPr>
          <p:cNvPicPr>
            <a:picLocks noChangeAspect="1"/>
          </p:cNvPicPr>
          <p:nvPr/>
        </p:nvPicPr>
        <p:blipFill>
          <a:blip r:embed="rId2">
            <a:extLst>
              <a:ext uri="{28A0092B-C50C-407E-A947-70E740481C1C}">
                <a14:useLocalDpi xmlns:a14="http://schemas.microsoft.com/office/drawing/2010/main" val="0"/>
              </a:ext>
            </a:extLst>
          </a:blip>
          <a:srcRect l="33678" t="16806" r="35294" b="12289"/>
          <a:stretch/>
        </p:blipFill>
        <p:spPr>
          <a:xfrm>
            <a:off x="809186" y="4149080"/>
            <a:ext cx="1822562" cy="2342798"/>
          </a:xfrm>
          <a:prstGeom prst="rect">
            <a:avLst/>
          </a:prstGeom>
        </p:spPr>
      </p:pic>
      <p:sp>
        <p:nvSpPr>
          <p:cNvPr id="8" name="テキスト ボックス 7">
            <a:extLst>
              <a:ext uri="{FF2B5EF4-FFF2-40B4-BE49-F238E27FC236}">
                <a16:creationId xmlns:a16="http://schemas.microsoft.com/office/drawing/2014/main" id="{7F184026-F325-1D66-83B3-DB4A7C43E03B}"/>
              </a:ext>
            </a:extLst>
          </p:cNvPr>
          <p:cNvSpPr txBox="1"/>
          <p:nvPr/>
        </p:nvSpPr>
        <p:spPr>
          <a:xfrm>
            <a:off x="1510698" y="209586"/>
            <a:ext cx="3096344" cy="1200329"/>
          </a:xfrm>
          <a:prstGeom prst="rect">
            <a:avLst/>
          </a:prstGeom>
          <a:noFill/>
        </p:spPr>
        <p:txBody>
          <a:bodyPr wrap="square" rtlCol="0">
            <a:spAutoFit/>
          </a:bodyPr>
          <a:lstStyle/>
          <a:p>
            <a:pPr algn="ctr"/>
            <a:r>
              <a:rPr lang="ja-JP" altLang="en-US" sz="3600" b="1" dirty="0"/>
              <a:t>４</a:t>
            </a:r>
            <a:r>
              <a:rPr kumimoji="1" lang="ja-JP" altLang="en-US" sz="3600" b="1" dirty="0"/>
              <a:t>音</a:t>
            </a:r>
            <a:endParaRPr kumimoji="1" lang="en-US" altLang="ja-JP" sz="3600" b="1" dirty="0"/>
          </a:p>
          <a:p>
            <a:pPr algn="ctr"/>
            <a:r>
              <a:rPr lang="ja-JP" altLang="en-US" sz="3600" b="1" dirty="0"/>
              <a:t>心尖部</a:t>
            </a:r>
            <a:endParaRPr kumimoji="1" lang="ja-JP" altLang="en-US" sz="3600" b="1" dirty="0"/>
          </a:p>
        </p:txBody>
      </p:sp>
      <p:sp>
        <p:nvSpPr>
          <p:cNvPr id="13" name="テキスト ボックス 12">
            <a:extLst>
              <a:ext uri="{FF2B5EF4-FFF2-40B4-BE49-F238E27FC236}">
                <a16:creationId xmlns:a16="http://schemas.microsoft.com/office/drawing/2014/main" id="{02034724-4776-3650-D674-29274224A960}"/>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7D8241B8-6A2A-4CF2-51A9-D4D81F9C6CA0}"/>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2226GA91</a:t>
            </a:r>
            <a:endParaRPr kumimoji="1" lang="ja-JP" altLang="en-US" sz="1100" b="1" dirty="0"/>
          </a:p>
        </p:txBody>
      </p:sp>
      <p:sp>
        <p:nvSpPr>
          <p:cNvPr id="16" name="テキスト ボックス 15">
            <a:extLst>
              <a:ext uri="{FF2B5EF4-FFF2-40B4-BE49-F238E27FC236}">
                <a16:creationId xmlns:a16="http://schemas.microsoft.com/office/drawing/2014/main" id="{F0F6E493-B81B-3621-B192-B240C034894A}"/>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F99E8041-9E64-E4BC-6F4B-7D7DAE65243D}"/>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1FA36412-26FA-A909-74DC-1058B333D5B3}"/>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sp>
        <p:nvSpPr>
          <p:cNvPr id="22" name="四角形: 角を丸くする 21">
            <a:hlinkClick r:id="rId7"/>
            <a:extLst>
              <a:ext uri="{FF2B5EF4-FFF2-40B4-BE49-F238E27FC236}">
                <a16:creationId xmlns:a16="http://schemas.microsoft.com/office/drawing/2014/main" id="{3F0928BE-0FC6-5C28-9C76-7863356B8E90}"/>
              </a:ext>
            </a:extLst>
          </p:cNvPr>
          <p:cNvSpPr/>
          <p:nvPr/>
        </p:nvSpPr>
        <p:spPr>
          <a:xfrm>
            <a:off x="2880856" y="5115164"/>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2227GA91</a:t>
            </a:r>
            <a:endParaRPr kumimoji="1" lang="ja-JP" altLang="en-US" sz="1100" b="1" dirty="0"/>
          </a:p>
        </p:txBody>
      </p:sp>
      <p:sp>
        <p:nvSpPr>
          <p:cNvPr id="25" name="テキスト ボックス 24">
            <a:extLst>
              <a:ext uri="{FF2B5EF4-FFF2-40B4-BE49-F238E27FC236}">
                <a16:creationId xmlns:a16="http://schemas.microsoft.com/office/drawing/2014/main" id="{DB2B8901-E123-DD42-3F9F-2F32A85BBE51}"/>
              </a:ext>
            </a:extLst>
          </p:cNvPr>
          <p:cNvSpPr txBox="1"/>
          <p:nvPr/>
        </p:nvSpPr>
        <p:spPr>
          <a:xfrm>
            <a:off x="3359696" y="4869160"/>
            <a:ext cx="639919" cy="261610"/>
          </a:xfrm>
          <a:prstGeom prst="rect">
            <a:avLst/>
          </a:prstGeom>
          <a:noFill/>
        </p:spPr>
        <p:txBody>
          <a:bodyPr wrap="none" rtlCol="0">
            <a:spAutoFit/>
          </a:bodyPr>
          <a:lstStyle/>
          <a:p>
            <a:r>
              <a:rPr kumimoji="1" lang="en-US" altLang="ja-JP" sz="1100" b="1" dirty="0"/>
              <a:t>S4</a:t>
            </a:r>
            <a:r>
              <a:rPr kumimoji="1" lang="ja-JP" altLang="en-US" sz="1100" b="1" dirty="0"/>
              <a:t>強調</a:t>
            </a:r>
          </a:p>
        </p:txBody>
      </p:sp>
      <p:grpSp>
        <p:nvGrpSpPr>
          <p:cNvPr id="23" name="グループ化 22">
            <a:extLst>
              <a:ext uri="{FF2B5EF4-FFF2-40B4-BE49-F238E27FC236}">
                <a16:creationId xmlns:a16="http://schemas.microsoft.com/office/drawing/2014/main" id="{D8979BEA-A67F-F6B6-A3B9-FB1E662151C8}"/>
              </a:ext>
            </a:extLst>
          </p:cNvPr>
          <p:cNvGrpSpPr/>
          <p:nvPr/>
        </p:nvGrpSpPr>
        <p:grpSpPr>
          <a:xfrm>
            <a:off x="4542055" y="4785604"/>
            <a:ext cx="1080000" cy="1190032"/>
            <a:chOff x="4542055" y="4785604"/>
            <a:chExt cx="1080000" cy="1190032"/>
          </a:xfrm>
        </p:grpSpPr>
        <p:pic>
          <p:nvPicPr>
            <p:cNvPr id="21" name="Picture 2" descr="qr code">
              <a:extLst>
                <a:ext uri="{FF2B5EF4-FFF2-40B4-BE49-F238E27FC236}">
                  <a16:creationId xmlns:a16="http://schemas.microsoft.com/office/drawing/2014/main" id="{6DAB52AE-866D-1C1F-5028-D146314F82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42055" y="4785604"/>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6" name="テキスト ボックス 25">
              <a:extLst>
                <a:ext uri="{FF2B5EF4-FFF2-40B4-BE49-F238E27FC236}">
                  <a16:creationId xmlns:a16="http://schemas.microsoft.com/office/drawing/2014/main" id="{A7B897AA-DCC6-F14C-6DBF-555528910AD8}"/>
                </a:ext>
              </a:extLst>
            </p:cNvPr>
            <p:cNvSpPr txBox="1"/>
            <p:nvPr/>
          </p:nvSpPr>
          <p:spPr>
            <a:xfrm>
              <a:off x="4730226" y="5744804"/>
              <a:ext cx="728084" cy="230832"/>
            </a:xfrm>
            <a:prstGeom prst="rect">
              <a:avLst/>
            </a:prstGeom>
            <a:noFill/>
          </p:spPr>
          <p:txBody>
            <a:bodyPr wrap="none" rtlCol="0">
              <a:spAutoFit/>
            </a:bodyPr>
            <a:lstStyle/>
            <a:p>
              <a:r>
                <a:rPr kumimoji="1" lang="en-US" altLang="ja-JP" sz="900" dirty="0"/>
                <a:t>2562GA91</a:t>
              </a:r>
              <a:endParaRPr kumimoji="1" lang="ja-JP" altLang="en-US" sz="900" dirty="0"/>
            </a:p>
          </p:txBody>
        </p:sp>
      </p:grpSp>
      <p:grpSp>
        <p:nvGrpSpPr>
          <p:cNvPr id="31" name="グループ化 30">
            <a:extLst>
              <a:ext uri="{FF2B5EF4-FFF2-40B4-BE49-F238E27FC236}">
                <a16:creationId xmlns:a16="http://schemas.microsoft.com/office/drawing/2014/main" id="{7B617D23-37BB-D36E-A45B-024419560B6E}"/>
              </a:ext>
            </a:extLst>
          </p:cNvPr>
          <p:cNvGrpSpPr/>
          <p:nvPr/>
        </p:nvGrpSpPr>
        <p:grpSpPr>
          <a:xfrm>
            <a:off x="8948468" y="441075"/>
            <a:ext cx="1080000" cy="1231133"/>
            <a:chOff x="8948468" y="441075"/>
            <a:chExt cx="1080000" cy="1231133"/>
          </a:xfrm>
        </p:grpSpPr>
        <p:pic>
          <p:nvPicPr>
            <p:cNvPr id="30" name="Picture 4" descr="qr code">
              <a:extLst>
                <a:ext uri="{FF2B5EF4-FFF2-40B4-BE49-F238E27FC236}">
                  <a16:creationId xmlns:a16="http://schemas.microsoft.com/office/drawing/2014/main" id="{5E809CC3-4F98-9E7D-1BA6-4D0D43242D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48468" y="44107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57C76F9A-A3F0-5E87-1F7C-48276F7EA7C6}"/>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2560GA91</a:t>
              </a:r>
              <a:endParaRPr kumimoji="1" lang="ja-JP" altLang="en-US" sz="900" dirty="0"/>
            </a:p>
          </p:txBody>
        </p:sp>
      </p:grpSp>
      <p:sp>
        <p:nvSpPr>
          <p:cNvPr id="29" name="テキスト ボックス 28">
            <a:extLst>
              <a:ext uri="{FF2B5EF4-FFF2-40B4-BE49-F238E27FC236}">
                <a16:creationId xmlns:a16="http://schemas.microsoft.com/office/drawing/2014/main" id="{F2A9A489-EFCC-303D-669F-7887CC843229}"/>
              </a:ext>
            </a:extLst>
          </p:cNvPr>
          <p:cNvSpPr txBox="1"/>
          <p:nvPr/>
        </p:nvSpPr>
        <p:spPr>
          <a:xfrm>
            <a:off x="7248128" y="476672"/>
            <a:ext cx="922047" cy="261610"/>
          </a:xfrm>
          <a:prstGeom prst="rect">
            <a:avLst/>
          </a:prstGeom>
          <a:noFill/>
        </p:spPr>
        <p:txBody>
          <a:bodyPr wrap="none" rtlCol="0">
            <a:spAutoFit/>
          </a:bodyPr>
          <a:lstStyle/>
          <a:p>
            <a:r>
              <a:rPr kumimoji="1" lang="en-US" altLang="ja-JP" sz="1100" b="1" dirty="0"/>
              <a:t>S4</a:t>
            </a:r>
            <a:r>
              <a:rPr lang="ja-JP" altLang="en-US" sz="1100" b="1" dirty="0"/>
              <a:t>ノーマル</a:t>
            </a:r>
            <a:endParaRPr kumimoji="1" lang="ja-JP" altLang="en-US" sz="1100" b="1" dirty="0"/>
          </a:p>
        </p:txBody>
      </p:sp>
      <p:pic>
        <p:nvPicPr>
          <p:cNvPr id="11" name="図 10" descr="ダイアグラム&#10;&#10;自動的に生成された説明">
            <a:extLst>
              <a:ext uri="{FF2B5EF4-FFF2-40B4-BE49-F238E27FC236}">
                <a16:creationId xmlns:a16="http://schemas.microsoft.com/office/drawing/2014/main" id="{77A5417D-6316-604C-3797-F635118264E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51146" y="2415964"/>
            <a:ext cx="6400000" cy="3600000"/>
          </a:xfrm>
          <a:prstGeom prst="rect">
            <a:avLst/>
          </a:prstGeom>
        </p:spPr>
      </p:pic>
      <p:pic>
        <p:nvPicPr>
          <p:cNvPr id="19" name="図 18" descr="ダイアグラム&#10;&#10;自動的に生成された説明">
            <a:extLst>
              <a:ext uri="{FF2B5EF4-FFF2-40B4-BE49-F238E27FC236}">
                <a16:creationId xmlns:a16="http://schemas.microsoft.com/office/drawing/2014/main" id="{C37E7842-6385-6583-258E-888D58BA8E4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0216" y="1336865"/>
            <a:ext cx="5120000" cy="2880000"/>
          </a:xfrm>
          <a:prstGeom prst="rect">
            <a:avLst/>
          </a:prstGeom>
        </p:spPr>
      </p:pic>
      <p:grpSp>
        <p:nvGrpSpPr>
          <p:cNvPr id="18432" name="グループ化 18431">
            <a:extLst>
              <a:ext uri="{FF2B5EF4-FFF2-40B4-BE49-F238E27FC236}">
                <a16:creationId xmlns:a16="http://schemas.microsoft.com/office/drawing/2014/main" id="{D5E2790F-4C4B-40A3-C748-EF6E02ABBBFD}"/>
              </a:ext>
            </a:extLst>
          </p:cNvPr>
          <p:cNvGrpSpPr/>
          <p:nvPr/>
        </p:nvGrpSpPr>
        <p:grpSpPr>
          <a:xfrm>
            <a:off x="415331" y="263757"/>
            <a:ext cx="1072157" cy="1293761"/>
            <a:chOff x="415331" y="263757"/>
            <a:chExt cx="1072157" cy="1293761"/>
          </a:xfrm>
        </p:grpSpPr>
        <p:pic>
          <p:nvPicPr>
            <p:cNvPr id="18433" name="図 18432" descr="ロゴ, アイコン&#10;&#10;自動的に生成された説明">
              <a:extLst>
                <a:ext uri="{FF2B5EF4-FFF2-40B4-BE49-F238E27FC236}">
                  <a16:creationId xmlns:a16="http://schemas.microsoft.com/office/drawing/2014/main" id="{584402ED-F59D-FE5B-54E1-B9D47D4A3B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8435" name="図 18434" descr="挿絵 が含まれている画像&#10;&#10;自動的に生成された説明">
              <a:extLst>
                <a:ext uri="{FF2B5EF4-FFF2-40B4-BE49-F238E27FC236}">
                  <a16:creationId xmlns:a16="http://schemas.microsoft.com/office/drawing/2014/main" id="{7CF07D45-E34C-9F1D-A608-1863798942C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4" name="正方形/長方形 3">
            <a:extLst>
              <a:ext uri="{FF2B5EF4-FFF2-40B4-BE49-F238E27FC236}">
                <a16:creationId xmlns:a16="http://schemas.microsoft.com/office/drawing/2014/main" id="{D0E4B1FD-F3FB-5833-241E-A8EAD1E55683}"/>
              </a:ext>
            </a:extLst>
          </p:cNvPr>
          <p:cNvSpPr/>
          <p:nvPr/>
        </p:nvSpPr>
        <p:spPr>
          <a:xfrm>
            <a:off x="5754528" y="1767276"/>
            <a:ext cx="6318136" cy="500236"/>
          </a:xfrm>
          <a:prstGeom prst="rect">
            <a:avLst/>
          </a:prstGeom>
          <a:solidFill>
            <a:srgbClr val="FEF8C8"/>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ysClr val="windowText" lastClr="000000"/>
                </a:solidFill>
              </a:rPr>
              <a:t>聴くゾウを接続し音量を最大にすると</a:t>
            </a:r>
            <a:r>
              <a:rPr kumimoji="1" lang="en-US" altLang="ja-JP" sz="1400" dirty="0">
                <a:solidFill>
                  <a:sysClr val="windowText" lastClr="000000"/>
                </a:solidFill>
              </a:rPr>
              <a:t>S</a:t>
            </a:r>
            <a:r>
              <a:rPr kumimoji="1" lang="ja-JP" altLang="en-US" sz="1400" dirty="0">
                <a:solidFill>
                  <a:sysClr val="windowText" lastClr="000000"/>
                </a:solidFill>
              </a:rPr>
              <a:t>４を触診で確認することができます</a:t>
            </a:r>
          </a:p>
        </p:txBody>
      </p:sp>
    </p:spTree>
    <p:extLst>
      <p:ext uri="{BB962C8B-B14F-4D97-AF65-F5344CB8AC3E}">
        <p14:creationId xmlns:p14="http://schemas.microsoft.com/office/powerpoint/2010/main" val="3897927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D9850-5680-E565-DB63-B9380D58E71A}"/>
            </a:ext>
          </a:extLst>
        </p:cNvPr>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2A0C9225-60B2-0CD4-C139-FED9A69C955D}"/>
              </a:ext>
            </a:extLst>
          </p:cNvPr>
          <p:cNvSpPr txBox="1"/>
          <p:nvPr/>
        </p:nvSpPr>
        <p:spPr>
          <a:xfrm>
            <a:off x="1510698" y="209586"/>
            <a:ext cx="3096344" cy="1200329"/>
          </a:xfrm>
          <a:prstGeom prst="rect">
            <a:avLst/>
          </a:prstGeom>
          <a:noFill/>
        </p:spPr>
        <p:txBody>
          <a:bodyPr wrap="square" rtlCol="0">
            <a:spAutoFit/>
          </a:bodyPr>
          <a:lstStyle/>
          <a:p>
            <a:pPr algn="ctr"/>
            <a:r>
              <a:rPr lang="ja-JP" altLang="en-US" sz="3600" b="1" dirty="0"/>
              <a:t>４</a:t>
            </a:r>
            <a:r>
              <a:rPr kumimoji="1" lang="ja-JP" altLang="en-US" sz="3600" b="1" dirty="0"/>
              <a:t>音</a:t>
            </a:r>
            <a:r>
              <a:rPr kumimoji="1" lang="en-US" altLang="ja-JP" sz="3600" b="1" dirty="0"/>
              <a:t>+3</a:t>
            </a:r>
            <a:r>
              <a:rPr kumimoji="1" lang="ja-JP" altLang="en-US" sz="3600" b="1" dirty="0"/>
              <a:t>音</a:t>
            </a:r>
            <a:endParaRPr kumimoji="1" lang="en-US" altLang="ja-JP" sz="3600" b="1" dirty="0"/>
          </a:p>
          <a:p>
            <a:pPr algn="ctr"/>
            <a:r>
              <a:rPr lang="ja-JP" altLang="en-US" sz="3600" b="1" dirty="0"/>
              <a:t>心尖部</a:t>
            </a:r>
            <a:endParaRPr kumimoji="1" lang="ja-JP" altLang="en-US" sz="3600" b="1" dirty="0"/>
          </a:p>
        </p:txBody>
      </p:sp>
      <p:sp>
        <p:nvSpPr>
          <p:cNvPr id="13" name="テキスト ボックス 12">
            <a:extLst>
              <a:ext uri="{FF2B5EF4-FFF2-40B4-BE49-F238E27FC236}">
                <a16:creationId xmlns:a16="http://schemas.microsoft.com/office/drawing/2014/main" id="{69A5D22B-AAE5-CD50-53C2-3CD0E60A9241}"/>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2"/>
            <a:extLst>
              <a:ext uri="{FF2B5EF4-FFF2-40B4-BE49-F238E27FC236}">
                <a16:creationId xmlns:a16="http://schemas.microsoft.com/office/drawing/2014/main" id="{64A8A1F7-83CA-8E25-1B49-565A5E0BC008}"/>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2225GA91</a:t>
            </a:r>
            <a:endParaRPr kumimoji="1" lang="ja-JP" altLang="en-US" sz="1100" b="1" dirty="0"/>
          </a:p>
        </p:txBody>
      </p:sp>
      <p:sp>
        <p:nvSpPr>
          <p:cNvPr id="16" name="テキスト ボックス 15">
            <a:extLst>
              <a:ext uri="{FF2B5EF4-FFF2-40B4-BE49-F238E27FC236}">
                <a16:creationId xmlns:a16="http://schemas.microsoft.com/office/drawing/2014/main" id="{3F4322D0-AB60-B83B-CBE7-BE9CB768166E}"/>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3"/>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587B4EA2-349A-5041-61F0-FBAD33F04920}"/>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4"/>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708C4D92-D37F-D9AA-753D-1688F2E79432}"/>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20" name="グループ化 19">
            <a:extLst>
              <a:ext uri="{FF2B5EF4-FFF2-40B4-BE49-F238E27FC236}">
                <a16:creationId xmlns:a16="http://schemas.microsoft.com/office/drawing/2014/main" id="{F9520F2A-B9A3-CAD3-6FAE-84227D99AF5A}"/>
              </a:ext>
            </a:extLst>
          </p:cNvPr>
          <p:cNvGrpSpPr/>
          <p:nvPr/>
        </p:nvGrpSpPr>
        <p:grpSpPr>
          <a:xfrm>
            <a:off x="8940550" y="441075"/>
            <a:ext cx="1080000" cy="1231133"/>
            <a:chOff x="8940550" y="441075"/>
            <a:chExt cx="1080000" cy="1231133"/>
          </a:xfrm>
        </p:grpSpPr>
        <p:pic>
          <p:nvPicPr>
            <p:cNvPr id="19458" name="Picture 2" descr="qr code">
              <a:extLst>
                <a:ext uri="{FF2B5EF4-FFF2-40B4-BE49-F238E27FC236}">
                  <a16:creationId xmlns:a16="http://schemas.microsoft.com/office/drawing/2014/main" id="{F43BF8C1-536D-1785-C989-10A3C5A3D7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0550" y="44107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1331AA2E-4520-CC66-3FC8-712703FEC3E3}"/>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a:t>
              </a:r>
              <a:r>
                <a:rPr lang="en-US" altLang="ja-JP" sz="900" dirty="0"/>
                <a:t>59</a:t>
              </a:r>
              <a:r>
                <a:rPr kumimoji="1" lang="en-US" altLang="ja-JP" sz="900" dirty="0"/>
                <a:t>GA91</a:t>
              </a:r>
              <a:endParaRPr kumimoji="1" lang="ja-JP" altLang="en-US" sz="900" dirty="0"/>
            </a:p>
          </p:txBody>
        </p:sp>
      </p:grpSp>
      <p:pic>
        <p:nvPicPr>
          <p:cNvPr id="6" name="図 5" descr="ダイアグラム&#10;&#10;自動的に生成された説明">
            <a:extLst>
              <a:ext uri="{FF2B5EF4-FFF2-40B4-BE49-F238E27FC236}">
                <a16:creationId xmlns:a16="http://schemas.microsoft.com/office/drawing/2014/main" id="{EC08380D-ACCD-6744-366C-8F69D857E5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5400" y="4235310"/>
            <a:ext cx="3782447" cy="2083693"/>
          </a:xfrm>
          <a:prstGeom prst="rect">
            <a:avLst/>
          </a:prstGeom>
        </p:spPr>
      </p:pic>
      <p:pic>
        <p:nvPicPr>
          <p:cNvPr id="12" name="図 11" descr="地図, 光, 交通, 座る が含まれている画像&#10;&#10;自動的に生成された説明">
            <a:extLst>
              <a:ext uri="{FF2B5EF4-FFF2-40B4-BE49-F238E27FC236}">
                <a16:creationId xmlns:a16="http://schemas.microsoft.com/office/drawing/2014/main" id="{0337083E-855A-122C-1C20-A59962850F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628" y="1340768"/>
            <a:ext cx="5120000" cy="2880000"/>
          </a:xfrm>
          <a:prstGeom prst="rect">
            <a:avLst/>
          </a:prstGeom>
        </p:spPr>
      </p:pic>
      <p:pic>
        <p:nvPicPr>
          <p:cNvPr id="18" name="図 17" descr="ダイアグラム&#10;&#10;自動的に生成された説明">
            <a:extLst>
              <a:ext uri="{FF2B5EF4-FFF2-40B4-BE49-F238E27FC236}">
                <a16:creationId xmlns:a16="http://schemas.microsoft.com/office/drawing/2014/main" id="{CA4CC89D-A8E1-CDEF-78E9-2D4C3FA98E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53956" y="2416746"/>
            <a:ext cx="6400000" cy="3600000"/>
          </a:xfrm>
          <a:prstGeom prst="rect">
            <a:avLst/>
          </a:prstGeom>
        </p:spPr>
      </p:pic>
      <p:grpSp>
        <p:nvGrpSpPr>
          <p:cNvPr id="27" name="グループ化 26">
            <a:extLst>
              <a:ext uri="{FF2B5EF4-FFF2-40B4-BE49-F238E27FC236}">
                <a16:creationId xmlns:a16="http://schemas.microsoft.com/office/drawing/2014/main" id="{6C92149B-71E5-C4E9-29F3-5B23EC6FBC1D}"/>
              </a:ext>
            </a:extLst>
          </p:cNvPr>
          <p:cNvGrpSpPr/>
          <p:nvPr/>
        </p:nvGrpSpPr>
        <p:grpSpPr>
          <a:xfrm>
            <a:off x="415331" y="263757"/>
            <a:ext cx="1072157" cy="1293761"/>
            <a:chOff x="415331" y="263757"/>
            <a:chExt cx="1072157" cy="1293761"/>
          </a:xfrm>
        </p:grpSpPr>
        <p:pic>
          <p:nvPicPr>
            <p:cNvPr id="28" name="図 27" descr="ロゴ, アイコン&#10;&#10;自動的に生成された説明">
              <a:extLst>
                <a:ext uri="{FF2B5EF4-FFF2-40B4-BE49-F238E27FC236}">
                  <a16:creationId xmlns:a16="http://schemas.microsoft.com/office/drawing/2014/main" id="{5156C7CE-76DD-2A73-AD9F-E34266D43B6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9456" name="図 19455" descr="挿絵 が含まれている画像&#10;&#10;自動的に生成された説明">
              <a:extLst>
                <a:ext uri="{FF2B5EF4-FFF2-40B4-BE49-F238E27FC236}">
                  <a16:creationId xmlns:a16="http://schemas.microsoft.com/office/drawing/2014/main" id="{84B44F21-BE44-515F-85A7-1D90D997A0E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285371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A275B-9890-C165-95A7-1E27D8180FB0}"/>
            </a:ext>
          </a:extLst>
        </p:cNvPr>
        <p:cNvGrpSpPr/>
        <p:nvPr/>
      </p:nvGrpSpPr>
      <p:grpSpPr>
        <a:xfrm>
          <a:off x="0" y="0"/>
          <a:ext cx="0" cy="0"/>
          <a:chOff x="0" y="0"/>
          <a:chExt cx="0" cy="0"/>
        </a:xfrm>
      </p:grpSpPr>
      <p:pic>
        <p:nvPicPr>
          <p:cNvPr id="14" name="図 13" descr="グラフ, 箱ひげ図&#10;&#10;自動的に生成された説明">
            <a:extLst>
              <a:ext uri="{FF2B5EF4-FFF2-40B4-BE49-F238E27FC236}">
                <a16:creationId xmlns:a16="http://schemas.microsoft.com/office/drawing/2014/main" id="{21853272-4F92-2F9C-4A06-01E103FF47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017" y="1341163"/>
            <a:ext cx="5120000" cy="2880000"/>
          </a:xfrm>
          <a:prstGeom prst="rect">
            <a:avLst/>
          </a:prstGeom>
        </p:spPr>
      </p:pic>
      <p:pic>
        <p:nvPicPr>
          <p:cNvPr id="9" name="図 8" descr="ダイアグラム&#10;&#10;自動的に生成された説明">
            <a:extLst>
              <a:ext uri="{FF2B5EF4-FFF2-40B4-BE49-F238E27FC236}">
                <a16:creationId xmlns:a16="http://schemas.microsoft.com/office/drawing/2014/main" id="{56ACE773-499B-455A-079A-15285E589333}"/>
              </a:ext>
            </a:extLst>
          </p:cNvPr>
          <p:cNvPicPr>
            <a:picLocks noChangeAspect="1"/>
          </p:cNvPicPr>
          <p:nvPr/>
        </p:nvPicPr>
        <p:blipFill>
          <a:blip r:embed="rId3">
            <a:extLst>
              <a:ext uri="{28A0092B-C50C-407E-A947-70E740481C1C}">
                <a14:useLocalDpi xmlns:a14="http://schemas.microsoft.com/office/drawing/2010/main" val="0"/>
              </a:ext>
            </a:extLst>
          </a:blip>
          <a:srcRect l="33427" t="13739" r="37601" b="16887"/>
          <a:stretch/>
        </p:blipFill>
        <p:spPr>
          <a:xfrm>
            <a:off x="1631504" y="4221163"/>
            <a:ext cx="1685960" cy="2270840"/>
          </a:xfrm>
          <a:prstGeom prst="rect">
            <a:avLst/>
          </a:prstGeom>
        </p:spPr>
      </p:pic>
      <p:sp>
        <p:nvSpPr>
          <p:cNvPr id="8" name="テキスト ボックス 7">
            <a:extLst>
              <a:ext uri="{FF2B5EF4-FFF2-40B4-BE49-F238E27FC236}">
                <a16:creationId xmlns:a16="http://schemas.microsoft.com/office/drawing/2014/main" id="{71140C4C-0DE5-4571-DBCC-F91700B4DFC5}"/>
              </a:ext>
            </a:extLst>
          </p:cNvPr>
          <p:cNvSpPr txBox="1"/>
          <p:nvPr/>
        </p:nvSpPr>
        <p:spPr>
          <a:xfrm>
            <a:off x="1510698" y="209586"/>
            <a:ext cx="5233374" cy="1200329"/>
          </a:xfrm>
          <a:prstGeom prst="rect">
            <a:avLst/>
          </a:prstGeom>
          <a:noFill/>
        </p:spPr>
        <p:txBody>
          <a:bodyPr wrap="square" rtlCol="0">
            <a:spAutoFit/>
          </a:bodyPr>
          <a:lstStyle/>
          <a:p>
            <a:pPr algn="ctr"/>
            <a:r>
              <a:rPr lang="ja-JP" altLang="en-US" sz="3600" b="1" dirty="0"/>
              <a:t>サメーションギャロップ</a:t>
            </a:r>
            <a:endParaRPr lang="en-US" altLang="ja-JP" sz="3600" b="1" dirty="0"/>
          </a:p>
          <a:p>
            <a:r>
              <a:rPr lang="ja-JP" altLang="en-US" sz="3600" b="1" dirty="0"/>
              <a:t>　　心尖部</a:t>
            </a:r>
            <a:endParaRPr kumimoji="1" lang="ja-JP" altLang="en-US" sz="3600" b="1" dirty="0"/>
          </a:p>
        </p:txBody>
      </p:sp>
      <p:sp>
        <p:nvSpPr>
          <p:cNvPr id="13" name="テキスト ボックス 12">
            <a:extLst>
              <a:ext uri="{FF2B5EF4-FFF2-40B4-BE49-F238E27FC236}">
                <a16:creationId xmlns:a16="http://schemas.microsoft.com/office/drawing/2014/main" id="{1BB82CA7-680C-85CC-A601-C72A76C85336}"/>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4"/>
            <a:extLst>
              <a:ext uri="{FF2B5EF4-FFF2-40B4-BE49-F238E27FC236}">
                <a16:creationId xmlns:a16="http://schemas.microsoft.com/office/drawing/2014/main" id="{C4E46AA3-534B-3B68-482F-A1002F494445}"/>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2224GA91</a:t>
            </a:r>
            <a:endParaRPr kumimoji="1" lang="ja-JP" altLang="en-US" sz="1100" b="1" dirty="0"/>
          </a:p>
        </p:txBody>
      </p:sp>
      <p:sp>
        <p:nvSpPr>
          <p:cNvPr id="16" name="テキスト ボックス 15">
            <a:extLst>
              <a:ext uri="{FF2B5EF4-FFF2-40B4-BE49-F238E27FC236}">
                <a16:creationId xmlns:a16="http://schemas.microsoft.com/office/drawing/2014/main" id="{DD6ED91F-7E92-A48B-1E11-84F3E276B425}"/>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5"/>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35898293-AD38-3AE3-05A4-64497862E5BA}"/>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6"/>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FDBFF464-A722-8F33-8559-D345A855D92E}"/>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7"/>
              </a:rPr>
              <a:t>利用規約</a:t>
            </a:r>
            <a:r>
              <a:rPr lang="ja-JP" altLang="en-US" sz="1200" dirty="0"/>
              <a:t>を厳守してご利用ください</a:t>
            </a:r>
            <a:endParaRPr kumimoji="1" lang="en-US" altLang="ja-JP" sz="1200" dirty="0"/>
          </a:p>
        </p:txBody>
      </p:sp>
      <p:grpSp>
        <p:nvGrpSpPr>
          <p:cNvPr id="23" name="グループ化 22">
            <a:extLst>
              <a:ext uri="{FF2B5EF4-FFF2-40B4-BE49-F238E27FC236}">
                <a16:creationId xmlns:a16="http://schemas.microsoft.com/office/drawing/2014/main" id="{1FBFCF8F-59E5-3CC3-9791-5B323F986C9F}"/>
              </a:ext>
            </a:extLst>
          </p:cNvPr>
          <p:cNvGrpSpPr/>
          <p:nvPr/>
        </p:nvGrpSpPr>
        <p:grpSpPr>
          <a:xfrm>
            <a:off x="8949834" y="441075"/>
            <a:ext cx="1080000" cy="1231133"/>
            <a:chOff x="8949834" y="441075"/>
            <a:chExt cx="1080000" cy="1231133"/>
          </a:xfrm>
        </p:grpSpPr>
        <p:pic>
          <p:nvPicPr>
            <p:cNvPr id="22" name="Picture 2" descr="qr code">
              <a:extLst>
                <a:ext uri="{FF2B5EF4-FFF2-40B4-BE49-F238E27FC236}">
                  <a16:creationId xmlns:a16="http://schemas.microsoft.com/office/drawing/2014/main" id="{1DB3988D-619F-6360-8C55-AD98C508D3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49834" y="44107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52025DDA-41A6-8931-898C-ACF97DBD3509}"/>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a:t>
              </a:r>
              <a:r>
                <a:rPr lang="en-US" altLang="ja-JP" sz="900" dirty="0"/>
                <a:t>58</a:t>
              </a:r>
              <a:r>
                <a:rPr kumimoji="1" lang="en-US" altLang="ja-JP" sz="900" dirty="0"/>
                <a:t>GA91</a:t>
              </a:r>
              <a:endParaRPr kumimoji="1" lang="ja-JP" altLang="en-US" sz="900" dirty="0"/>
            </a:p>
          </p:txBody>
        </p:sp>
      </p:grpSp>
      <p:pic>
        <p:nvPicPr>
          <p:cNvPr id="21" name="図 20" descr="ダイアグラム&#10;&#10;自動的に生成された説明">
            <a:extLst>
              <a:ext uri="{FF2B5EF4-FFF2-40B4-BE49-F238E27FC236}">
                <a16:creationId xmlns:a16="http://schemas.microsoft.com/office/drawing/2014/main" id="{74E78456-1D80-8DC7-00A9-3407D2E773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53874" y="2420888"/>
            <a:ext cx="6400000" cy="3600000"/>
          </a:xfrm>
          <a:prstGeom prst="rect">
            <a:avLst/>
          </a:prstGeom>
        </p:spPr>
      </p:pic>
      <p:grpSp>
        <p:nvGrpSpPr>
          <p:cNvPr id="25" name="グループ化 24">
            <a:extLst>
              <a:ext uri="{FF2B5EF4-FFF2-40B4-BE49-F238E27FC236}">
                <a16:creationId xmlns:a16="http://schemas.microsoft.com/office/drawing/2014/main" id="{75607502-83E1-CA45-A378-6C2F1FD1F967}"/>
              </a:ext>
            </a:extLst>
          </p:cNvPr>
          <p:cNvGrpSpPr/>
          <p:nvPr/>
        </p:nvGrpSpPr>
        <p:grpSpPr>
          <a:xfrm>
            <a:off x="415331" y="263757"/>
            <a:ext cx="1072157" cy="1293761"/>
            <a:chOff x="415331" y="263757"/>
            <a:chExt cx="1072157" cy="1293761"/>
          </a:xfrm>
        </p:grpSpPr>
        <p:pic>
          <p:nvPicPr>
            <p:cNvPr id="26" name="図 25" descr="ロゴ, アイコン&#10;&#10;自動的に生成された説明">
              <a:extLst>
                <a:ext uri="{FF2B5EF4-FFF2-40B4-BE49-F238E27FC236}">
                  <a16:creationId xmlns:a16="http://schemas.microsoft.com/office/drawing/2014/main" id="{585EE8FB-2C5F-909C-244D-148E2CA0D97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7" name="図 26" descr="挿絵 が含まれている画像&#10;&#10;自動的に生成された説明">
              <a:extLst>
                <a:ext uri="{FF2B5EF4-FFF2-40B4-BE49-F238E27FC236}">
                  <a16:creationId xmlns:a16="http://schemas.microsoft.com/office/drawing/2014/main" id="{52F1EF46-BE74-830B-AD5F-85F884D5E3E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41443849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84AFF-5962-8FCC-BCA6-1285BEBA5064}"/>
            </a:ext>
          </a:extLst>
        </p:cNvPr>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77CDCF44-AC25-DFCB-F5C5-738136C3A06B}"/>
              </a:ext>
            </a:extLst>
          </p:cNvPr>
          <p:cNvSpPr txBox="1"/>
          <p:nvPr/>
        </p:nvSpPr>
        <p:spPr>
          <a:xfrm>
            <a:off x="1510698" y="209586"/>
            <a:ext cx="3649198" cy="1200329"/>
          </a:xfrm>
          <a:prstGeom prst="rect">
            <a:avLst/>
          </a:prstGeom>
          <a:noFill/>
        </p:spPr>
        <p:txBody>
          <a:bodyPr wrap="square" rtlCol="0">
            <a:spAutoFit/>
          </a:bodyPr>
          <a:lstStyle/>
          <a:p>
            <a:pPr algn="ctr"/>
            <a:r>
              <a:rPr lang="ja-JP" altLang="en-US" sz="3600" b="1" dirty="0"/>
              <a:t>肺動脈駆出音</a:t>
            </a:r>
            <a:endParaRPr lang="en-US" altLang="ja-JP" sz="3600" b="1" dirty="0"/>
          </a:p>
          <a:p>
            <a:r>
              <a:rPr lang="ja-JP" altLang="en-US" sz="3600" b="1" dirty="0"/>
              <a:t>　　</a:t>
            </a:r>
            <a:r>
              <a:rPr lang="en-US" altLang="ja-JP" sz="3600" b="1" dirty="0"/>
              <a:t>2LSB</a:t>
            </a:r>
            <a:endParaRPr kumimoji="1" lang="ja-JP" altLang="en-US" sz="3600" b="1" dirty="0"/>
          </a:p>
        </p:txBody>
      </p:sp>
      <p:sp>
        <p:nvSpPr>
          <p:cNvPr id="13" name="テキスト ボックス 12">
            <a:extLst>
              <a:ext uri="{FF2B5EF4-FFF2-40B4-BE49-F238E27FC236}">
                <a16:creationId xmlns:a16="http://schemas.microsoft.com/office/drawing/2014/main" id="{58A23C61-FD7C-5E86-0431-E06BE5986AB0}"/>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2"/>
            <a:extLst>
              <a:ext uri="{FF2B5EF4-FFF2-40B4-BE49-F238E27FC236}">
                <a16:creationId xmlns:a16="http://schemas.microsoft.com/office/drawing/2014/main" id="{A1E32332-4DA2-B277-AF41-F623DE42733C}"/>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2223GA91</a:t>
            </a:r>
            <a:endParaRPr kumimoji="1" lang="ja-JP" altLang="en-US" sz="1100" b="1" dirty="0"/>
          </a:p>
        </p:txBody>
      </p:sp>
      <p:sp>
        <p:nvSpPr>
          <p:cNvPr id="16" name="テキスト ボックス 15">
            <a:extLst>
              <a:ext uri="{FF2B5EF4-FFF2-40B4-BE49-F238E27FC236}">
                <a16:creationId xmlns:a16="http://schemas.microsoft.com/office/drawing/2014/main" id="{F20B4006-41FF-58FA-870A-8BF541FFF5DE}"/>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3"/>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E33CB3D0-A17B-CF8D-65EB-0E337F1292F8}"/>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4"/>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566D1AB5-8B13-5B43-F4EB-8E1ACCBEA97A}"/>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19" name="グループ化 18">
            <a:extLst>
              <a:ext uri="{FF2B5EF4-FFF2-40B4-BE49-F238E27FC236}">
                <a16:creationId xmlns:a16="http://schemas.microsoft.com/office/drawing/2014/main" id="{3B949A24-E245-DED7-42AB-52B3A3219867}"/>
              </a:ext>
            </a:extLst>
          </p:cNvPr>
          <p:cNvGrpSpPr/>
          <p:nvPr/>
        </p:nvGrpSpPr>
        <p:grpSpPr>
          <a:xfrm>
            <a:off x="8948468" y="441800"/>
            <a:ext cx="1080000" cy="1230408"/>
            <a:chOff x="8948468" y="441800"/>
            <a:chExt cx="1080000" cy="1230408"/>
          </a:xfrm>
        </p:grpSpPr>
        <p:pic>
          <p:nvPicPr>
            <p:cNvPr id="21506" name="Picture 2" descr="qr code">
              <a:extLst>
                <a:ext uri="{FF2B5EF4-FFF2-40B4-BE49-F238E27FC236}">
                  <a16:creationId xmlns:a16="http://schemas.microsoft.com/office/drawing/2014/main" id="{64B2EED7-9996-34CE-6C76-EE8AC75B05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8468" y="441800"/>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B8A09030-E869-9731-0C01-E8FECB348259}"/>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a:t>
              </a:r>
              <a:r>
                <a:rPr lang="en-US" altLang="ja-JP" sz="900" dirty="0"/>
                <a:t>57</a:t>
              </a:r>
              <a:r>
                <a:rPr kumimoji="1" lang="en-US" altLang="ja-JP" sz="900" dirty="0"/>
                <a:t>GA91</a:t>
              </a:r>
              <a:endParaRPr kumimoji="1" lang="ja-JP" altLang="en-US" sz="900" dirty="0"/>
            </a:p>
          </p:txBody>
        </p:sp>
      </p:grpSp>
      <p:pic>
        <p:nvPicPr>
          <p:cNvPr id="5" name="図 4" descr="ダイアグラム&#10;&#10;自動的に生成された説明">
            <a:extLst>
              <a:ext uri="{FF2B5EF4-FFF2-40B4-BE49-F238E27FC236}">
                <a16:creationId xmlns:a16="http://schemas.microsoft.com/office/drawing/2014/main" id="{14C1DE41-009D-8F98-D4CD-DB656B3C8009}"/>
              </a:ext>
            </a:extLst>
          </p:cNvPr>
          <p:cNvPicPr>
            <a:picLocks noChangeAspect="1"/>
          </p:cNvPicPr>
          <p:nvPr/>
        </p:nvPicPr>
        <p:blipFill>
          <a:blip r:embed="rId7">
            <a:extLst>
              <a:ext uri="{28A0092B-C50C-407E-A947-70E740481C1C}">
                <a14:useLocalDpi xmlns:a14="http://schemas.microsoft.com/office/drawing/2010/main" val="0"/>
              </a:ext>
            </a:extLst>
          </a:blip>
          <a:srcRect l="34569" t="13130" r="37005" b="14721"/>
          <a:stretch/>
        </p:blipFill>
        <p:spPr>
          <a:xfrm>
            <a:off x="1775520" y="4221163"/>
            <a:ext cx="1543354" cy="2203423"/>
          </a:xfrm>
          <a:prstGeom prst="rect">
            <a:avLst/>
          </a:prstGeom>
        </p:spPr>
      </p:pic>
      <p:pic>
        <p:nvPicPr>
          <p:cNvPr id="11" name="図 10" descr="グラフ, 箱ひげ図&#10;&#10;自動的に生成された説明">
            <a:extLst>
              <a:ext uri="{FF2B5EF4-FFF2-40B4-BE49-F238E27FC236}">
                <a16:creationId xmlns:a16="http://schemas.microsoft.com/office/drawing/2014/main" id="{EDA72EAD-F350-0675-B992-19B7B4B307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2480" y="1340768"/>
            <a:ext cx="5120000" cy="2880000"/>
          </a:xfrm>
          <a:prstGeom prst="rect">
            <a:avLst/>
          </a:prstGeom>
        </p:spPr>
      </p:pic>
      <p:pic>
        <p:nvPicPr>
          <p:cNvPr id="18" name="図 17" descr="ダイアグラム&#10;&#10;自動的に生成された説明">
            <a:extLst>
              <a:ext uri="{FF2B5EF4-FFF2-40B4-BE49-F238E27FC236}">
                <a16:creationId xmlns:a16="http://schemas.microsoft.com/office/drawing/2014/main" id="{614AFBF3-99B3-930F-F1A9-BCF40A7A95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45244" y="2420888"/>
            <a:ext cx="6400000" cy="3600000"/>
          </a:xfrm>
          <a:prstGeom prst="rect">
            <a:avLst/>
          </a:prstGeom>
        </p:spPr>
      </p:pic>
      <p:grpSp>
        <p:nvGrpSpPr>
          <p:cNvPr id="20" name="グループ化 19">
            <a:extLst>
              <a:ext uri="{FF2B5EF4-FFF2-40B4-BE49-F238E27FC236}">
                <a16:creationId xmlns:a16="http://schemas.microsoft.com/office/drawing/2014/main" id="{FF4FD062-453A-8E5D-0A80-5C19BB196892}"/>
              </a:ext>
            </a:extLst>
          </p:cNvPr>
          <p:cNvGrpSpPr/>
          <p:nvPr/>
        </p:nvGrpSpPr>
        <p:grpSpPr>
          <a:xfrm>
            <a:off x="415331" y="263757"/>
            <a:ext cx="1072157" cy="1293761"/>
            <a:chOff x="415331" y="263757"/>
            <a:chExt cx="1072157" cy="1293761"/>
          </a:xfrm>
        </p:grpSpPr>
        <p:pic>
          <p:nvPicPr>
            <p:cNvPr id="25" name="図 24" descr="ロゴ, アイコン&#10;&#10;自動的に生成された説明">
              <a:extLst>
                <a:ext uri="{FF2B5EF4-FFF2-40B4-BE49-F238E27FC236}">
                  <a16:creationId xmlns:a16="http://schemas.microsoft.com/office/drawing/2014/main" id="{2B03793E-F7BE-48D2-78A9-B5E44F4C438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6" name="図 25" descr="挿絵 が含まれている画像&#10;&#10;自動的に生成された説明">
              <a:extLst>
                <a:ext uri="{FF2B5EF4-FFF2-40B4-BE49-F238E27FC236}">
                  <a16:creationId xmlns:a16="http://schemas.microsoft.com/office/drawing/2014/main" id="{6D2C014B-E4D7-5CB3-9DF8-833E74011AE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32822966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F95BD-E9D4-ECC4-54F8-C7BD1E5F4408}"/>
            </a:ext>
          </a:extLst>
        </p:cNvPr>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381C622D-2D07-E6BA-D19B-50023DA24BDC}"/>
              </a:ext>
            </a:extLst>
          </p:cNvPr>
          <p:cNvSpPr txBox="1"/>
          <p:nvPr/>
        </p:nvSpPr>
        <p:spPr>
          <a:xfrm>
            <a:off x="1510698" y="209586"/>
            <a:ext cx="3649198" cy="1200329"/>
          </a:xfrm>
          <a:prstGeom prst="rect">
            <a:avLst/>
          </a:prstGeom>
          <a:noFill/>
        </p:spPr>
        <p:txBody>
          <a:bodyPr wrap="square" rtlCol="0">
            <a:spAutoFit/>
          </a:bodyPr>
          <a:lstStyle/>
          <a:p>
            <a:pPr algn="ctr"/>
            <a:r>
              <a:rPr lang="ja-JP" altLang="en-US" sz="3600" b="1" dirty="0"/>
              <a:t>心尖部クリック</a:t>
            </a:r>
            <a:endParaRPr lang="en-US" altLang="ja-JP" sz="3600" b="1" dirty="0"/>
          </a:p>
          <a:p>
            <a:r>
              <a:rPr lang="ja-JP" altLang="en-US" sz="3600" b="1" dirty="0"/>
              <a:t>　　心尖部</a:t>
            </a:r>
            <a:endParaRPr kumimoji="1" lang="ja-JP" altLang="en-US" sz="3600" b="1" dirty="0"/>
          </a:p>
        </p:txBody>
      </p:sp>
      <p:sp>
        <p:nvSpPr>
          <p:cNvPr id="13" name="テキスト ボックス 12">
            <a:extLst>
              <a:ext uri="{FF2B5EF4-FFF2-40B4-BE49-F238E27FC236}">
                <a16:creationId xmlns:a16="http://schemas.microsoft.com/office/drawing/2014/main" id="{6AC3AEA9-084B-F818-53CB-74367C79AD61}"/>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2"/>
            <a:extLst>
              <a:ext uri="{FF2B5EF4-FFF2-40B4-BE49-F238E27FC236}">
                <a16:creationId xmlns:a16="http://schemas.microsoft.com/office/drawing/2014/main" id="{BF73DF9B-C470-4C1C-89AF-EFFB70B79EB2}"/>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2222GA91</a:t>
            </a:r>
            <a:endParaRPr kumimoji="1" lang="ja-JP" altLang="en-US" sz="1100" b="1" dirty="0"/>
          </a:p>
        </p:txBody>
      </p:sp>
      <p:sp>
        <p:nvSpPr>
          <p:cNvPr id="16" name="テキスト ボックス 15">
            <a:extLst>
              <a:ext uri="{FF2B5EF4-FFF2-40B4-BE49-F238E27FC236}">
                <a16:creationId xmlns:a16="http://schemas.microsoft.com/office/drawing/2014/main" id="{0680D661-AA3C-C2B7-C37A-241D3315408B}"/>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3"/>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3C4F1930-629A-A7BF-9533-143BA8EBE015}"/>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4"/>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1A548563-5D3F-8527-163F-580FBBB6919F}"/>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15" name="グループ化 14">
            <a:extLst>
              <a:ext uri="{FF2B5EF4-FFF2-40B4-BE49-F238E27FC236}">
                <a16:creationId xmlns:a16="http://schemas.microsoft.com/office/drawing/2014/main" id="{254FAC4D-C0DD-8E2A-89CC-634ED0ACF254}"/>
              </a:ext>
            </a:extLst>
          </p:cNvPr>
          <p:cNvGrpSpPr/>
          <p:nvPr/>
        </p:nvGrpSpPr>
        <p:grpSpPr>
          <a:xfrm>
            <a:off x="8945192" y="441075"/>
            <a:ext cx="1080000" cy="1231133"/>
            <a:chOff x="8945192" y="441075"/>
            <a:chExt cx="1080000" cy="1231133"/>
          </a:xfrm>
        </p:grpSpPr>
        <p:pic>
          <p:nvPicPr>
            <p:cNvPr id="22530" name="Picture 2" descr="qr code">
              <a:extLst>
                <a:ext uri="{FF2B5EF4-FFF2-40B4-BE49-F238E27FC236}">
                  <a16:creationId xmlns:a16="http://schemas.microsoft.com/office/drawing/2014/main" id="{A2E65A87-94EC-97DF-3A99-5D5CC36ABA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5192" y="44107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ECE58CD9-6474-256D-29F6-F5735D0C0ADB}"/>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a:t>
              </a:r>
              <a:r>
                <a:rPr lang="en-US" altLang="ja-JP" sz="900" dirty="0"/>
                <a:t>56</a:t>
              </a:r>
              <a:r>
                <a:rPr kumimoji="1" lang="en-US" altLang="ja-JP" sz="900" dirty="0"/>
                <a:t>GA91</a:t>
              </a:r>
              <a:endParaRPr kumimoji="1" lang="ja-JP" altLang="en-US" sz="900" dirty="0"/>
            </a:p>
          </p:txBody>
        </p:sp>
      </p:grpSp>
      <p:pic>
        <p:nvPicPr>
          <p:cNvPr id="7" name="図 6" descr="光, 座る, 交通 が含まれている画像&#10;&#10;自動的に生成された説明">
            <a:extLst>
              <a:ext uri="{FF2B5EF4-FFF2-40B4-BE49-F238E27FC236}">
                <a16:creationId xmlns:a16="http://schemas.microsoft.com/office/drawing/2014/main" id="{2940D3CD-FC50-3194-C749-F0D287F8F9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5986" y="1341088"/>
            <a:ext cx="5120000" cy="2880000"/>
          </a:xfrm>
          <a:prstGeom prst="rect">
            <a:avLst/>
          </a:prstGeom>
        </p:spPr>
      </p:pic>
      <p:pic>
        <p:nvPicPr>
          <p:cNvPr id="14" name="図 13" descr="ダイアグラム&#10;&#10;自動的に生成された説明">
            <a:extLst>
              <a:ext uri="{FF2B5EF4-FFF2-40B4-BE49-F238E27FC236}">
                <a16:creationId xmlns:a16="http://schemas.microsoft.com/office/drawing/2014/main" id="{30BBB1D5-6187-5097-3726-6101A22560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54864" y="2421288"/>
            <a:ext cx="6400000" cy="3600000"/>
          </a:xfrm>
          <a:prstGeom prst="rect">
            <a:avLst/>
          </a:prstGeom>
        </p:spPr>
      </p:pic>
      <p:grpSp>
        <p:nvGrpSpPr>
          <p:cNvPr id="20" name="グループ化 19">
            <a:extLst>
              <a:ext uri="{FF2B5EF4-FFF2-40B4-BE49-F238E27FC236}">
                <a16:creationId xmlns:a16="http://schemas.microsoft.com/office/drawing/2014/main" id="{7EFFE894-DD37-4510-A4E8-BDE68DD80BEC}"/>
              </a:ext>
            </a:extLst>
          </p:cNvPr>
          <p:cNvGrpSpPr/>
          <p:nvPr/>
        </p:nvGrpSpPr>
        <p:grpSpPr>
          <a:xfrm>
            <a:off x="415331" y="263757"/>
            <a:ext cx="1072157" cy="1293761"/>
            <a:chOff x="415331" y="263757"/>
            <a:chExt cx="1072157" cy="1293761"/>
          </a:xfrm>
        </p:grpSpPr>
        <p:pic>
          <p:nvPicPr>
            <p:cNvPr id="21" name="図 20" descr="ロゴ, アイコン&#10;&#10;自動的に生成された説明">
              <a:extLst>
                <a:ext uri="{FF2B5EF4-FFF2-40B4-BE49-F238E27FC236}">
                  <a16:creationId xmlns:a16="http://schemas.microsoft.com/office/drawing/2014/main" id="{3B419A67-BFE7-FFDF-16E6-C1231EF41D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2" name="図 21" descr="挿絵 が含まれている画像&#10;&#10;自動的に生成された説明">
              <a:extLst>
                <a:ext uri="{FF2B5EF4-FFF2-40B4-BE49-F238E27FC236}">
                  <a16:creationId xmlns:a16="http://schemas.microsoft.com/office/drawing/2014/main" id="{090E1CB3-A885-33B1-2562-6F426CA06A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2572897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37005-6139-7F39-0C21-4583788EABB1}"/>
            </a:ext>
          </a:extLst>
        </p:cNvPr>
        <p:cNvGrpSpPr/>
        <p:nvPr/>
      </p:nvGrpSpPr>
      <p:grpSpPr>
        <a:xfrm>
          <a:off x="0" y="0"/>
          <a:ext cx="0" cy="0"/>
          <a:chOff x="0" y="0"/>
          <a:chExt cx="0" cy="0"/>
        </a:xfrm>
      </p:grpSpPr>
      <p:pic>
        <p:nvPicPr>
          <p:cNvPr id="5" name="図 4" descr="ダイアグラム&#10;&#10;自動的に生成された説明">
            <a:extLst>
              <a:ext uri="{FF2B5EF4-FFF2-40B4-BE49-F238E27FC236}">
                <a16:creationId xmlns:a16="http://schemas.microsoft.com/office/drawing/2014/main" id="{9D821AAF-CE4F-5DA1-820F-637718118F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92" y="3982180"/>
            <a:ext cx="4608512" cy="2592289"/>
          </a:xfrm>
          <a:prstGeom prst="rect">
            <a:avLst/>
          </a:prstGeom>
        </p:spPr>
      </p:pic>
      <p:sp>
        <p:nvSpPr>
          <p:cNvPr id="8" name="テキスト ボックス 7">
            <a:extLst>
              <a:ext uri="{FF2B5EF4-FFF2-40B4-BE49-F238E27FC236}">
                <a16:creationId xmlns:a16="http://schemas.microsoft.com/office/drawing/2014/main" id="{D72196D2-0A9F-C1B1-145E-4FF6B19125DE}"/>
              </a:ext>
            </a:extLst>
          </p:cNvPr>
          <p:cNvSpPr txBox="1"/>
          <p:nvPr/>
        </p:nvSpPr>
        <p:spPr>
          <a:xfrm>
            <a:off x="1510698" y="209586"/>
            <a:ext cx="4729318" cy="1200329"/>
          </a:xfrm>
          <a:prstGeom prst="rect">
            <a:avLst/>
          </a:prstGeom>
          <a:noFill/>
        </p:spPr>
        <p:txBody>
          <a:bodyPr wrap="square" rtlCol="0">
            <a:spAutoFit/>
          </a:bodyPr>
          <a:lstStyle/>
          <a:p>
            <a:pPr algn="ctr"/>
            <a:r>
              <a:rPr lang="ja-JP" altLang="en-US" sz="3600" b="1" dirty="0"/>
              <a:t>クリック</a:t>
            </a:r>
            <a:r>
              <a:rPr lang="en-US" altLang="ja-JP" sz="3600" b="1" dirty="0"/>
              <a:t>+</a:t>
            </a:r>
            <a:r>
              <a:rPr lang="ja-JP" altLang="en-US" sz="3600" b="1" dirty="0"/>
              <a:t>逆流性雑音</a:t>
            </a:r>
            <a:endParaRPr lang="en-US" altLang="ja-JP" sz="3600" b="1" dirty="0"/>
          </a:p>
          <a:p>
            <a:r>
              <a:rPr lang="ja-JP" altLang="en-US" sz="3600" b="1" dirty="0"/>
              <a:t>　　心尖部</a:t>
            </a:r>
            <a:endParaRPr kumimoji="1" lang="ja-JP" altLang="en-US" sz="3600" b="1" dirty="0"/>
          </a:p>
        </p:txBody>
      </p:sp>
      <p:sp>
        <p:nvSpPr>
          <p:cNvPr id="13" name="テキスト ボックス 12">
            <a:extLst>
              <a:ext uri="{FF2B5EF4-FFF2-40B4-BE49-F238E27FC236}">
                <a16:creationId xmlns:a16="http://schemas.microsoft.com/office/drawing/2014/main" id="{FB1E7102-3694-DB62-0609-E47F621FB501}"/>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C96FB8AB-2326-0ACB-5617-2321F4BCB517}"/>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2221GA91</a:t>
            </a:r>
            <a:endParaRPr kumimoji="1" lang="ja-JP" altLang="en-US" sz="1100" b="1" dirty="0"/>
          </a:p>
        </p:txBody>
      </p:sp>
      <p:sp>
        <p:nvSpPr>
          <p:cNvPr id="16" name="テキスト ボックス 15">
            <a:extLst>
              <a:ext uri="{FF2B5EF4-FFF2-40B4-BE49-F238E27FC236}">
                <a16:creationId xmlns:a16="http://schemas.microsoft.com/office/drawing/2014/main" id="{EDA756F3-5FBD-1694-E3CD-7FBF63666163}"/>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DF27ACDF-D6C2-CA51-375E-DD3736A96F9B}"/>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7682F75B-659D-7E9E-FD35-7EE69222729B}"/>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grpSp>
        <p:nvGrpSpPr>
          <p:cNvPr id="18" name="グループ化 17">
            <a:extLst>
              <a:ext uri="{FF2B5EF4-FFF2-40B4-BE49-F238E27FC236}">
                <a16:creationId xmlns:a16="http://schemas.microsoft.com/office/drawing/2014/main" id="{68A72737-957A-9993-7152-980AB60CF1EC}"/>
              </a:ext>
            </a:extLst>
          </p:cNvPr>
          <p:cNvGrpSpPr/>
          <p:nvPr/>
        </p:nvGrpSpPr>
        <p:grpSpPr>
          <a:xfrm>
            <a:off x="8943826" y="441075"/>
            <a:ext cx="1080000" cy="1231133"/>
            <a:chOff x="8943826" y="441075"/>
            <a:chExt cx="1080000" cy="1231133"/>
          </a:xfrm>
        </p:grpSpPr>
        <p:pic>
          <p:nvPicPr>
            <p:cNvPr id="12" name="Picture 2" descr="qr code">
              <a:extLst>
                <a:ext uri="{FF2B5EF4-FFF2-40B4-BE49-F238E27FC236}">
                  <a16:creationId xmlns:a16="http://schemas.microsoft.com/office/drawing/2014/main" id="{8A962A72-08EE-CD10-54EF-F2B4D997E9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3826" y="44107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82949192-15E4-126B-66BA-7590113DA118}"/>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a:t>
              </a:r>
              <a:r>
                <a:rPr lang="en-US" altLang="ja-JP" sz="900" dirty="0"/>
                <a:t>55</a:t>
              </a:r>
              <a:r>
                <a:rPr kumimoji="1" lang="en-US" altLang="ja-JP" sz="900" dirty="0"/>
                <a:t>GA91</a:t>
              </a:r>
              <a:endParaRPr kumimoji="1" lang="ja-JP" altLang="en-US" sz="900" dirty="0"/>
            </a:p>
          </p:txBody>
        </p:sp>
      </p:grpSp>
      <p:pic>
        <p:nvPicPr>
          <p:cNvPr id="7" name="図 6" descr="光, 座る, 交通 が含まれている画像&#10;&#10;自動的に生成された説明">
            <a:extLst>
              <a:ext uri="{FF2B5EF4-FFF2-40B4-BE49-F238E27FC236}">
                <a16:creationId xmlns:a16="http://schemas.microsoft.com/office/drawing/2014/main" id="{3CD11A65-67FB-0D77-E5D0-806C1E2809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5986" y="1341088"/>
            <a:ext cx="5120000" cy="2880000"/>
          </a:xfrm>
          <a:prstGeom prst="rect">
            <a:avLst/>
          </a:prstGeom>
        </p:spPr>
      </p:pic>
      <p:pic>
        <p:nvPicPr>
          <p:cNvPr id="11" name="図 10" descr="ダイアグラム&#10;&#10;自動的に生成された説明">
            <a:extLst>
              <a:ext uri="{FF2B5EF4-FFF2-40B4-BE49-F238E27FC236}">
                <a16:creationId xmlns:a16="http://schemas.microsoft.com/office/drawing/2014/main" id="{C4894644-612D-4813-BF79-AF7FD0FAC5D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45244" y="2421388"/>
            <a:ext cx="6400000" cy="3600000"/>
          </a:xfrm>
          <a:prstGeom prst="rect">
            <a:avLst/>
          </a:prstGeom>
        </p:spPr>
      </p:pic>
      <p:grpSp>
        <p:nvGrpSpPr>
          <p:cNvPr id="20" name="グループ化 19">
            <a:extLst>
              <a:ext uri="{FF2B5EF4-FFF2-40B4-BE49-F238E27FC236}">
                <a16:creationId xmlns:a16="http://schemas.microsoft.com/office/drawing/2014/main" id="{DCE27FD2-3797-9AEE-F60B-1863374C5E05}"/>
              </a:ext>
            </a:extLst>
          </p:cNvPr>
          <p:cNvGrpSpPr/>
          <p:nvPr/>
        </p:nvGrpSpPr>
        <p:grpSpPr>
          <a:xfrm>
            <a:off x="415331" y="263757"/>
            <a:ext cx="1072157" cy="1293761"/>
            <a:chOff x="415331" y="263757"/>
            <a:chExt cx="1072157" cy="1293761"/>
          </a:xfrm>
        </p:grpSpPr>
        <p:pic>
          <p:nvPicPr>
            <p:cNvPr id="21" name="図 20" descr="ロゴ, アイコン&#10;&#10;自動的に生成された説明">
              <a:extLst>
                <a:ext uri="{FF2B5EF4-FFF2-40B4-BE49-F238E27FC236}">
                  <a16:creationId xmlns:a16="http://schemas.microsoft.com/office/drawing/2014/main" id="{9B559869-AA08-EC3F-8C79-675E1B1C23C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2" name="図 21" descr="挿絵 が含まれている画像&#10;&#10;自動的に生成された説明">
              <a:extLst>
                <a:ext uri="{FF2B5EF4-FFF2-40B4-BE49-F238E27FC236}">
                  <a16:creationId xmlns:a16="http://schemas.microsoft.com/office/drawing/2014/main" id="{2CE1BEF8-0004-8B77-9461-669B74744C5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3053343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1AB9E-D06B-86F3-C665-7F5A7F81AA2A}"/>
            </a:ext>
          </a:extLst>
        </p:cNvPr>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3C9B94B6-548D-95DC-16C2-1F5E93F6273A}"/>
              </a:ext>
            </a:extLst>
          </p:cNvPr>
          <p:cNvSpPr txBox="1"/>
          <p:nvPr/>
        </p:nvSpPr>
        <p:spPr>
          <a:xfrm>
            <a:off x="1510698" y="209586"/>
            <a:ext cx="3145142" cy="1200329"/>
          </a:xfrm>
          <a:prstGeom prst="rect">
            <a:avLst/>
          </a:prstGeom>
          <a:noFill/>
        </p:spPr>
        <p:txBody>
          <a:bodyPr wrap="square" rtlCol="0">
            <a:spAutoFit/>
          </a:bodyPr>
          <a:lstStyle/>
          <a:p>
            <a:pPr algn="ctr"/>
            <a:r>
              <a:rPr lang="ja-JP" altLang="en-US" sz="3600" b="1" dirty="0"/>
              <a:t>機能性雑音</a:t>
            </a:r>
            <a:endParaRPr lang="en-US" altLang="ja-JP" sz="3600" b="1" dirty="0"/>
          </a:p>
          <a:p>
            <a:pPr algn="ctr"/>
            <a:r>
              <a:rPr kumimoji="1" lang="en-US" altLang="ja-JP" sz="3600" b="1" dirty="0"/>
              <a:t>2LSB</a:t>
            </a:r>
            <a:endParaRPr kumimoji="1" lang="ja-JP" altLang="en-US" sz="3600" b="1" dirty="0"/>
          </a:p>
        </p:txBody>
      </p:sp>
      <p:sp>
        <p:nvSpPr>
          <p:cNvPr id="13" name="テキスト ボックス 12">
            <a:extLst>
              <a:ext uri="{FF2B5EF4-FFF2-40B4-BE49-F238E27FC236}">
                <a16:creationId xmlns:a16="http://schemas.microsoft.com/office/drawing/2014/main" id="{061A4FAC-AD3D-9921-C6A5-96A92FA7BA08}"/>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2"/>
            <a:extLst>
              <a:ext uri="{FF2B5EF4-FFF2-40B4-BE49-F238E27FC236}">
                <a16:creationId xmlns:a16="http://schemas.microsoft.com/office/drawing/2014/main" id="{8A18859D-DC38-8742-FB0D-2B05D66FF254}"/>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2220GA91</a:t>
            </a:r>
            <a:endParaRPr kumimoji="1" lang="ja-JP" altLang="en-US" sz="1100" b="1" dirty="0"/>
          </a:p>
        </p:txBody>
      </p:sp>
      <p:sp>
        <p:nvSpPr>
          <p:cNvPr id="16" name="テキスト ボックス 15">
            <a:extLst>
              <a:ext uri="{FF2B5EF4-FFF2-40B4-BE49-F238E27FC236}">
                <a16:creationId xmlns:a16="http://schemas.microsoft.com/office/drawing/2014/main" id="{CAD56EE7-8F4F-F56C-A854-4A5355CE4117}"/>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3"/>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4CBA7F46-D705-0FCD-7666-13C6D8218AB4}"/>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4"/>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B6DE4292-2E06-C76B-ACFC-608A1E399804}"/>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19" name="グループ化 18">
            <a:extLst>
              <a:ext uri="{FF2B5EF4-FFF2-40B4-BE49-F238E27FC236}">
                <a16:creationId xmlns:a16="http://schemas.microsoft.com/office/drawing/2014/main" id="{AC64AD2D-3970-9842-6424-569A50C33F3C}"/>
              </a:ext>
            </a:extLst>
          </p:cNvPr>
          <p:cNvGrpSpPr/>
          <p:nvPr/>
        </p:nvGrpSpPr>
        <p:grpSpPr>
          <a:xfrm>
            <a:off x="8948588" y="444178"/>
            <a:ext cx="1080000" cy="1228030"/>
            <a:chOff x="8948588" y="444178"/>
            <a:chExt cx="1080000" cy="1228030"/>
          </a:xfrm>
        </p:grpSpPr>
        <p:pic>
          <p:nvPicPr>
            <p:cNvPr id="24578" name="Picture 2" descr="qr code">
              <a:extLst>
                <a:ext uri="{FF2B5EF4-FFF2-40B4-BE49-F238E27FC236}">
                  <a16:creationId xmlns:a16="http://schemas.microsoft.com/office/drawing/2014/main" id="{1D369177-0545-FCF0-980F-5AAFDFDE90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8588" y="444178"/>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404CE138-FAFC-ABAF-3734-1B33F4A61812}"/>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a:t>
              </a:r>
              <a:r>
                <a:rPr lang="en-US" altLang="ja-JP" sz="900" dirty="0"/>
                <a:t>53</a:t>
              </a:r>
              <a:r>
                <a:rPr kumimoji="1" lang="en-US" altLang="ja-JP" sz="900" dirty="0"/>
                <a:t>GA91</a:t>
              </a:r>
              <a:endParaRPr kumimoji="1" lang="ja-JP" altLang="en-US" sz="900" dirty="0"/>
            </a:p>
          </p:txBody>
        </p:sp>
      </p:grpSp>
      <p:pic>
        <p:nvPicPr>
          <p:cNvPr id="6" name="図 5" descr="ダイアグラム, 概略図&#10;&#10;自動的に生成された説明">
            <a:extLst>
              <a:ext uri="{FF2B5EF4-FFF2-40B4-BE49-F238E27FC236}">
                <a16:creationId xmlns:a16="http://schemas.microsoft.com/office/drawing/2014/main" id="{F1C9BA4E-D59A-A693-1E31-5DD246B420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838" y="1341088"/>
            <a:ext cx="5120000" cy="2880000"/>
          </a:xfrm>
          <a:prstGeom prst="rect">
            <a:avLst/>
          </a:prstGeom>
        </p:spPr>
      </p:pic>
      <p:pic>
        <p:nvPicPr>
          <p:cNvPr id="15" name="図 14" descr="ダイアグラム&#10;&#10;自動的に生成された説明">
            <a:extLst>
              <a:ext uri="{FF2B5EF4-FFF2-40B4-BE49-F238E27FC236}">
                <a16:creationId xmlns:a16="http://schemas.microsoft.com/office/drawing/2014/main" id="{6D43B303-E4E6-CF8C-9745-878573020E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54206" y="2421388"/>
            <a:ext cx="6400000" cy="3600000"/>
          </a:xfrm>
          <a:prstGeom prst="rect">
            <a:avLst/>
          </a:prstGeom>
        </p:spPr>
      </p:pic>
      <p:grpSp>
        <p:nvGrpSpPr>
          <p:cNvPr id="20" name="グループ化 19">
            <a:extLst>
              <a:ext uri="{FF2B5EF4-FFF2-40B4-BE49-F238E27FC236}">
                <a16:creationId xmlns:a16="http://schemas.microsoft.com/office/drawing/2014/main" id="{FA58D14E-1FEC-1908-E961-8CBFF3133FD8}"/>
              </a:ext>
            </a:extLst>
          </p:cNvPr>
          <p:cNvGrpSpPr/>
          <p:nvPr/>
        </p:nvGrpSpPr>
        <p:grpSpPr>
          <a:xfrm>
            <a:off x="415331" y="263757"/>
            <a:ext cx="1072157" cy="1293761"/>
            <a:chOff x="415331" y="263757"/>
            <a:chExt cx="1072157" cy="1293761"/>
          </a:xfrm>
        </p:grpSpPr>
        <p:pic>
          <p:nvPicPr>
            <p:cNvPr id="21" name="図 20" descr="ロゴ, アイコン&#10;&#10;自動的に生成された説明">
              <a:extLst>
                <a:ext uri="{FF2B5EF4-FFF2-40B4-BE49-F238E27FC236}">
                  <a16:creationId xmlns:a16="http://schemas.microsoft.com/office/drawing/2014/main" id="{C89AA017-5959-D61B-8FDE-59C874AC092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2" name="図 21" descr="挿絵 が含まれている画像&#10;&#10;自動的に生成された説明">
              <a:extLst>
                <a:ext uri="{FF2B5EF4-FFF2-40B4-BE49-F238E27FC236}">
                  <a16:creationId xmlns:a16="http://schemas.microsoft.com/office/drawing/2014/main" id="{1DF936E0-F31F-8D61-5F55-7F54F8923F1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8948234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D1DE7-508A-CF95-B6E8-814A2E3C871D}"/>
            </a:ext>
          </a:extLst>
        </p:cNvPr>
        <p:cNvGrpSpPr/>
        <p:nvPr/>
      </p:nvGrpSpPr>
      <p:grpSpPr>
        <a:xfrm>
          <a:off x="0" y="0"/>
          <a:ext cx="0" cy="0"/>
          <a:chOff x="0" y="0"/>
          <a:chExt cx="0" cy="0"/>
        </a:xfrm>
      </p:grpSpPr>
      <p:pic>
        <p:nvPicPr>
          <p:cNvPr id="20" name="図 19" descr="ダイアグラム&#10;&#10;自動的に生成された説明">
            <a:extLst>
              <a:ext uri="{FF2B5EF4-FFF2-40B4-BE49-F238E27FC236}">
                <a16:creationId xmlns:a16="http://schemas.microsoft.com/office/drawing/2014/main" id="{93368F63-FB1B-288D-DD45-DA1899792CCB}"/>
              </a:ext>
            </a:extLst>
          </p:cNvPr>
          <p:cNvPicPr>
            <a:picLocks noChangeAspect="1"/>
          </p:cNvPicPr>
          <p:nvPr/>
        </p:nvPicPr>
        <p:blipFill>
          <a:blip r:embed="rId2">
            <a:extLst>
              <a:ext uri="{28A0092B-C50C-407E-A947-70E740481C1C}">
                <a14:useLocalDpi xmlns:a14="http://schemas.microsoft.com/office/drawing/2010/main" val="0"/>
              </a:ext>
            </a:extLst>
          </a:blip>
          <a:srcRect l="11071" r="15519"/>
          <a:stretch/>
        </p:blipFill>
        <p:spPr>
          <a:xfrm>
            <a:off x="187053" y="4338932"/>
            <a:ext cx="2440310" cy="1869880"/>
          </a:xfrm>
          <a:prstGeom prst="rect">
            <a:avLst/>
          </a:prstGeom>
        </p:spPr>
      </p:pic>
      <p:sp>
        <p:nvSpPr>
          <p:cNvPr id="8" name="テキスト ボックス 7">
            <a:extLst>
              <a:ext uri="{FF2B5EF4-FFF2-40B4-BE49-F238E27FC236}">
                <a16:creationId xmlns:a16="http://schemas.microsoft.com/office/drawing/2014/main" id="{5295163C-BD2C-4D70-F5A2-B7AB820B5114}"/>
              </a:ext>
            </a:extLst>
          </p:cNvPr>
          <p:cNvSpPr txBox="1"/>
          <p:nvPr/>
        </p:nvSpPr>
        <p:spPr>
          <a:xfrm>
            <a:off x="1510698" y="209586"/>
            <a:ext cx="3145142" cy="1200329"/>
          </a:xfrm>
          <a:prstGeom prst="rect">
            <a:avLst/>
          </a:prstGeom>
          <a:noFill/>
        </p:spPr>
        <p:txBody>
          <a:bodyPr wrap="square" rtlCol="0">
            <a:spAutoFit/>
          </a:bodyPr>
          <a:lstStyle/>
          <a:p>
            <a:pPr algn="ctr"/>
            <a:r>
              <a:rPr lang="ja-JP" altLang="en-US" sz="3600" b="1" dirty="0"/>
              <a:t>大動脈弁狭窄</a:t>
            </a:r>
            <a:endParaRPr lang="en-US" altLang="ja-JP" sz="3600" b="1" dirty="0"/>
          </a:p>
          <a:p>
            <a:pPr algn="ctr"/>
            <a:r>
              <a:rPr kumimoji="1" lang="en-US" altLang="ja-JP" sz="3600" b="1" dirty="0"/>
              <a:t>2RSB</a:t>
            </a:r>
            <a:endParaRPr kumimoji="1" lang="ja-JP" altLang="en-US" sz="3600" b="1" dirty="0"/>
          </a:p>
        </p:txBody>
      </p:sp>
      <p:sp>
        <p:nvSpPr>
          <p:cNvPr id="13" name="テキスト ボックス 12">
            <a:extLst>
              <a:ext uri="{FF2B5EF4-FFF2-40B4-BE49-F238E27FC236}">
                <a16:creationId xmlns:a16="http://schemas.microsoft.com/office/drawing/2014/main" id="{1C4ADED1-5438-511C-F70D-35F0AEEFC0C9}"/>
              </a:ext>
            </a:extLst>
          </p:cNvPr>
          <p:cNvSpPr txBox="1"/>
          <p:nvPr/>
        </p:nvSpPr>
        <p:spPr>
          <a:xfrm>
            <a:off x="6604713" y="1314237"/>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84543F9C-76D8-3E8C-2671-4348B3837AB2}"/>
              </a:ext>
            </a:extLst>
          </p:cNvPr>
          <p:cNvSpPr/>
          <p:nvPr/>
        </p:nvSpPr>
        <p:spPr>
          <a:xfrm>
            <a:off x="6848389" y="711015"/>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a:t>
            </a:r>
            <a:r>
              <a:rPr lang="en-US" altLang="ja-JP" b="1" dirty="0"/>
              <a:t>19</a:t>
            </a:r>
            <a:r>
              <a:rPr kumimoji="1" lang="en-US" altLang="ja-JP" sz="1100" b="1" dirty="0"/>
              <a:t>GA91</a:t>
            </a:r>
            <a:endParaRPr kumimoji="1" lang="ja-JP" altLang="en-US" sz="1100" b="1" dirty="0"/>
          </a:p>
        </p:txBody>
      </p:sp>
      <p:sp>
        <p:nvSpPr>
          <p:cNvPr id="16" name="テキスト ボックス 15">
            <a:extLst>
              <a:ext uri="{FF2B5EF4-FFF2-40B4-BE49-F238E27FC236}">
                <a16:creationId xmlns:a16="http://schemas.microsoft.com/office/drawing/2014/main" id="{22C78544-1AFE-3AE3-FD04-6724C364565F}"/>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1681385B-71CC-0C2F-6A19-A6C6606DE95E}"/>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1775C04B-E559-A527-F397-56EECC0F9EF1}"/>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grpSp>
        <p:nvGrpSpPr>
          <p:cNvPr id="21" name="グループ化 20">
            <a:extLst>
              <a:ext uri="{FF2B5EF4-FFF2-40B4-BE49-F238E27FC236}">
                <a16:creationId xmlns:a16="http://schemas.microsoft.com/office/drawing/2014/main" id="{9B8617DB-E705-7AC1-DE6A-7241775930FD}"/>
              </a:ext>
            </a:extLst>
          </p:cNvPr>
          <p:cNvGrpSpPr/>
          <p:nvPr/>
        </p:nvGrpSpPr>
        <p:grpSpPr>
          <a:xfrm>
            <a:off x="8940550" y="410882"/>
            <a:ext cx="1080000" cy="1244334"/>
            <a:chOff x="8940550" y="100328"/>
            <a:chExt cx="1080000" cy="1244334"/>
          </a:xfrm>
        </p:grpSpPr>
        <p:pic>
          <p:nvPicPr>
            <p:cNvPr id="25602" name="Picture 2" descr="qr code">
              <a:extLst>
                <a:ext uri="{FF2B5EF4-FFF2-40B4-BE49-F238E27FC236}">
                  <a16:creationId xmlns:a16="http://schemas.microsoft.com/office/drawing/2014/main" id="{698F1A8A-E8A4-F039-33CD-CBFE2F18D2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0550" y="100328"/>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399BAE04-C3AA-7C99-33D9-7738616E1280}"/>
                </a:ext>
              </a:extLst>
            </p:cNvPr>
            <p:cNvSpPr txBox="1"/>
            <p:nvPr/>
          </p:nvSpPr>
          <p:spPr>
            <a:xfrm>
              <a:off x="9122579" y="1113830"/>
              <a:ext cx="728084" cy="230832"/>
            </a:xfrm>
            <a:prstGeom prst="rect">
              <a:avLst/>
            </a:prstGeom>
            <a:noFill/>
          </p:spPr>
          <p:txBody>
            <a:bodyPr wrap="none" rtlCol="0">
              <a:spAutoFit/>
            </a:bodyPr>
            <a:lstStyle/>
            <a:p>
              <a:r>
                <a:rPr kumimoji="1" lang="en-US" altLang="ja-JP" sz="900" dirty="0"/>
                <a:t>25</a:t>
              </a:r>
              <a:r>
                <a:rPr lang="en-US" altLang="ja-JP" sz="900" dirty="0"/>
                <a:t>52</a:t>
              </a:r>
              <a:r>
                <a:rPr kumimoji="1" lang="en-US" altLang="ja-JP" sz="900" dirty="0"/>
                <a:t>GA91</a:t>
              </a:r>
              <a:endParaRPr kumimoji="1" lang="ja-JP" altLang="en-US" sz="900" dirty="0"/>
            </a:p>
          </p:txBody>
        </p:sp>
      </p:grpSp>
      <p:pic>
        <p:nvPicPr>
          <p:cNvPr id="11" name="図 10" descr="ダイアグラム, 概略図&#10;&#10;自動的に生成された説明">
            <a:extLst>
              <a:ext uri="{FF2B5EF4-FFF2-40B4-BE49-F238E27FC236}">
                <a16:creationId xmlns:a16="http://schemas.microsoft.com/office/drawing/2014/main" id="{1ED5C8AC-C71A-D832-1A0B-683919CBCD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1821" y="1336126"/>
            <a:ext cx="5120000" cy="2880000"/>
          </a:xfrm>
          <a:prstGeom prst="rect">
            <a:avLst/>
          </a:prstGeom>
        </p:spPr>
      </p:pic>
      <p:pic>
        <p:nvPicPr>
          <p:cNvPr id="14" name="図 13" descr="ダイアグラム&#10;&#10;自動的に生成された説明">
            <a:extLst>
              <a:ext uri="{FF2B5EF4-FFF2-40B4-BE49-F238E27FC236}">
                <a16:creationId xmlns:a16="http://schemas.microsoft.com/office/drawing/2014/main" id="{8E982FC0-C55C-7918-BB93-C30267664E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44672" y="2421288"/>
            <a:ext cx="6400000" cy="3600000"/>
          </a:xfrm>
          <a:prstGeom prst="rect">
            <a:avLst/>
          </a:prstGeom>
        </p:spPr>
      </p:pic>
      <p:grpSp>
        <p:nvGrpSpPr>
          <p:cNvPr id="22" name="グループ化 21">
            <a:extLst>
              <a:ext uri="{FF2B5EF4-FFF2-40B4-BE49-F238E27FC236}">
                <a16:creationId xmlns:a16="http://schemas.microsoft.com/office/drawing/2014/main" id="{5921C98E-F294-537C-01CF-55CF0D42BB14}"/>
              </a:ext>
            </a:extLst>
          </p:cNvPr>
          <p:cNvGrpSpPr/>
          <p:nvPr/>
        </p:nvGrpSpPr>
        <p:grpSpPr>
          <a:xfrm>
            <a:off x="415331" y="263757"/>
            <a:ext cx="1072157" cy="1293761"/>
            <a:chOff x="415331" y="263757"/>
            <a:chExt cx="1072157" cy="1293761"/>
          </a:xfrm>
        </p:grpSpPr>
        <p:pic>
          <p:nvPicPr>
            <p:cNvPr id="23" name="図 22" descr="ロゴ, アイコン&#10;&#10;自動的に生成された説明">
              <a:extLst>
                <a:ext uri="{FF2B5EF4-FFF2-40B4-BE49-F238E27FC236}">
                  <a16:creationId xmlns:a16="http://schemas.microsoft.com/office/drawing/2014/main" id="{6BF75E7E-73F8-AF95-CE29-AD53CB5E02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A4AD43DF-8543-178C-7698-5A892C5986E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4" name="正方形/長方形 3">
            <a:extLst>
              <a:ext uri="{FF2B5EF4-FFF2-40B4-BE49-F238E27FC236}">
                <a16:creationId xmlns:a16="http://schemas.microsoft.com/office/drawing/2014/main" id="{95034A58-D33C-BD3D-A8F1-F63057B82A91}"/>
              </a:ext>
            </a:extLst>
          </p:cNvPr>
          <p:cNvSpPr/>
          <p:nvPr/>
        </p:nvSpPr>
        <p:spPr>
          <a:xfrm>
            <a:off x="5754528" y="1767276"/>
            <a:ext cx="6318136" cy="500236"/>
          </a:xfrm>
          <a:prstGeom prst="rect">
            <a:avLst/>
          </a:prstGeom>
          <a:solidFill>
            <a:srgbClr val="FEF8C8"/>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ysClr val="windowText" lastClr="000000"/>
                </a:solidFill>
              </a:rPr>
              <a:t>聴くゾウ接続し音量最大にすると聴くゾウでスリルを触れることができます</a:t>
            </a:r>
          </a:p>
        </p:txBody>
      </p:sp>
      <p:pic>
        <p:nvPicPr>
          <p:cNvPr id="5" name="図 4" descr="図形 が含まれている画像&#10;&#10;自動的に生成された説明">
            <a:extLst>
              <a:ext uri="{FF2B5EF4-FFF2-40B4-BE49-F238E27FC236}">
                <a16:creationId xmlns:a16="http://schemas.microsoft.com/office/drawing/2014/main" id="{9A7F88B7-7F46-6210-9A60-D6D25E395C4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42860" y="4724400"/>
            <a:ext cx="3067732" cy="1338769"/>
          </a:xfrm>
          <a:prstGeom prst="rect">
            <a:avLst/>
          </a:prstGeom>
        </p:spPr>
      </p:pic>
    </p:spTree>
    <p:extLst>
      <p:ext uri="{BB962C8B-B14F-4D97-AF65-F5344CB8AC3E}">
        <p14:creationId xmlns:p14="http://schemas.microsoft.com/office/powerpoint/2010/main" val="1134930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E9D274-028C-4BC9-180D-633956DEFE09}"/>
              </a:ext>
            </a:extLst>
          </p:cNvPr>
          <p:cNvSpPr>
            <a:spLocks noGrp="1"/>
          </p:cNvSpPr>
          <p:nvPr>
            <p:ph type="title"/>
          </p:nvPr>
        </p:nvSpPr>
        <p:spPr>
          <a:xfrm>
            <a:off x="838200" y="365126"/>
            <a:ext cx="3817640" cy="615950"/>
          </a:xfrm>
        </p:spPr>
        <p:txBody>
          <a:bodyPr>
            <a:normAutofit fontScale="90000"/>
          </a:bodyPr>
          <a:lstStyle/>
          <a:p>
            <a:r>
              <a:rPr kumimoji="1" lang="en-US" altLang="ja-JP" dirty="0">
                <a:latin typeface="BIZ UDPゴシック" panose="020B0400000000000000" pitchFamily="50" charset="-128"/>
                <a:ea typeface="BIZ UDPゴシック" panose="020B0400000000000000" pitchFamily="50" charset="-128"/>
              </a:rPr>
              <a:t>iPax</a:t>
            </a:r>
            <a:r>
              <a:rPr kumimoji="1" lang="ja-JP" altLang="en-US" dirty="0">
                <a:latin typeface="BIZ UDPゴシック" panose="020B0400000000000000" pitchFamily="50" charset="-128"/>
                <a:ea typeface="BIZ UDPゴシック" panose="020B0400000000000000" pitchFamily="50" charset="-128"/>
              </a:rPr>
              <a:t>の使い方</a:t>
            </a:r>
          </a:p>
        </p:txBody>
      </p:sp>
      <p:pic>
        <p:nvPicPr>
          <p:cNvPr id="4" name="図 3">
            <a:extLst>
              <a:ext uri="{FF2B5EF4-FFF2-40B4-BE49-F238E27FC236}">
                <a16:creationId xmlns:a16="http://schemas.microsoft.com/office/drawing/2014/main" id="{C82E509F-6F01-74CE-3740-F6B71CEC87B1}"/>
              </a:ext>
            </a:extLst>
          </p:cNvPr>
          <p:cNvPicPr>
            <a:picLocks noChangeAspect="1"/>
          </p:cNvPicPr>
          <p:nvPr/>
        </p:nvPicPr>
        <p:blipFill>
          <a:blip r:embed="rId3"/>
          <a:stretch>
            <a:fillRect/>
          </a:stretch>
        </p:blipFill>
        <p:spPr>
          <a:xfrm>
            <a:off x="3215680" y="2132856"/>
            <a:ext cx="6096528" cy="3429297"/>
          </a:xfrm>
          <a:prstGeom prst="rect">
            <a:avLst/>
          </a:prstGeom>
          <a:ln>
            <a:solidFill>
              <a:schemeClr val="accent1"/>
            </a:solidFill>
          </a:ln>
        </p:spPr>
      </p:pic>
      <p:sp>
        <p:nvSpPr>
          <p:cNvPr id="5" name="吹き出し: 線 4">
            <a:extLst>
              <a:ext uri="{FF2B5EF4-FFF2-40B4-BE49-F238E27FC236}">
                <a16:creationId xmlns:a16="http://schemas.microsoft.com/office/drawing/2014/main" id="{610D443B-79F7-9B17-401F-3082425088C9}"/>
              </a:ext>
            </a:extLst>
          </p:cNvPr>
          <p:cNvSpPr/>
          <p:nvPr/>
        </p:nvSpPr>
        <p:spPr>
          <a:xfrm>
            <a:off x="9377847" y="837981"/>
            <a:ext cx="2688448" cy="479217"/>
          </a:xfrm>
          <a:prstGeom prst="borderCallout1">
            <a:avLst>
              <a:gd name="adj1" fmla="val 64563"/>
              <a:gd name="adj2" fmla="val -2992"/>
              <a:gd name="adj3" fmla="val 317089"/>
              <a:gd name="adj4" fmla="val -47617"/>
            </a:avLst>
          </a:prstGeom>
          <a:solidFill>
            <a:schemeClr val="accent3">
              <a:lumMod val="40000"/>
              <a:lumOff val="6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rPr>
              <a:t>QR</a:t>
            </a:r>
            <a:r>
              <a:rPr lang="ja-JP" altLang="en-US" sz="1200" dirty="0">
                <a:solidFill>
                  <a:schemeClr val="tx1"/>
                </a:solidFill>
              </a:rPr>
              <a:t>を読むと</a:t>
            </a:r>
            <a:r>
              <a:rPr kumimoji="1" lang="ja-JP" altLang="en-US" sz="1200" dirty="0">
                <a:solidFill>
                  <a:schemeClr val="tx1"/>
                </a:solidFill>
              </a:rPr>
              <a:t>ブラウザが起動します</a:t>
            </a:r>
            <a:endParaRPr kumimoji="1" lang="en-US" altLang="ja-JP" sz="1200" dirty="0">
              <a:solidFill>
                <a:schemeClr val="tx1"/>
              </a:solidFill>
            </a:endParaRPr>
          </a:p>
          <a:p>
            <a:pPr algn="ctr"/>
            <a:r>
              <a:rPr lang="ja-JP" altLang="en-US" sz="1200" b="1" dirty="0">
                <a:solidFill>
                  <a:schemeClr val="tx1"/>
                </a:solidFill>
                <a:highlight>
                  <a:srgbClr val="FFFF00"/>
                </a:highlight>
              </a:rPr>
              <a:t>学生向けライセンス</a:t>
            </a:r>
            <a:r>
              <a:rPr lang="ja-JP" altLang="en-US" sz="1200" dirty="0">
                <a:solidFill>
                  <a:schemeClr val="tx1"/>
                </a:solidFill>
              </a:rPr>
              <a:t>契約者利用可能</a:t>
            </a:r>
            <a:endParaRPr kumimoji="1" lang="ja-JP" altLang="en-US" sz="1200" dirty="0">
              <a:solidFill>
                <a:schemeClr val="tx1"/>
              </a:solidFill>
            </a:endParaRPr>
          </a:p>
        </p:txBody>
      </p:sp>
      <p:sp>
        <p:nvSpPr>
          <p:cNvPr id="6" name="テキスト ボックス 5">
            <a:extLst>
              <a:ext uri="{FF2B5EF4-FFF2-40B4-BE49-F238E27FC236}">
                <a16:creationId xmlns:a16="http://schemas.microsoft.com/office/drawing/2014/main" id="{41C06760-0570-46AD-EC7F-6984396D37B0}"/>
              </a:ext>
            </a:extLst>
          </p:cNvPr>
          <p:cNvSpPr txBox="1"/>
          <p:nvPr/>
        </p:nvSpPr>
        <p:spPr>
          <a:xfrm>
            <a:off x="401611" y="1882983"/>
            <a:ext cx="2622197" cy="4962897"/>
          </a:xfrm>
          <a:prstGeom prst="rect">
            <a:avLst/>
          </a:prstGeom>
          <a:noFill/>
        </p:spPr>
        <p:txBody>
          <a:bodyPr wrap="square" rtlCol="0">
            <a:spAutoFit/>
          </a:bodyPr>
          <a:lstStyle/>
          <a:p>
            <a:r>
              <a:rPr kumimoji="1" lang="ja-JP" altLang="en-US" sz="1200" dirty="0"/>
              <a:t>１．起動したページに情報入力</a:t>
            </a:r>
            <a:endParaRPr kumimoji="1" lang="en-US" altLang="ja-JP" sz="1200" dirty="0"/>
          </a:p>
          <a:p>
            <a:r>
              <a:rPr lang="ja-JP" altLang="en-US" sz="1200" dirty="0"/>
              <a:t>２．ログイン完了すると</a:t>
            </a:r>
            <a:r>
              <a:rPr lang="en-US" altLang="ja-JP" sz="1200" dirty="0"/>
              <a:t>iPax</a:t>
            </a:r>
            <a:r>
              <a:rPr lang="ja-JP" altLang="en-US" sz="1200" dirty="0"/>
              <a:t>表示</a:t>
            </a:r>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r>
              <a:rPr lang="ja-JP" altLang="en-US" sz="1200" dirty="0"/>
              <a:t>３．</a:t>
            </a:r>
            <a:r>
              <a:rPr lang="en-US" altLang="ja-JP" sz="1200" dirty="0"/>
              <a:t>OK</a:t>
            </a:r>
            <a:r>
              <a:rPr lang="ja-JP" altLang="en-US" sz="1200" dirty="0"/>
              <a:t>を押す</a:t>
            </a:r>
            <a:endParaRPr lang="en-US" altLang="ja-JP" sz="1200" dirty="0"/>
          </a:p>
          <a:p>
            <a:r>
              <a:rPr lang="ja-JP" altLang="en-US" sz="1200" dirty="0"/>
              <a:t>４．聴診する部位をタップ</a:t>
            </a:r>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r>
              <a:rPr lang="ja-JP" altLang="en-US" sz="1200" dirty="0"/>
              <a:t>５．チェストピース部位の音再生</a:t>
            </a:r>
            <a:endParaRPr lang="en-US" altLang="ja-JP" sz="1200" dirty="0"/>
          </a:p>
          <a:p>
            <a:pPr marL="268288"/>
            <a:r>
              <a:rPr lang="en-US" altLang="ja-JP" sz="1050" dirty="0"/>
              <a:t>※</a:t>
            </a:r>
            <a:r>
              <a:rPr lang="ja-JP" altLang="en-US" sz="1050" dirty="0"/>
              <a:t>音を聴くときは</a:t>
            </a:r>
            <a:r>
              <a:rPr lang="ja-JP" altLang="en-US" sz="1050" dirty="0">
                <a:highlight>
                  <a:srgbClr val="FFFF00"/>
                </a:highlight>
              </a:rPr>
              <a:t>外部スピーカまたは</a:t>
            </a:r>
            <a:r>
              <a:rPr lang="ja-JP" altLang="en-US" sz="1050" b="1" dirty="0">
                <a:highlight>
                  <a:srgbClr val="FFFF00"/>
                </a:highlight>
              </a:rPr>
              <a:t>イヤホンを利用</a:t>
            </a:r>
            <a:r>
              <a:rPr lang="ja-JP" altLang="en-US" sz="1050" dirty="0"/>
              <a:t>してください。イヤホンが無いと音がほとんど聴こえません</a:t>
            </a:r>
            <a:endParaRPr lang="en-US" altLang="ja-JP" sz="1050" dirty="0"/>
          </a:p>
          <a:p>
            <a:pPr marL="268288"/>
            <a:endParaRPr lang="en-US" altLang="ja-JP" sz="1050" dirty="0"/>
          </a:p>
          <a:p>
            <a:r>
              <a:rPr lang="ja-JP" altLang="en-US" sz="1200" dirty="0"/>
              <a:t>６．右上の矢印アイコンで背部切替</a:t>
            </a:r>
            <a:endParaRPr lang="en-US" altLang="ja-JP" sz="1200" dirty="0"/>
          </a:p>
          <a:p>
            <a:pPr marL="268288" indent="-268288"/>
            <a:r>
              <a:rPr lang="ja-JP" altLang="en-US" sz="1200" dirty="0"/>
              <a:t>７．終了するときは「</a:t>
            </a:r>
            <a:r>
              <a:rPr lang="en-US" altLang="ja-JP" sz="1200" dirty="0"/>
              <a:t>Finish</a:t>
            </a:r>
            <a:r>
              <a:rPr lang="ja-JP" altLang="en-US" sz="1200" dirty="0"/>
              <a:t>」押してブラウザ閉じる</a:t>
            </a:r>
            <a:endParaRPr lang="en-US" altLang="ja-JP" sz="1200" dirty="0"/>
          </a:p>
        </p:txBody>
      </p:sp>
      <p:sp>
        <p:nvSpPr>
          <p:cNvPr id="7" name="吹き出し: 折線 6">
            <a:extLst>
              <a:ext uri="{FF2B5EF4-FFF2-40B4-BE49-F238E27FC236}">
                <a16:creationId xmlns:a16="http://schemas.microsoft.com/office/drawing/2014/main" id="{75C9B406-AE8C-DE81-B89F-87DB8222D513}"/>
              </a:ext>
            </a:extLst>
          </p:cNvPr>
          <p:cNvSpPr/>
          <p:nvPr/>
        </p:nvSpPr>
        <p:spPr>
          <a:xfrm>
            <a:off x="263352" y="1247097"/>
            <a:ext cx="2760456" cy="461665"/>
          </a:xfrm>
          <a:prstGeom prst="borderCallout2">
            <a:avLst>
              <a:gd name="adj1" fmla="val 29489"/>
              <a:gd name="adj2" fmla="val 99835"/>
              <a:gd name="adj3" fmla="val 31411"/>
              <a:gd name="adj4" fmla="val 199961"/>
              <a:gd name="adj5" fmla="val 259771"/>
              <a:gd name="adj6" fmla="val 231861"/>
            </a:avLst>
          </a:prstGeom>
          <a:solidFill>
            <a:schemeClr val="accent4">
              <a:lumMod val="40000"/>
              <a:lumOff val="6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ここを押すとブラウザが起動します</a:t>
            </a:r>
            <a:endParaRPr kumimoji="1" lang="en-US" altLang="ja-JP" sz="1100" dirty="0">
              <a:solidFill>
                <a:schemeClr val="tx1"/>
              </a:solidFill>
            </a:endParaRPr>
          </a:p>
          <a:p>
            <a:pPr algn="ctr"/>
            <a:r>
              <a:rPr lang="ja-JP" altLang="en-US" sz="1100" b="1" dirty="0">
                <a:solidFill>
                  <a:schemeClr val="tx1"/>
                </a:solidFill>
                <a:highlight>
                  <a:srgbClr val="FFFF00"/>
                </a:highlight>
              </a:rPr>
              <a:t>教育機関向けライセンス</a:t>
            </a:r>
            <a:r>
              <a:rPr lang="ja-JP" altLang="en-US" sz="1100" dirty="0">
                <a:solidFill>
                  <a:schemeClr val="tx1"/>
                </a:solidFill>
              </a:rPr>
              <a:t>契約者利用可能</a:t>
            </a:r>
            <a:endParaRPr kumimoji="1" lang="ja-JP" altLang="en-US" sz="1100" dirty="0">
              <a:solidFill>
                <a:schemeClr val="tx1"/>
              </a:solidFill>
            </a:endParaRPr>
          </a:p>
        </p:txBody>
      </p:sp>
      <p:pic>
        <p:nvPicPr>
          <p:cNvPr id="9" name="図 8" descr="じょうごグラフ が含まれている画像&#10;&#10;自動的に生成された説明">
            <a:extLst>
              <a:ext uri="{FF2B5EF4-FFF2-40B4-BE49-F238E27FC236}">
                <a16:creationId xmlns:a16="http://schemas.microsoft.com/office/drawing/2014/main" id="{70BF8A1C-32B1-6C51-1046-6CFE45E204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118" y="2312359"/>
            <a:ext cx="1496234" cy="1188614"/>
          </a:xfrm>
          <a:prstGeom prst="rect">
            <a:avLst/>
          </a:prstGeom>
        </p:spPr>
      </p:pic>
      <p:pic>
        <p:nvPicPr>
          <p:cNvPr id="11" name="図 10" descr="白いシャツを着ている人の絵&#10;&#10;低い精度で自動的に生成された説明">
            <a:extLst>
              <a:ext uri="{FF2B5EF4-FFF2-40B4-BE49-F238E27FC236}">
                <a16:creationId xmlns:a16="http://schemas.microsoft.com/office/drawing/2014/main" id="{63249B92-1B29-2D1E-59B6-A96FF8A5BA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3118" y="3930349"/>
            <a:ext cx="1496235" cy="1188615"/>
          </a:xfrm>
          <a:prstGeom prst="rect">
            <a:avLst/>
          </a:prstGeom>
        </p:spPr>
      </p:pic>
      <p:sp>
        <p:nvSpPr>
          <p:cNvPr id="12" name="テキスト ボックス 11">
            <a:extLst>
              <a:ext uri="{FF2B5EF4-FFF2-40B4-BE49-F238E27FC236}">
                <a16:creationId xmlns:a16="http://schemas.microsoft.com/office/drawing/2014/main" id="{723777B5-A435-5D8B-1265-64B1FA8C0F1E}"/>
              </a:ext>
            </a:extLst>
          </p:cNvPr>
          <p:cNvSpPr txBox="1"/>
          <p:nvPr/>
        </p:nvSpPr>
        <p:spPr>
          <a:xfrm>
            <a:off x="9424246" y="1464862"/>
            <a:ext cx="2622197" cy="1384995"/>
          </a:xfrm>
          <a:prstGeom prst="rect">
            <a:avLst/>
          </a:prstGeom>
          <a:noFill/>
        </p:spPr>
        <p:txBody>
          <a:bodyPr wrap="square" rtlCol="0">
            <a:spAutoFit/>
          </a:bodyPr>
          <a:lstStyle/>
          <a:p>
            <a:r>
              <a:rPr kumimoji="1" lang="ja-JP" altLang="en-US" sz="1200" dirty="0"/>
              <a:t>１．起動したページに情報入力</a:t>
            </a:r>
            <a:endParaRPr kumimoji="1" lang="en-US" altLang="ja-JP" sz="1200" dirty="0"/>
          </a:p>
          <a:p>
            <a:r>
              <a:rPr lang="ja-JP" altLang="en-US" sz="1200" dirty="0"/>
              <a:t>２．ログイン完了後</a:t>
            </a:r>
            <a:r>
              <a:rPr lang="en-US" altLang="ja-JP" sz="1200" dirty="0"/>
              <a:t>iPax</a:t>
            </a:r>
            <a:r>
              <a:rPr lang="ja-JP" altLang="en-US" sz="1200" dirty="0"/>
              <a:t>表示</a:t>
            </a:r>
            <a:endParaRPr lang="en-US" altLang="ja-JP" sz="1200" dirty="0"/>
          </a:p>
          <a:p>
            <a:r>
              <a:rPr lang="ja-JP" altLang="en-US" sz="1200" dirty="0"/>
              <a:t>３．聴診スタート</a:t>
            </a:r>
            <a:endParaRPr lang="en-US" altLang="ja-JP" sz="1200" dirty="0"/>
          </a:p>
          <a:p>
            <a:pPr marL="268288"/>
            <a:r>
              <a:rPr lang="en-US" altLang="ja-JP" sz="1200" dirty="0"/>
              <a:t>※</a:t>
            </a:r>
            <a:r>
              <a:rPr lang="ja-JP" altLang="en-US" sz="1200" dirty="0"/>
              <a:t>音を聴くときは</a:t>
            </a:r>
            <a:r>
              <a:rPr lang="ja-JP" altLang="en-US" sz="1200" b="1" dirty="0">
                <a:highlight>
                  <a:srgbClr val="FFFF00"/>
                </a:highlight>
              </a:rPr>
              <a:t>イヤホンを利用</a:t>
            </a:r>
            <a:r>
              <a:rPr lang="ja-JP" altLang="en-US" sz="1200" dirty="0"/>
              <a:t>してください。イヤホンが無いと音がほとんど聴こえません。</a:t>
            </a:r>
            <a:endParaRPr lang="en-US" altLang="ja-JP" sz="1200" dirty="0"/>
          </a:p>
          <a:p>
            <a:endParaRPr lang="en-US" altLang="ja-JP" sz="1200" dirty="0"/>
          </a:p>
        </p:txBody>
      </p:sp>
      <p:sp>
        <p:nvSpPr>
          <p:cNvPr id="13" name="テキスト ボックス 12">
            <a:extLst>
              <a:ext uri="{FF2B5EF4-FFF2-40B4-BE49-F238E27FC236}">
                <a16:creationId xmlns:a16="http://schemas.microsoft.com/office/drawing/2014/main" id="{F2640244-9C3C-57CE-E650-C8F926D3BF94}"/>
              </a:ext>
            </a:extLst>
          </p:cNvPr>
          <p:cNvSpPr txBox="1"/>
          <p:nvPr/>
        </p:nvSpPr>
        <p:spPr>
          <a:xfrm>
            <a:off x="9504080" y="2690336"/>
            <a:ext cx="2608614" cy="461665"/>
          </a:xfrm>
          <a:prstGeom prst="rect">
            <a:avLst/>
          </a:prstGeom>
          <a:noFill/>
        </p:spPr>
        <p:txBody>
          <a:bodyPr wrap="square" rtlCol="0">
            <a:spAutoFit/>
          </a:bodyPr>
          <a:lstStyle/>
          <a:p>
            <a:r>
              <a:rPr lang="ja-JP" altLang="en-US" sz="1200" dirty="0"/>
              <a:t>学生向けライセンスは</a:t>
            </a:r>
            <a:r>
              <a:rPr lang="ja-JP" altLang="en-US" sz="1200" u="sng" dirty="0"/>
              <a:t>契約内容によって利用可能症例が異なります</a:t>
            </a:r>
            <a:endParaRPr kumimoji="1" lang="ja-JP" altLang="en-US" sz="1200" u="sng" dirty="0"/>
          </a:p>
        </p:txBody>
      </p:sp>
      <p:sp>
        <p:nvSpPr>
          <p:cNvPr id="14" name="テキスト ボックス 13">
            <a:extLst>
              <a:ext uri="{FF2B5EF4-FFF2-40B4-BE49-F238E27FC236}">
                <a16:creationId xmlns:a16="http://schemas.microsoft.com/office/drawing/2014/main" id="{EED1B816-686A-7EE5-5822-D23F81877C6E}"/>
              </a:ext>
            </a:extLst>
          </p:cNvPr>
          <p:cNvSpPr txBox="1"/>
          <p:nvPr/>
        </p:nvSpPr>
        <p:spPr>
          <a:xfrm>
            <a:off x="5415950"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spTree>
    <p:extLst>
      <p:ext uri="{BB962C8B-B14F-4D97-AF65-F5344CB8AC3E}">
        <p14:creationId xmlns:p14="http://schemas.microsoft.com/office/powerpoint/2010/main" val="2273118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534BB-E698-D678-C3E6-4728D3DF66BD}"/>
            </a:ext>
          </a:extLst>
        </p:cNvPr>
        <p:cNvGrpSpPr/>
        <p:nvPr/>
      </p:nvGrpSpPr>
      <p:grpSpPr>
        <a:xfrm>
          <a:off x="0" y="0"/>
          <a:ext cx="0" cy="0"/>
          <a:chOff x="0" y="0"/>
          <a:chExt cx="0" cy="0"/>
        </a:xfrm>
      </p:grpSpPr>
      <p:grpSp>
        <p:nvGrpSpPr>
          <p:cNvPr id="21" name="グループ化 20">
            <a:extLst>
              <a:ext uri="{FF2B5EF4-FFF2-40B4-BE49-F238E27FC236}">
                <a16:creationId xmlns:a16="http://schemas.microsoft.com/office/drawing/2014/main" id="{0106D170-4794-48CE-34F4-A16FFDFAC8B1}"/>
              </a:ext>
            </a:extLst>
          </p:cNvPr>
          <p:cNvGrpSpPr/>
          <p:nvPr/>
        </p:nvGrpSpPr>
        <p:grpSpPr>
          <a:xfrm>
            <a:off x="4564780" y="4800773"/>
            <a:ext cx="1080000" cy="1174863"/>
            <a:chOff x="4564780" y="4800773"/>
            <a:chExt cx="1080000" cy="1174863"/>
          </a:xfrm>
        </p:grpSpPr>
        <p:pic>
          <p:nvPicPr>
            <p:cNvPr id="19" name="Picture 4" descr="qr code">
              <a:extLst>
                <a:ext uri="{FF2B5EF4-FFF2-40B4-BE49-F238E27FC236}">
                  <a16:creationId xmlns:a16="http://schemas.microsoft.com/office/drawing/2014/main" id="{86C6CC27-94FD-43E6-D7AC-17EB06A603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4780" y="4800773"/>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6" name="テキスト ボックス 25">
              <a:extLst>
                <a:ext uri="{FF2B5EF4-FFF2-40B4-BE49-F238E27FC236}">
                  <a16:creationId xmlns:a16="http://schemas.microsoft.com/office/drawing/2014/main" id="{96D1C23B-E7C3-697B-FF0C-56139CF9C723}"/>
                </a:ext>
              </a:extLst>
            </p:cNvPr>
            <p:cNvSpPr txBox="1"/>
            <p:nvPr/>
          </p:nvSpPr>
          <p:spPr>
            <a:xfrm>
              <a:off x="4730226" y="5744804"/>
              <a:ext cx="728084" cy="230832"/>
            </a:xfrm>
            <a:prstGeom prst="rect">
              <a:avLst/>
            </a:prstGeom>
            <a:noFill/>
          </p:spPr>
          <p:txBody>
            <a:bodyPr wrap="none" rtlCol="0">
              <a:spAutoFit/>
            </a:bodyPr>
            <a:lstStyle/>
            <a:p>
              <a:r>
                <a:rPr kumimoji="1" lang="en-US" altLang="ja-JP" sz="900" dirty="0"/>
                <a:t>25</a:t>
              </a:r>
              <a:r>
                <a:rPr lang="en-US" altLang="ja-JP" sz="900" dirty="0"/>
                <a:t>51</a:t>
              </a:r>
              <a:r>
                <a:rPr kumimoji="1" lang="en-US" altLang="ja-JP" sz="900" dirty="0"/>
                <a:t>GA91</a:t>
              </a:r>
              <a:endParaRPr kumimoji="1" lang="ja-JP" altLang="en-US" sz="900" dirty="0"/>
            </a:p>
          </p:txBody>
        </p:sp>
      </p:grpSp>
      <p:pic>
        <p:nvPicPr>
          <p:cNvPr id="12" name="図 11" descr="ダイアグラム&#10;&#10;自動的に生成された説明">
            <a:extLst>
              <a:ext uri="{FF2B5EF4-FFF2-40B4-BE49-F238E27FC236}">
                <a16:creationId xmlns:a16="http://schemas.microsoft.com/office/drawing/2014/main" id="{7EDB5E26-B38E-54ED-99B9-642E0EE9A77C}"/>
              </a:ext>
            </a:extLst>
          </p:cNvPr>
          <p:cNvPicPr>
            <a:picLocks noChangeAspect="1"/>
          </p:cNvPicPr>
          <p:nvPr/>
        </p:nvPicPr>
        <p:blipFill>
          <a:blip r:embed="rId3">
            <a:extLst>
              <a:ext uri="{28A0092B-C50C-407E-A947-70E740481C1C}">
                <a14:useLocalDpi xmlns:a14="http://schemas.microsoft.com/office/drawing/2010/main" val="0"/>
              </a:ext>
            </a:extLst>
          </a:blip>
          <a:srcRect l="16388" t="21031" r="19680" b="7786"/>
          <a:stretch/>
        </p:blipFill>
        <p:spPr>
          <a:xfrm>
            <a:off x="-24680" y="4581128"/>
            <a:ext cx="2858219" cy="1790055"/>
          </a:xfrm>
          <a:prstGeom prst="rect">
            <a:avLst/>
          </a:prstGeom>
        </p:spPr>
      </p:pic>
      <p:sp>
        <p:nvSpPr>
          <p:cNvPr id="8" name="テキスト ボックス 7">
            <a:extLst>
              <a:ext uri="{FF2B5EF4-FFF2-40B4-BE49-F238E27FC236}">
                <a16:creationId xmlns:a16="http://schemas.microsoft.com/office/drawing/2014/main" id="{CC83A75B-D1D2-0FB0-D876-6170EBA1A3B0}"/>
              </a:ext>
            </a:extLst>
          </p:cNvPr>
          <p:cNvSpPr txBox="1"/>
          <p:nvPr/>
        </p:nvSpPr>
        <p:spPr>
          <a:xfrm>
            <a:off x="1510698" y="209586"/>
            <a:ext cx="3505182" cy="1200329"/>
          </a:xfrm>
          <a:prstGeom prst="rect">
            <a:avLst/>
          </a:prstGeom>
          <a:noFill/>
        </p:spPr>
        <p:txBody>
          <a:bodyPr wrap="square" rtlCol="0">
            <a:spAutoFit/>
          </a:bodyPr>
          <a:lstStyle/>
          <a:p>
            <a:pPr algn="ctr"/>
            <a:r>
              <a:rPr kumimoji="1" lang="ja-JP" altLang="en-US" sz="3600" b="1" dirty="0"/>
              <a:t>三尖弁閉鎖不全</a:t>
            </a:r>
            <a:endParaRPr kumimoji="1" lang="en-US" altLang="ja-JP" sz="3600" b="1" dirty="0"/>
          </a:p>
          <a:p>
            <a:pPr algn="ctr"/>
            <a:r>
              <a:rPr lang="ja-JP" altLang="en-US" sz="3600" b="1" dirty="0"/>
              <a:t>４</a:t>
            </a:r>
            <a:r>
              <a:rPr lang="en-US" altLang="ja-JP" sz="3600" b="1" dirty="0"/>
              <a:t>LSB</a:t>
            </a:r>
            <a:endParaRPr kumimoji="1" lang="ja-JP" altLang="en-US" sz="3600" b="1" dirty="0"/>
          </a:p>
        </p:txBody>
      </p:sp>
      <p:sp>
        <p:nvSpPr>
          <p:cNvPr id="13" name="テキスト ボックス 12">
            <a:extLst>
              <a:ext uri="{FF2B5EF4-FFF2-40B4-BE49-F238E27FC236}">
                <a16:creationId xmlns:a16="http://schemas.microsoft.com/office/drawing/2014/main" id="{784C10C9-BF1B-DB0E-B1B9-E2A91ABF55CF}"/>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4"/>
            <a:extLst>
              <a:ext uri="{FF2B5EF4-FFF2-40B4-BE49-F238E27FC236}">
                <a16:creationId xmlns:a16="http://schemas.microsoft.com/office/drawing/2014/main" id="{F91CA513-4693-DE73-60C4-B874654BC0DE}"/>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a:t>
            </a:r>
            <a:r>
              <a:rPr lang="en-US" altLang="ja-JP" b="1" dirty="0"/>
              <a:t>17</a:t>
            </a:r>
            <a:r>
              <a:rPr kumimoji="1" lang="en-US" altLang="ja-JP" sz="1100" b="1" dirty="0"/>
              <a:t>GA91</a:t>
            </a:r>
            <a:endParaRPr kumimoji="1" lang="ja-JP" altLang="en-US" sz="1100" b="1" dirty="0"/>
          </a:p>
        </p:txBody>
      </p:sp>
      <p:sp>
        <p:nvSpPr>
          <p:cNvPr id="16" name="テキスト ボックス 15">
            <a:extLst>
              <a:ext uri="{FF2B5EF4-FFF2-40B4-BE49-F238E27FC236}">
                <a16:creationId xmlns:a16="http://schemas.microsoft.com/office/drawing/2014/main" id="{762FAB60-8249-5BDF-7E1D-7D08D821A6D0}"/>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5"/>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8C9923FC-B9E6-CE28-357D-632DF3CCDFFE}"/>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6"/>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4723F063-611C-4986-B3B5-5D19E6D7A4F8}"/>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7"/>
              </a:rPr>
              <a:t>利用規約</a:t>
            </a:r>
            <a:r>
              <a:rPr lang="ja-JP" altLang="en-US" sz="1200" dirty="0"/>
              <a:t>を厳守してご利用ください</a:t>
            </a:r>
            <a:endParaRPr kumimoji="1" lang="en-US" altLang="ja-JP" sz="1200" dirty="0"/>
          </a:p>
        </p:txBody>
      </p:sp>
      <p:sp>
        <p:nvSpPr>
          <p:cNvPr id="22" name="四角形: 角を丸くする 21">
            <a:hlinkClick r:id="rId8"/>
            <a:extLst>
              <a:ext uri="{FF2B5EF4-FFF2-40B4-BE49-F238E27FC236}">
                <a16:creationId xmlns:a16="http://schemas.microsoft.com/office/drawing/2014/main" id="{2D0DA8E6-1FC3-AFAC-7B8E-2527F8BBFF2F}"/>
              </a:ext>
            </a:extLst>
          </p:cNvPr>
          <p:cNvSpPr/>
          <p:nvPr/>
        </p:nvSpPr>
        <p:spPr>
          <a:xfrm>
            <a:off x="2880856" y="5115164"/>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a:t>
            </a:r>
            <a:r>
              <a:rPr lang="en-US" altLang="ja-JP" b="1" dirty="0"/>
              <a:t>18</a:t>
            </a:r>
            <a:r>
              <a:rPr kumimoji="1" lang="en-US" altLang="ja-JP" sz="1100" b="1" dirty="0"/>
              <a:t>GA91</a:t>
            </a:r>
            <a:endParaRPr kumimoji="1" lang="ja-JP" altLang="en-US" sz="1100" b="1" dirty="0"/>
          </a:p>
        </p:txBody>
      </p:sp>
      <p:sp>
        <p:nvSpPr>
          <p:cNvPr id="25" name="テキスト ボックス 24">
            <a:extLst>
              <a:ext uri="{FF2B5EF4-FFF2-40B4-BE49-F238E27FC236}">
                <a16:creationId xmlns:a16="http://schemas.microsoft.com/office/drawing/2014/main" id="{A9937A2C-C1E9-1807-652A-92737A61149E}"/>
              </a:ext>
            </a:extLst>
          </p:cNvPr>
          <p:cNvSpPr txBox="1"/>
          <p:nvPr/>
        </p:nvSpPr>
        <p:spPr>
          <a:xfrm>
            <a:off x="2751279" y="4869160"/>
            <a:ext cx="1832553" cy="261610"/>
          </a:xfrm>
          <a:prstGeom prst="rect">
            <a:avLst/>
          </a:prstGeom>
          <a:noFill/>
        </p:spPr>
        <p:txBody>
          <a:bodyPr wrap="none" rtlCol="0">
            <a:spAutoFit/>
          </a:bodyPr>
          <a:lstStyle/>
          <a:p>
            <a:r>
              <a:rPr kumimoji="1" lang="en-US" altLang="ja-JP" sz="1100" b="1" dirty="0"/>
              <a:t>Rivelo-Carvallo sign</a:t>
            </a:r>
            <a:r>
              <a:rPr kumimoji="1" lang="ja-JP" altLang="en-US" sz="1100" b="1" dirty="0"/>
              <a:t>強調</a:t>
            </a:r>
          </a:p>
        </p:txBody>
      </p:sp>
      <p:grpSp>
        <p:nvGrpSpPr>
          <p:cNvPr id="18" name="グループ化 17">
            <a:extLst>
              <a:ext uri="{FF2B5EF4-FFF2-40B4-BE49-F238E27FC236}">
                <a16:creationId xmlns:a16="http://schemas.microsoft.com/office/drawing/2014/main" id="{90269878-1E2C-88F5-8FD5-3224DAFE6ED8}"/>
              </a:ext>
            </a:extLst>
          </p:cNvPr>
          <p:cNvGrpSpPr/>
          <p:nvPr/>
        </p:nvGrpSpPr>
        <p:grpSpPr>
          <a:xfrm>
            <a:off x="8945313" y="438125"/>
            <a:ext cx="1080000" cy="1234083"/>
            <a:chOff x="8945313" y="438125"/>
            <a:chExt cx="1080000" cy="1234083"/>
          </a:xfrm>
        </p:grpSpPr>
        <p:pic>
          <p:nvPicPr>
            <p:cNvPr id="26626" name="Picture 2" descr="qr code">
              <a:extLst>
                <a:ext uri="{FF2B5EF4-FFF2-40B4-BE49-F238E27FC236}">
                  <a16:creationId xmlns:a16="http://schemas.microsoft.com/office/drawing/2014/main" id="{D31DCA19-64EE-62D4-72B6-8A66378F430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45313" y="43812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84DA8B28-A4FF-6667-6B9F-4EE8F6C60961}"/>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a:t>
              </a:r>
              <a:r>
                <a:rPr lang="en-US" altLang="ja-JP" sz="900" dirty="0"/>
                <a:t>50</a:t>
              </a:r>
              <a:r>
                <a:rPr kumimoji="1" lang="en-US" altLang="ja-JP" sz="900" dirty="0"/>
                <a:t>GA91</a:t>
              </a:r>
              <a:endParaRPr kumimoji="1" lang="ja-JP" altLang="en-US" sz="900" dirty="0"/>
            </a:p>
          </p:txBody>
        </p:sp>
      </p:grpSp>
      <p:pic>
        <p:nvPicPr>
          <p:cNvPr id="5" name="図 4" descr="ダイアグラム&#10;&#10;自動的に生成された説明">
            <a:extLst>
              <a:ext uri="{FF2B5EF4-FFF2-40B4-BE49-F238E27FC236}">
                <a16:creationId xmlns:a16="http://schemas.microsoft.com/office/drawing/2014/main" id="{82433CA5-9DDA-A123-C1E0-6BB83B9DFA3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57007" y="2416646"/>
            <a:ext cx="6400000" cy="3600000"/>
          </a:xfrm>
          <a:prstGeom prst="rect">
            <a:avLst/>
          </a:prstGeom>
        </p:spPr>
      </p:pic>
      <p:pic>
        <p:nvPicPr>
          <p:cNvPr id="7" name="図 6" descr="ダイアグラム, 概略図&#10;&#10;自動的に生成された説明">
            <a:extLst>
              <a:ext uri="{FF2B5EF4-FFF2-40B4-BE49-F238E27FC236}">
                <a16:creationId xmlns:a16="http://schemas.microsoft.com/office/drawing/2014/main" id="{D9392DD7-B87E-69E1-4043-C004B09DAE0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7122" y="1341088"/>
            <a:ext cx="5120000" cy="2880000"/>
          </a:xfrm>
          <a:prstGeom prst="rect">
            <a:avLst/>
          </a:prstGeom>
        </p:spPr>
      </p:pic>
      <p:grpSp>
        <p:nvGrpSpPr>
          <p:cNvPr id="23" name="グループ化 22">
            <a:extLst>
              <a:ext uri="{FF2B5EF4-FFF2-40B4-BE49-F238E27FC236}">
                <a16:creationId xmlns:a16="http://schemas.microsoft.com/office/drawing/2014/main" id="{30A44810-EBC5-7752-2038-E7848224A801}"/>
              </a:ext>
            </a:extLst>
          </p:cNvPr>
          <p:cNvGrpSpPr/>
          <p:nvPr/>
        </p:nvGrpSpPr>
        <p:grpSpPr>
          <a:xfrm>
            <a:off x="415331" y="263757"/>
            <a:ext cx="1072157" cy="1293761"/>
            <a:chOff x="415331" y="263757"/>
            <a:chExt cx="1072157" cy="1293761"/>
          </a:xfrm>
        </p:grpSpPr>
        <p:pic>
          <p:nvPicPr>
            <p:cNvPr id="30" name="図 29" descr="ロゴ, アイコン&#10;&#10;自動的に生成された説明">
              <a:extLst>
                <a:ext uri="{FF2B5EF4-FFF2-40B4-BE49-F238E27FC236}">
                  <a16:creationId xmlns:a16="http://schemas.microsoft.com/office/drawing/2014/main" id="{DF9D98E3-7C33-DAC5-BC28-04A449CBFC9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31" name="図 30" descr="挿絵 が含まれている画像&#10;&#10;自動的に生成された説明">
              <a:extLst>
                <a:ext uri="{FF2B5EF4-FFF2-40B4-BE49-F238E27FC236}">
                  <a16:creationId xmlns:a16="http://schemas.microsoft.com/office/drawing/2014/main" id="{C2B45677-FBDD-0FC6-7C08-A4A0F6105F0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17246380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FBB4D-8CFE-BA41-E9EB-688BB0A2182C}"/>
            </a:ext>
          </a:extLst>
        </p:cNvPr>
        <p:cNvGrpSpPr/>
        <p:nvPr/>
      </p:nvGrpSpPr>
      <p:grpSpPr>
        <a:xfrm>
          <a:off x="0" y="0"/>
          <a:ext cx="0" cy="0"/>
          <a:chOff x="0" y="0"/>
          <a:chExt cx="0" cy="0"/>
        </a:xfrm>
      </p:grpSpPr>
      <p:pic>
        <p:nvPicPr>
          <p:cNvPr id="9" name="図 8" descr="ダイアグラム&#10;&#10;自動的に生成された説明">
            <a:extLst>
              <a:ext uri="{FF2B5EF4-FFF2-40B4-BE49-F238E27FC236}">
                <a16:creationId xmlns:a16="http://schemas.microsoft.com/office/drawing/2014/main" id="{66C32585-FB70-3BEE-247F-7C214C683C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36" y="3789040"/>
            <a:ext cx="5591944" cy="3145468"/>
          </a:xfrm>
          <a:prstGeom prst="rect">
            <a:avLst/>
          </a:prstGeom>
        </p:spPr>
      </p:pic>
      <p:sp>
        <p:nvSpPr>
          <p:cNvPr id="8" name="テキスト ボックス 7">
            <a:extLst>
              <a:ext uri="{FF2B5EF4-FFF2-40B4-BE49-F238E27FC236}">
                <a16:creationId xmlns:a16="http://schemas.microsoft.com/office/drawing/2014/main" id="{65806C73-DF44-0990-29DB-C610FCF2B8B1}"/>
              </a:ext>
            </a:extLst>
          </p:cNvPr>
          <p:cNvSpPr txBox="1"/>
          <p:nvPr/>
        </p:nvSpPr>
        <p:spPr>
          <a:xfrm>
            <a:off x="1510698" y="209586"/>
            <a:ext cx="3505182" cy="1200329"/>
          </a:xfrm>
          <a:prstGeom prst="rect">
            <a:avLst/>
          </a:prstGeom>
          <a:noFill/>
        </p:spPr>
        <p:txBody>
          <a:bodyPr wrap="square" rtlCol="0">
            <a:spAutoFit/>
          </a:bodyPr>
          <a:lstStyle/>
          <a:p>
            <a:pPr algn="ctr"/>
            <a:r>
              <a:rPr lang="ja-JP" altLang="en-US" sz="3600" b="1" dirty="0"/>
              <a:t>僧帽弁閉鎖不全</a:t>
            </a:r>
            <a:endParaRPr lang="en-US" altLang="ja-JP" sz="3600" b="1" dirty="0"/>
          </a:p>
          <a:p>
            <a:pPr algn="ctr"/>
            <a:r>
              <a:rPr kumimoji="1" lang="ja-JP" altLang="en-US" sz="3600" b="1" dirty="0"/>
              <a:t>心尖部</a:t>
            </a:r>
          </a:p>
        </p:txBody>
      </p:sp>
      <p:sp>
        <p:nvSpPr>
          <p:cNvPr id="13" name="テキスト ボックス 12">
            <a:extLst>
              <a:ext uri="{FF2B5EF4-FFF2-40B4-BE49-F238E27FC236}">
                <a16:creationId xmlns:a16="http://schemas.microsoft.com/office/drawing/2014/main" id="{A1DA8DBB-A551-6C47-1D61-803A9FB24869}"/>
              </a:ext>
            </a:extLst>
          </p:cNvPr>
          <p:cNvSpPr txBox="1"/>
          <p:nvPr/>
        </p:nvSpPr>
        <p:spPr>
          <a:xfrm>
            <a:off x="6604713" y="13128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D445165B-1B50-4383-4AB0-71400518C339}"/>
              </a:ext>
            </a:extLst>
          </p:cNvPr>
          <p:cNvSpPr/>
          <p:nvPr/>
        </p:nvSpPr>
        <p:spPr>
          <a:xfrm>
            <a:off x="6848389" y="709643"/>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a:t>
            </a:r>
            <a:r>
              <a:rPr lang="en-US" altLang="ja-JP" b="1" dirty="0"/>
              <a:t>16</a:t>
            </a:r>
            <a:r>
              <a:rPr kumimoji="1" lang="en-US" altLang="ja-JP" sz="1100" b="1" dirty="0"/>
              <a:t>GA91</a:t>
            </a:r>
            <a:endParaRPr kumimoji="1" lang="ja-JP" altLang="en-US" sz="1100" b="1" dirty="0"/>
          </a:p>
        </p:txBody>
      </p:sp>
      <p:sp>
        <p:nvSpPr>
          <p:cNvPr id="16" name="テキスト ボックス 15">
            <a:extLst>
              <a:ext uri="{FF2B5EF4-FFF2-40B4-BE49-F238E27FC236}">
                <a16:creationId xmlns:a16="http://schemas.microsoft.com/office/drawing/2014/main" id="{5BAFD401-1730-00F1-138C-B3FE5065042B}"/>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0C5652D2-5E43-504B-736B-B52B8947DBE0}"/>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A774DA11-7984-4ACB-1840-D71E5E7ABCD1}"/>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pic>
        <p:nvPicPr>
          <p:cNvPr id="6" name="図 5" descr="ダイアグラム, 概略図&#10;&#10;自動的に生成された説明">
            <a:extLst>
              <a:ext uri="{FF2B5EF4-FFF2-40B4-BE49-F238E27FC236}">
                <a16:creationId xmlns:a16="http://schemas.microsoft.com/office/drawing/2014/main" id="{D71ADC61-1B31-AE7D-0EFE-344BA9B0C6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1614" y="1340768"/>
            <a:ext cx="5120000" cy="2880000"/>
          </a:xfrm>
          <a:prstGeom prst="rect">
            <a:avLst/>
          </a:prstGeom>
        </p:spPr>
      </p:pic>
      <p:pic>
        <p:nvPicPr>
          <p:cNvPr id="15" name="図 14" descr="ダイアグラム&#10;&#10;自動的に生成された説明">
            <a:extLst>
              <a:ext uri="{FF2B5EF4-FFF2-40B4-BE49-F238E27FC236}">
                <a16:creationId xmlns:a16="http://schemas.microsoft.com/office/drawing/2014/main" id="{6273AE3F-1EBC-78D7-B984-63B413EF31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45486" y="2421163"/>
            <a:ext cx="6400000" cy="3600000"/>
          </a:xfrm>
          <a:prstGeom prst="rect">
            <a:avLst/>
          </a:prstGeom>
        </p:spPr>
      </p:pic>
      <p:grpSp>
        <p:nvGrpSpPr>
          <p:cNvPr id="18" name="グループ化 17">
            <a:extLst>
              <a:ext uri="{FF2B5EF4-FFF2-40B4-BE49-F238E27FC236}">
                <a16:creationId xmlns:a16="http://schemas.microsoft.com/office/drawing/2014/main" id="{2E599A4C-3BF1-B7C9-B888-946526B5FC47}"/>
              </a:ext>
            </a:extLst>
          </p:cNvPr>
          <p:cNvGrpSpPr/>
          <p:nvPr/>
        </p:nvGrpSpPr>
        <p:grpSpPr>
          <a:xfrm>
            <a:off x="8947742" y="458489"/>
            <a:ext cx="1080000" cy="1218460"/>
            <a:chOff x="8947742" y="458489"/>
            <a:chExt cx="1080000" cy="1218460"/>
          </a:xfrm>
        </p:grpSpPr>
        <p:pic>
          <p:nvPicPr>
            <p:cNvPr id="27650" name="Picture 2" descr="qr code">
              <a:extLst>
                <a:ext uri="{FF2B5EF4-FFF2-40B4-BE49-F238E27FC236}">
                  <a16:creationId xmlns:a16="http://schemas.microsoft.com/office/drawing/2014/main" id="{192DF0AA-A6F4-0AF1-23C6-E5FAD55368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47742" y="458489"/>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8CED578D-BDE4-3CC2-50D7-EA767B1D94B9}"/>
                </a:ext>
              </a:extLst>
            </p:cNvPr>
            <p:cNvSpPr txBox="1"/>
            <p:nvPr/>
          </p:nvSpPr>
          <p:spPr>
            <a:xfrm>
              <a:off x="9122579" y="1446117"/>
              <a:ext cx="728084" cy="230832"/>
            </a:xfrm>
            <a:prstGeom prst="rect">
              <a:avLst/>
            </a:prstGeom>
            <a:noFill/>
          </p:spPr>
          <p:txBody>
            <a:bodyPr wrap="none" rtlCol="0">
              <a:spAutoFit/>
            </a:bodyPr>
            <a:lstStyle/>
            <a:p>
              <a:r>
                <a:rPr kumimoji="1" lang="en-US" altLang="ja-JP" sz="900" dirty="0"/>
                <a:t>2549GA91</a:t>
              </a:r>
              <a:endParaRPr kumimoji="1" lang="ja-JP" altLang="en-US" sz="900" dirty="0"/>
            </a:p>
          </p:txBody>
        </p:sp>
      </p:grpSp>
      <p:grpSp>
        <p:nvGrpSpPr>
          <p:cNvPr id="19" name="グループ化 18">
            <a:extLst>
              <a:ext uri="{FF2B5EF4-FFF2-40B4-BE49-F238E27FC236}">
                <a16:creationId xmlns:a16="http://schemas.microsoft.com/office/drawing/2014/main" id="{24F7FFC1-F6C5-0A5B-8240-482791266527}"/>
              </a:ext>
            </a:extLst>
          </p:cNvPr>
          <p:cNvGrpSpPr/>
          <p:nvPr/>
        </p:nvGrpSpPr>
        <p:grpSpPr>
          <a:xfrm>
            <a:off x="415331" y="263757"/>
            <a:ext cx="1072157" cy="1293761"/>
            <a:chOff x="415331" y="263757"/>
            <a:chExt cx="1072157" cy="1293761"/>
          </a:xfrm>
        </p:grpSpPr>
        <p:pic>
          <p:nvPicPr>
            <p:cNvPr id="22" name="図 21" descr="ロゴ, アイコン&#10;&#10;自動的に生成された説明">
              <a:extLst>
                <a:ext uri="{FF2B5EF4-FFF2-40B4-BE49-F238E27FC236}">
                  <a16:creationId xmlns:a16="http://schemas.microsoft.com/office/drawing/2014/main" id="{8C2B9F9F-D414-ED93-4BBC-25C8B396014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3" name="図 22" descr="挿絵 が含まれている画像&#10;&#10;自動的に生成された説明">
              <a:extLst>
                <a:ext uri="{FF2B5EF4-FFF2-40B4-BE49-F238E27FC236}">
                  <a16:creationId xmlns:a16="http://schemas.microsoft.com/office/drawing/2014/main" id="{B279C667-7384-6CE8-50B5-8107E4BFA6B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37177349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1E720-339B-B0C6-EDAC-8E0696152C35}"/>
            </a:ext>
          </a:extLst>
        </p:cNvPr>
        <p:cNvGrpSpPr/>
        <p:nvPr/>
      </p:nvGrpSpPr>
      <p:grpSpPr>
        <a:xfrm>
          <a:off x="0" y="0"/>
          <a:ext cx="0" cy="0"/>
          <a:chOff x="0" y="0"/>
          <a:chExt cx="0" cy="0"/>
        </a:xfrm>
      </p:grpSpPr>
      <p:pic>
        <p:nvPicPr>
          <p:cNvPr id="5" name="図 4" descr="絵と文字の加工写真&#10;&#10;中程度の精度で自動的に生成された説明">
            <a:extLst>
              <a:ext uri="{FF2B5EF4-FFF2-40B4-BE49-F238E27FC236}">
                <a16:creationId xmlns:a16="http://schemas.microsoft.com/office/drawing/2014/main" id="{DBE551BA-077B-199A-6E4C-AF44A78EC558}"/>
              </a:ext>
            </a:extLst>
          </p:cNvPr>
          <p:cNvPicPr>
            <a:picLocks noChangeAspect="1"/>
          </p:cNvPicPr>
          <p:nvPr/>
        </p:nvPicPr>
        <p:blipFill>
          <a:blip r:embed="rId2">
            <a:extLst>
              <a:ext uri="{28A0092B-C50C-407E-A947-70E740481C1C}">
                <a14:useLocalDpi xmlns:a14="http://schemas.microsoft.com/office/drawing/2010/main" val="0"/>
              </a:ext>
            </a:extLst>
          </a:blip>
          <a:srcRect l="25214" t="10915" r="24765" b="16105"/>
          <a:stretch/>
        </p:blipFill>
        <p:spPr>
          <a:xfrm>
            <a:off x="1055440" y="4077072"/>
            <a:ext cx="2880320" cy="2363788"/>
          </a:xfrm>
          <a:prstGeom prst="rect">
            <a:avLst/>
          </a:prstGeom>
        </p:spPr>
      </p:pic>
      <p:sp>
        <p:nvSpPr>
          <p:cNvPr id="8" name="テキスト ボックス 7">
            <a:extLst>
              <a:ext uri="{FF2B5EF4-FFF2-40B4-BE49-F238E27FC236}">
                <a16:creationId xmlns:a16="http://schemas.microsoft.com/office/drawing/2014/main" id="{EAE44337-E676-10FC-D8CD-04554CFB2A38}"/>
              </a:ext>
            </a:extLst>
          </p:cNvPr>
          <p:cNvSpPr txBox="1"/>
          <p:nvPr/>
        </p:nvSpPr>
        <p:spPr>
          <a:xfrm>
            <a:off x="1510698" y="209586"/>
            <a:ext cx="3505182" cy="1200329"/>
          </a:xfrm>
          <a:prstGeom prst="rect">
            <a:avLst/>
          </a:prstGeom>
          <a:noFill/>
        </p:spPr>
        <p:txBody>
          <a:bodyPr wrap="square" rtlCol="0">
            <a:spAutoFit/>
          </a:bodyPr>
          <a:lstStyle/>
          <a:p>
            <a:pPr algn="ctr"/>
            <a:r>
              <a:rPr lang="ja-JP" altLang="en-US" sz="3600" b="1" dirty="0"/>
              <a:t>僧帽弁逸脱</a:t>
            </a:r>
            <a:endParaRPr lang="en-US" altLang="ja-JP" sz="3600" b="1" dirty="0"/>
          </a:p>
          <a:p>
            <a:pPr algn="ctr"/>
            <a:r>
              <a:rPr kumimoji="1" lang="ja-JP" altLang="en-US" sz="3600" b="1" dirty="0"/>
              <a:t>心尖部</a:t>
            </a:r>
          </a:p>
        </p:txBody>
      </p:sp>
      <p:sp>
        <p:nvSpPr>
          <p:cNvPr id="13" name="テキスト ボックス 12">
            <a:extLst>
              <a:ext uri="{FF2B5EF4-FFF2-40B4-BE49-F238E27FC236}">
                <a16:creationId xmlns:a16="http://schemas.microsoft.com/office/drawing/2014/main" id="{43DD8698-7B81-B3F9-0C25-142D46A90C06}"/>
              </a:ext>
            </a:extLst>
          </p:cNvPr>
          <p:cNvSpPr txBox="1"/>
          <p:nvPr/>
        </p:nvSpPr>
        <p:spPr>
          <a:xfrm>
            <a:off x="6604713" y="13128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0BD8D12C-349E-D15A-AC70-F3B9ABF233EA}"/>
              </a:ext>
            </a:extLst>
          </p:cNvPr>
          <p:cNvSpPr/>
          <p:nvPr/>
        </p:nvSpPr>
        <p:spPr>
          <a:xfrm>
            <a:off x="6848389" y="709643"/>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a:t>
            </a:r>
            <a:r>
              <a:rPr lang="en-US" altLang="ja-JP" b="1" dirty="0"/>
              <a:t>15</a:t>
            </a:r>
            <a:r>
              <a:rPr kumimoji="1" lang="en-US" altLang="ja-JP" sz="1100" b="1" dirty="0"/>
              <a:t>GA91</a:t>
            </a:r>
            <a:endParaRPr kumimoji="1" lang="ja-JP" altLang="en-US" sz="1100" b="1" dirty="0"/>
          </a:p>
        </p:txBody>
      </p:sp>
      <p:sp>
        <p:nvSpPr>
          <p:cNvPr id="16" name="テキスト ボックス 15">
            <a:extLst>
              <a:ext uri="{FF2B5EF4-FFF2-40B4-BE49-F238E27FC236}">
                <a16:creationId xmlns:a16="http://schemas.microsoft.com/office/drawing/2014/main" id="{5ACDA865-EBF9-48AD-BFD6-5929F8046EC0}"/>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0EA957D8-4D84-98B3-7680-820DF0EAF597}"/>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8423705B-031C-9F37-2229-5FB0F8002DC7}"/>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grpSp>
        <p:nvGrpSpPr>
          <p:cNvPr id="21" name="グループ化 20">
            <a:extLst>
              <a:ext uri="{FF2B5EF4-FFF2-40B4-BE49-F238E27FC236}">
                <a16:creationId xmlns:a16="http://schemas.microsoft.com/office/drawing/2014/main" id="{B577A04D-D3D1-3F90-9EE4-8D0C26E9C0AA}"/>
              </a:ext>
            </a:extLst>
          </p:cNvPr>
          <p:cNvGrpSpPr/>
          <p:nvPr/>
        </p:nvGrpSpPr>
        <p:grpSpPr>
          <a:xfrm>
            <a:off x="8942416" y="443451"/>
            <a:ext cx="1080000" cy="1233498"/>
            <a:chOff x="8942416" y="443451"/>
            <a:chExt cx="1080000" cy="1233498"/>
          </a:xfrm>
        </p:grpSpPr>
        <p:pic>
          <p:nvPicPr>
            <p:cNvPr id="28674" name="Picture 2" descr="qr code">
              <a:extLst>
                <a:ext uri="{FF2B5EF4-FFF2-40B4-BE49-F238E27FC236}">
                  <a16:creationId xmlns:a16="http://schemas.microsoft.com/office/drawing/2014/main" id="{A2E8AA44-E40B-0ABE-CE1C-66B2E44E3E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2416" y="443451"/>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CDBC961D-DAB5-5664-4B96-30797C9ECA80}"/>
                </a:ext>
              </a:extLst>
            </p:cNvPr>
            <p:cNvSpPr txBox="1"/>
            <p:nvPr/>
          </p:nvSpPr>
          <p:spPr>
            <a:xfrm>
              <a:off x="9122579" y="1446117"/>
              <a:ext cx="728084" cy="230832"/>
            </a:xfrm>
            <a:prstGeom prst="rect">
              <a:avLst/>
            </a:prstGeom>
            <a:noFill/>
          </p:spPr>
          <p:txBody>
            <a:bodyPr wrap="none" rtlCol="0">
              <a:spAutoFit/>
            </a:bodyPr>
            <a:lstStyle/>
            <a:p>
              <a:r>
                <a:rPr kumimoji="1" lang="en-US" altLang="ja-JP" sz="900" dirty="0"/>
                <a:t>254</a:t>
              </a:r>
              <a:r>
                <a:rPr lang="en-US" altLang="ja-JP" sz="900" dirty="0"/>
                <a:t>8</a:t>
              </a:r>
              <a:r>
                <a:rPr kumimoji="1" lang="en-US" altLang="ja-JP" sz="900" dirty="0"/>
                <a:t>GA91</a:t>
              </a:r>
              <a:endParaRPr kumimoji="1" lang="ja-JP" altLang="en-US" sz="900" dirty="0"/>
            </a:p>
          </p:txBody>
        </p:sp>
      </p:grpSp>
      <p:pic>
        <p:nvPicPr>
          <p:cNvPr id="14" name="図 13" descr="ダイアグラム, 概略図&#10;&#10;自動的に生成された説明">
            <a:extLst>
              <a:ext uri="{FF2B5EF4-FFF2-40B4-BE49-F238E27FC236}">
                <a16:creationId xmlns:a16="http://schemas.microsoft.com/office/drawing/2014/main" id="{8BE28896-CB5F-6F52-1871-D54F9279F8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1614" y="1340768"/>
            <a:ext cx="5120000" cy="2880000"/>
          </a:xfrm>
          <a:prstGeom prst="rect">
            <a:avLst/>
          </a:prstGeom>
        </p:spPr>
      </p:pic>
      <p:pic>
        <p:nvPicPr>
          <p:cNvPr id="20" name="図 19" descr="ダイアグラム&#10;&#10;自動的に生成された説明">
            <a:extLst>
              <a:ext uri="{FF2B5EF4-FFF2-40B4-BE49-F238E27FC236}">
                <a16:creationId xmlns:a16="http://schemas.microsoft.com/office/drawing/2014/main" id="{3047FCC9-D5EE-D278-4003-1DA62FCA351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45486" y="2421163"/>
            <a:ext cx="6400000" cy="3600000"/>
          </a:xfrm>
          <a:prstGeom prst="rect">
            <a:avLst/>
          </a:prstGeom>
        </p:spPr>
      </p:pic>
      <p:grpSp>
        <p:nvGrpSpPr>
          <p:cNvPr id="22" name="グループ化 21">
            <a:extLst>
              <a:ext uri="{FF2B5EF4-FFF2-40B4-BE49-F238E27FC236}">
                <a16:creationId xmlns:a16="http://schemas.microsoft.com/office/drawing/2014/main" id="{365EC71E-0530-379C-64D3-B2BF5DDE72EF}"/>
              </a:ext>
            </a:extLst>
          </p:cNvPr>
          <p:cNvGrpSpPr/>
          <p:nvPr/>
        </p:nvGrpSpPr>
        <p:grpSpPr>
          <a:xfrm>
            <a:off x="415331" y="263757"/>
            <a:ext cx="1072157" cy="1293761"/>
            <a:chOff x="415331" y="263757"/>
            <a:chExt cx="1072157" cy="1293761"/>
          </a:xfrm>
        </p:grpSpPr>
        <p:pic>
          <p:nvPicPr>
            <p:cNvPr id="23" name="図 22" descr="ロゴ, アイコン&#10;&#10;自動的に生成された説明">
              <a:extLst>
                <a:ext uri="{FF2B5EF4-FFF2-40B4-BE49-F238E27FC236}">
                  <a16:creationId xmlns:a16="http://schemas.microsoft.com/office/drawing/2014/main" id="{19B13BDF-1A98-99FE-1AD7-FF04FB7F399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41FFFE02-A65D-67B7-15E7-37E2DA6D659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40252019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1D8C2-F0A8-47E1-847C-9651B0921C88}"/>
            </a:ext>
          </a:extLst>
        </p:cNvPr>
        <p:cNvGrpSpPr/>
        <p:nvPr/>
      </p:nvGrpSpPr>
      <p:grpSpPr>
        <a:xfrm>
          <a:off x="0" y="0"/>
          <a:ext cx="0" cy="0"/>
          <a:chOff x="0" y="0"/>
          <a:chExt cx="0" cy="0"/>
        </a:xfrm>
      </p:grpSpPr>
      <p:pic>
        <p:nvPicPr>
          <p:cNvPr id="5" name="図 4" descr="ダイアグラム&#10;&#10;自動的に生成された説明">
            <a:extLst>
              <a:ext uri="{FF2B5EF4-FFF2-40B4-BE49-F238E27FC236}">
                <a16:creationId xmlns:a16="http://schemas.microsoft.com/office/drawing/2014/main" id="{5E443FDD-B8B1-E47B-DCF7-E45054CE0B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518" y="4119268"/>
            <a:ext cx="4141787" cy="2277067"/>
          </a:xfrm>
          <a:prstGeom prst="rect">
            <a:avLst/>
          </a:prstGeom>
        </p:spPr>
      </p:pic>
      <p:pic>
        <p:nvPicPr>
          <p:cNvPr id="6" name="図 5" descr="ダイアグラム, 概略図&#10;&#10;自動的に生成された説明">
            <a:extLst>
              <a:ext uri="{FF2B5EF4-FFF2-40B4-BE49-F238E27FC236}">
                <a16:creationId xmlns:a16="http://schemas.microsoft.com/office/drawing/2014/main" id="{6E97B36C-463D-8CF4-0A5C-1C9FDB39C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912" y="1346094"/>
            <a:ext cx="5120000" cy="2880000"/>
          </a:xfrm>
          <a:prstGeom prst="rect">
            <a:avLst/>
          </a:prstGeom>
        </p:spPr>
      </p:pic>
      <p:sp>
        <p:nvSpPr>
          <p:cNvPr id="8" name="テキスト ボックス 7">
            <a:extLst>
              <a:ext uri="{FF2B5EF4-FFF2-40B4-BE49-F238E27FC236}">
                <a16:creationId xmlns:a16="http://schemas.microsoft.com/office/drawing/2014/main" id="{8ACD419B-E121-C5D5-7403-8F6C89AF7C02}"/>
              </a:ext>
            </a:extLst>
          </p:cNvPr>
          <p:cNvSpPr txBox="1"/>
          <p:nvPr/>
        </p:nvSpPr>
        <p:spPr>
          <a:xfrm>
            <a:off x="1510698" y="209586"/>
            <a:ext cx="3505182" cy="1200329"/>
          </a:xfrm>
          <a:prstGeom prst="rect">
            <a:avLst/>
          </a:prstGeom>
          <a:noFill/>
        </p:spPr>
        <p:txBody>
          <a:bodyPr wrap="square" rtlCol="0">
            <a:spAutoFit/>
          </a:bodyPr>
          <a:lstStyle/>
          <a:p>
            <a:pPr algn="ctr"/>
            <a:r>
              <a:rPr lang="ja-JP" altLang="en-US" sz="3600" b="1" dirty="0"/>
              <a:t>肥大型心筋症</a:t>
            </a:r>
            <a:endParaRPr lang="en-US" altLang="ja-JP" sz="3600" b="1" dirty="0"/>
          </a:p>
          <a:p>
            <a:pPr algn="ctr"/>
            <a:r>
              <a:rPr kumimoji="1" lang="ja-JP" altLang="en-US" sz="3600" b="1" dirty="0"/>
              <a:t>４</a:t>
            </a:r>
            <a:r>
              <a:rPr kumimoji="1" lang="en-US" altLang="ja-JP" sz="3600" b="1" dirty="0"/>
              <a:t>LSB</a:t>
            </a:r>
            <a:endParaRPr kumimoji="1" lang="ja-JP" altLang="en-US" sz="3600" b="1" dirty="0"/>
          </a:p>
        </p:txBody>
      </p:sp>
      <p:sp>
        <p:nvSpPr>
          <p:cNvPr id="13" name="テキスト ボックス 12">
            <a:extLst>
              <a:ext uri="{FF2B5EF4-FFF2-40B4-BE49-F238E27FC236}">
                <a16:creationId xmlns:a16="http://schemas.microsoft.com/office/drawing/2014/main" id="{0E57C56A-955A-DBEA-D8AA-DF5DBB1F0020}"/>
              </a:ext>
            </a:extLst>
          </p:cNvPr>
          <p:cNvSpPr txBox="1"/>
          <p:nvPr/>
        </p:nvSpPr>
        <p:spPr>
          <a:xfrm>
            <a:off x="6604713" y="13128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4"/>
            <a:extLst>
              <a:ext uri="{FF2B5EF4-FFF2-40B4-BE49-F238E27FC236}">
                <a16:creationId xmlns:a16="http://schemas.microsoft.com/office/drawing/2014/main" id="{1C0791D0-F493-F31B-FA6A-1362FDCE6C9C}"/>
              </a:ext>
            </a:extLst>
          </p:cNvPr>
          <p:cNvSpPr/>
          <p:nvPr/>
        </p:nvSpPr>
        <p:spPr>
          <a:xfrm>
            <a:off x="6848389" y="709643"/>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a:t>
            </a:r>
            <a:r>
              <a:rPr lang="en-US" altLang="ja-JP" b="1" dirty="0"/>
              <a:t>14</a:t>
            </a:r>
            <a:r>
              <a:rPr kumimoji="1" lang="en-US" altLang="ja-JP" sz="1100" b="1" dirty="0"/>
              <a:t>GA91</a:t>
            </a:r>
            <a:endParaRPr kumimoji="1" lang="ja-JP" altLang="en-US" sz="1100" b="1" dirty="0"/>
          </a:p>
        </p:txBody>
      </p:sp>
      <p:sp>
        <p:nvSpPr>
          <p:cNvPr id="16" name="テキスト ボックス 15">
            <a:extLst>
              <a:ext uri="{FF2B5EF4-FFF2-40B4-BE49-F238E27FC236}">
                <a16:creationId xmlns:a16="http://schemas.microsoft.com/office/drawing/2014/main" id="{FCA38433-0A5F-A41D-4AF7-BACEE5B07EED}"/>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5"/>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0DB1D113-6CC5-DC4A-E4E6-C127E253D637}"/>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6"/>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B10C3221-2F5F-7AC6-93F5-E918B565DD4E}"/>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7"/>
              </a:rPr>
              <a:t>利用規約</a:t>
            </a:r>
            <a:r>
              <a:rPr lang="ja-JP" altLang="en-US" sz="1200" dirty="0"/>
              <a:t>を厳守してご利用ください</a:t>
            </a:r>
            <a:endParaRPr kumimoji="1" lang="en-US" altLang="ja-JP" sz="1200" dirty="0"/>
          </a:p>
        </p:txBody>
      </p:sp>
      <p:grpSp>
        <p:nvGrpSpPr>
          <p:cNvPr id="12" name="グループ化 11">
            <a:extLst>
              <a:ext uri="{FF2B5EF4-FFF2-40B4-BE49-F238E27FC236}">
                <a16:creationId xmlns:a16="http://schemas.microsoft.com/office/drawing/2014/main" id="{259A7A11-250D-2AD2-4151-C6B3E323B64C}"/>
              </a:ext>
            </a:extLst>
          </p:cNvPr>
          <p:cNvGrpSpPr/>
          <p:nvPr/>
        </p:nvGrpSpPr>
        <p:grpSpPr>
          <a:xfrm>
            <a:off x="8940550" y="441075"/>
            <a:ext cx="1080000" cy="1235874"/>
            <a:chOff x="8940550" y="441075"/>
            <a:chExt cx="1080000" cy="1235874"/>
          </a:xfrm>
        </p:grpSpPr>
        <p:pic>
          <p:nvPicPr>
            <p:cNvPr id="29698" name="Picture 2" descr="qr code">
              <a:extLst>
                <a:ext uri="{FF2B5EF4-FFF2-40B4-BE49-F238E27FC236}">
                  <a16:creationId xmlns:a16="http://schemas.microsoft.com/office/drawing/2014/main" id="{F932FC28-5D99-333F-E463-8FEAF80496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40550" y="44107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A9BF2051-5DB0-28A0-4636-A7BEBA281FC6}"/>
                </a:ext>
              </a:extLst>
            </p:cNvPr>
            <p:cNvSpPr txBox="1"/>
            <p:nvPr/>
          </p:nvSpPr>
          <p:spPr>
            <a:xfrm>
              <a:off x="9122579" y="1446117"/>
              <a:ext cx="728084" cy="230832"/>
            </a:xfrm>
            <a:prstGeom prst="rect">
              <a:avLst/>
            </a:prstGeom>
            <a:noFill/>
          </p:spPr>
          <p:txBody>
            <a:bodyPr wrap="none" rtlCol="0">
              <a:spAutoFit/>
            </a:bodyPr>
            <a:lstStyle/>
            <a:p>
              <a:r>
                <a:rPr kumimoji="1" lang="en-US" altLang="ja-JP" sz="900" dirty="0"/>
                <a:t>2547GA91</a:t>
              </a:r>
              <a:endParaRPr kumimoji="1" lang="ja-JP" altLang="en-US" sz="900" dirty="0"/>
            </a:p>
          </p:txBody>
        </p:sp>
      </p:grpSp>
      <p:grpSp>
        <p:nvGrpSpPr>
          <p:cNvPr id="22" name="グループ化 21">
            <a:extLst>
              <a:ext uri="{FF2B5EF4-FFF2-40B4-BE49-F238E27FC236}">
                <a16:creationId xmlns:a16="http://schemas.microsoft.com/office/drawing/2014/main" id="{36FD9E08-C4D6-A281-878E-252CDEFBFA96}"/>
              </a:ext>
            </a:extLst>
          </p:cNvPr>
          <p:cNvGrpSpPr/>
          <p:nvPr/>
        </p:nvGrpSpPr>
        <p:grpSpPr>
          <a:xfrm>
            <a:off x="415331" y="263757"/>
            <a:ext cx="1072157" cy="1293761"/>
            <a:chOff x="415331" y="263757"/>
            <a:chExt cx="1072157" cy="1293761"/>
          </a:xfrm>
        </p:grpSpPr>
        <p:pic>
          <p:nvPicPr>
            <p:cNvPr id="23" name="図 22" descr="ロゴ, アイコン&#10;&#10;自動的に生成された説明">
              <a:extLst>
                <a:ext uri="{FF2B5EF4-FFF2-40B4-BE49-F238E27FC236}">
                  <a16:creationId xmlns:a16="http://schemas.microsoft.com/office/drawing/2014/main" id="{DA12A34C-176D-23E5-221E-5DA43D00F8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E7D7A0E3-CECE-6168-9F4F-F2654E03B92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pic>
        <p:nvPicPr>
          <p:cNvPr id="11" name="図 10" descr="ダイアグラム&#10;&#10;自動的に生成された説明">
            <a:extLst>
              <a:ext uri="{FF2B5EF4-FFF2-40B4-BE49-F238E27FC236}">
                <a16:creationId xmlns:a16="http://schemas.microsoft.com/office/drawing/2014/main" id="{4774D8E9-3100-E4A3-644F-F80B4FD7B78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45164" y="2420888"/>
            <a:ext cx="6400000" cy="3600000"/>
          </a:xfrm>
          <a:prstGeom prst="rect">
            <a:avLst/>
          </a:prstGeom>
        </p:spPr>
      </p:pic>
    </p:spTree>
    <p:extLst>
      <p:ext uri="{BB962C8B-B14F-4D97-AF65-F5344CB8AC3E}">
        <p14:creationId xmlns:p14="http://schemas.microsoft.com/office/powerpoint/2010/main" val="29053302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62C3A-73BD-A5D7-9113-6EED2A7722C8}"/>
            </a:ext>
          </a:extLst>
        </p:cNvPr>
        <p:cNvGrpSpPr/>
        <p:nvPr/>
      </p:nvGrpSpPr>
      <p:grpSpPr>
        <a:xfrm>
          <a:off x="0" y="0"/>
          <a:ext cx="0" cy="0"/>
          <a:chOff x="0" y="0"/>
          <a:chExt cx="0" cy="0"/>
        </a:xfrm>
      </p:grpSpPr>
      <p:pic>
        <p:nvPicPr>
          <p:cNvPr id="9" name="図 8" descr="ダイアグラム&#10;&#10;自動的に生成された説明">
            <a:extLst>
              <a:ext uri="{FF2B5EF4-FFF2-40B4-BE49-F238E27FC236}">
                <a16:creationId xmlns:a16="http://schemas.microsoft.com/office/drawing/2014/main" id="{1C2C2D5A-BF7E-EA3D-A08D-63DD8409D0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00" y="4149080"/>
            <a:ext cx="4176464" cy="2296131"/>
          </a:xfrm>
          <a:prstGeom prst="rect">
            <a:avLst/>
          </a:prstGeom>
        </p:spPr>
      </p:pic>
      <p:pic>
        <p:nvPicPr>
          <p:cNvPr id="14" name="図 13" descr="ダイアグラム, 概略図&#10;&#10;自動的に生成された説明">
            <a:extLst>
              <a:ext uri="{FF2B5EF4-FFF2-40B4-BE49-F238E27FC236}">
                <a16:creationId xmlns:a16="http://schemas.microsoft.com/office/drawing/2014/main" id="{A0C39B4E-F423-D8B8-AD2A-F6E359F0C2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633" y="1343468"/>
            <a:ext cx="5120000" cy="2880000"/>
          </a:xfrm>
          <a:prstGeom prst="rect">
            <a:avLst/>
          </a:prstGeom>
        </p:spPr>
      </p:pic>
      <p:sp>
        <p:nvSpPr>
          <p:cNvPr id="8" name="テキスト ボックス 7">
            <a:extLst>
              <a:ext uri="{FF2B5EF4-FFF2-40B4-BE49-F238E27FC236}">
                <a16:creationId xmlns:a16="http://schemas.microsoft.com/office/drawing/2014/main" id="{FCA96E62-E76F-EEBF-2D8A-CBBD621DD660}"/>
              </a:ext>
            </a:extLst>
          </p:cNvPr>
          <p:cNvSpPr txBox="1"/>
          <p:nvPr/>
        </p:nvSpPr>
        <p:spPr>
          <a:xfrm>
            <a:off x="1510698" y="209586"/>
            <a:ext cx="3505182" cy="1200329"/>
          </a:xfrm>
          <a:prstGeom prst="rect">
            <a:avLst/>
          </a:prstGeom>
          <a:noFill/>
        </p:spPr>
        <p:txBody>
          <a:bodyPr wrap="square" rtlCol="0">
            <a:spAutoFit/>
          </a:bodyPr>
          <a:lstStyle/>
          <a:p>
            <a:pPr algn="ctr"/>
            <a:r>
              <a:rPr lang="ja-JP" altLang="en-US" sz="3600" b="1" dirty="0"/>
              <a:t>拡張型心筋症</a:t>
            </a:r>
            <a:endParaRPr lang="en-US" altLang="ja-JP" sz="3600" b="1" dirty="0"/>
          </a:p>
          <a:p>
            <a:pPr algn="ctr"/>
            <a:r>
              <a:rPr kumimoji="1" lang="ja-JP" altLang="en-US" sz="3600" b="1" dirty="0"/>
              <a:t>心尖部</a:t>
            </a:r>
          </a:p>
        </p:txBody>
      </p:sp>
      <p:sp>
        <p:nvSpPr>
          <p:cNvPr id="13" name="テキスト ボックス 12">
            <a:extLst>
              <a:ext uri="{FF2B5EF4-FFF2-40B4-BE49-F238E27FC236}">
                <a16:creationId xmlns:a16="http://schemas.microsoft.com/office/drawing/2014/main" id="{14F11088-31DC-D1A0-50E8-CA85F94FD21D}"/>
              </a:ext>
            </a:extLst>
          </p:cNvPr>
          <p:cNvSpPr txBox="1"/>
          <p:nvPr/>
        </p:nvSpPr>
        <p:spPr>
          <a:xfrm>
            <a:off x="6604713" y="13128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4"/>
            <a:extLst>
              <a:ext uri="{FF2B5EF4-FFF2-40B4-BE49-F238E27FC236}">
                <a16:creationId xmlns:a16="http://schemas.microsoft.com/office/drawing/2014/main" id="{4CB2FF2C-7AE6-D9C6-5B4E-D6BA1B2AD64A}"/>
              </a:ext>
            </a:extLst>
          </p:cNvPr>
          <p:cNvSpPr/>
          <p:nvPr/>
        </p:nvSpPr>
        <p:spPr>
          <a:xfrm>
            <a:off x="6848389" y="709643"/>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a:t>
            </a:r>
            <a:r>
              <a:rPr lang="en-US" altLang="ja-JP" b="1" dirty="0"/>
              <a:t>13</a:t>
            </a:r>
            <a:r>
              <a:rPr kumimoji="1" lang="en-US" altLang="ja-JP" sz="1100" b="1" dirty="0"/>
              <a:t>GA91</a:t>
            </a:r>
            <a:endParaRPr kumimoji="1" lang="ja-JP" altLang="en-US" sz="1100" b="1" dirty="0"/>
          </a:p>
        </p:txBody>
      </p:sp>
      <p:sp>
        <p:nvSpPr>
          <p:cNvPr id="16" name="テキスト ボックス 15">
            <a:extLst>
              <a:ext uri="{FF2B5EF4-FFF2-40B4-BE49-F238E27FC236}">
                <a16:creationId xmlns:a16="http://schemas.microsoft.com/office/drawing/2014/main" id="{6EA80871-587C-0045-6AAB-96CAF517C619}"/>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5"/>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6AF9357C-1F77-82FD-5D21-42A85A84123F}"/>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6"/>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19D86588-C9B6-04A2-3BFC-274E1AC330AF}"/>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7"/>
              </a:rPr>
              <a:t>利用規約</a:t>
            </a:r>
            <a:r>
              <a:rPr lang="ja-JP" altLang="en-US" sz="1200" dirty="0"/>
              <a:t>を厳守してご利用ください</a:t>
            </a:r>
            <a:endParaRPr kumimoji="1" lang="en-US" altLang="ja-JP" sz="1200" dirty="0"/>
          </a:p>
        </p:txBody>
      </p:sp>
      <p:grpSp>
        <p:nvGrpSpPr>
          <p:cNvPr id="19" name="グループ化 18">
            <a:extLst>
              <a:ext uri="{FF2B5EF4-FFF2-40B4-BE49-F238E27FC236}">
                <a16:creationId xmlns:a16="http://schemas.microsoft.com/office/drawing/2014/main" id="{2BD18F9A-22F9-23A4-0EDC-B83E92EDE3A5}"/>
              </a:ext>
            </a:extLst>
          </p:cNvPr>
          <p:cNvGrpSpPr/>
          <p:nvPr/>
        </p:nvGrpSpPr>
        <p:grpSpPr>
          <a:xfrm>
            <a:off x="8942979" y="441075"/>
            <a:ext cx="1080000" cy="1235874"/>
            <a:chOff x="8942979" y="441075"/>
            <a:chExt cx="1080000" cy="1235874"/>
          </a:xfrm>
        </p:grpSpPr>
        <p:pic>
          <p:nvPicPr>
            <p:cNvPr id="30722" name="Picture 2" descr="qr code">
              <a:extLst>
                <a:ext uri="{FF2B5EF4-FFF2-40B4-BE49-F238E27FC236}">
                  <a16:creationId xmlns:a16="http://schemas.microsoft.com/office/drawing/2014/main" id="{51B0AF4D-A56A-4F6B-0686-F4D703D26C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42979" y="44107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AD297A50-E250-6F61-4533-9BE214F5F869}"/>
                </a:ext>
              </a:extLst>
            </p:cNvPr>
            <p:cNvSpPr txBox="1"/>
            <p:nvPr/>
          </p:nvSpPr>
          <p:spPr>
            <a:xfrm>
              <a:off x="9122579" y="1446117"/>
              <a:ext cx="728084" cy="230832"/>
            </a:xfrm>
            <a:prstGeom prst="rect">
              <a:avLst/>
            </a:prstGeom>
            <a:noFill/>
          </p:spPr>
          <p:txBody>
            <a:bodyPr wrap="none" rtlCol="0">
              <a:spAutoFit/>
            </a:bodyPr>
            <a:lstStyle/>
            <a:p>
              <a:r>
                <a:rPr kumimoji="1" lang="en-US" altLang="ja-JP" sz="900" dirty="0"/>
                <a:t>254</a:t>
              </a:r>
              <a:r>
                <a:rPr lang="en-US" altLang="ja-JP" sz="900" dirty="0"/>
                <a:t>6</a:t>
              </a:r>
              <a:r>
                <a:rPr kumimoji="1" lang="en-US" altLang="ja-JP" sz="900" dirty="0"/>
                <a:t>GA91</a:t>
              </a:r>
              <a:endParaRPr kumimoji="1" lang="ja-JP" altLang="en-US" sz="900" dirty="0"/>
            </a:p>
          </p:txBody>
        </p:sp>
      </p:grpSp>
      <p:grpSp>
        <p:nvGrpSpPr>
          <p:cNvPr id="22" name="グループ化 21">
            <a:extLst>
              <a:ext uri="{FF2B5EF4-FFF2-40B4-BE49-F238E27FC236}">
                <a16:creationId xmlns:a16="http://schemas.microsoft.com/office/drawing/2014/main" id="{2DEB7801-5732-A861-9CF3-1E4B37366AEE}"/>
              </a:ext>
            </a:extLst>
          </p:cNvPr>
          <p:cNvGrpSpPr/>
          <p:nvPr/>
        </p:nvGrpSpPr>
        <p:grpSpPr>
          <a:xfrm>
            <a:off x="415331" y="263757"/>
            <a:ext cx="1072157" cy="1293761"/>
            <a:chOff x="415331" y="263757"/>
            <a:chExt cx="1072157" cy="1293761"/>
          </a:xfrm>
        </p:grpSpPr>
        <p:pic>
          <p:nvPicPr>
            <p:cNvPr id="23" name="図 22" descr="ロゴ, アイコン&#10;&#10;自動的に生成された説明">
              <a:extLst>
                <a:ext uri="{FF2B5EF4-FFF2-40B4-BE49-F238E27FC236}">
                  <a16:creationId xmlns:a16="http://schemas.microsoft.com/office/drawing/2014/main" id="{F48DFA6B-8DB0-9C36-7C11-F5B5F44020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7FBA57CB-3F31-DD7E-FA5C-E81CBE3FA66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pic>
        <p:nvPicPr>
          <p:cNvPr id="18" name="図 17" descr="ダイアグラム&#10;&#10;自動的に生成された説明">
            <a:extLst>
              <a:ext uri="{FF2B5EF4-FFF2-40B4-BE49-F238E27FC236}">
                <a16:creationId xmlns:a16="http://schemas.microsoft.com/office/drawing/2014/main" id="{293F4862-9436-8765-D52F-DEFB4FE86EC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45486" y="2421388"/>
            <a:ext cx="6400000" cy="3600000"/>
          </a:xfrm>
          <a:prstGeom prst="rect">
            <a:avLst/>
          </a:prstGeom>
        </p:spPr>
      </p:pic>
    </p:spTree>
    <p:extLst>
      <p:ext uri="{BB962C8B-B14F-4D97-AF65-F5344CB8AC3E}">
        <p14:creationId xmlns:p14="http://schemas.microsoft.com/office/powerpoint/2010/main" val="19229952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CA307-C65C-BA6A-AB9A-81CA315D504F}"/>
            </a:ext>
          </a:extLst>
        </p:cNvPr>
        <p:cNvGrpSpPr/>
        <p:nvPr/>
      </p:nvGrpSpPr>
      <p:grpSpPr>
        <a:xfrm>
          <a:off x="0" y="0"/>
          <a:ext cx="0" cy="0"/>
          <a:chOff x="0" y="0"/>
          <a:chExt cx="0" cy="0"/>
        </a:xfrm>
      </p:grpSpPr>
      <p:pic>
        <p:nvPicPr>
          <p:cNvPr id="11" name="図 10" descr="ダイアグラム, 概略図&#10;&#10;自動的に生成された説明">
            <a:extLst>
              <a:ext uri="{FF2B5EF4-FFF2-40B4-BE49-F238E27FC236}">
                <a16:creationId xmlns:a16="http://schemas.microsoft.com/office/drawing/2014/main" id="{82BB112A-3400-EA85-9642-56F95F1942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870" y="1340768"/>
            <a:ext cx="5120000" cy="2880000"/>
          </a:xfrm>
          <a:prstGeom prst="rect">
            <a:avLst/>
          </a:prstGeom>
        </p:spPr>
      </p:pic>
      <p:pic>
        <p:nvPicPr>
          <p:cNvPr id="5" name="図 4" descr="ダイアグラム&#10;&#10;自動的に生成された説明">
            <a:extLst>
              <a:ext uri="{FF2B5EF4-FFF2-40B4-BE49-F238E27FC236}">
                <a16:creationId xmlns:a16="http://schemas.microsoft.com/office/drawing/2014/main" id="{ABE664BC-9799-BCDE-562C-3FCB888A98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392" y="4221163"/>
            <a:ext cx="3896433" cy="2191744"/>
          </a:xfrm>
          <a:prstGeom prst="rect">
            <a:avLst/>
          </a:prstGeom>
        </p:spPr>
      </p:pic>
      <p:sp>
        <p:nvSpPr>
          <p:cNvPr id="8" name="テキスト ボックス 7">
            <a:extLst>
              <a:ext uri="{FF2B5EF4-FFF2-40B4-BE49-F238E27FC236}">
                <a16:creationId xmlns:a16="http://schemas.microsoft.com/office/drawing/2014/main" id="{D8AF7B95-2DD3-F029-62E5-CE26375114EF}"/>
              </a:ext>
            </a:extLst>
          </p:cNvPr>
          <p:cNvSpPr txBox="1"/>
          <p:nvPr/>
        </p:nvSpPr>
        <p:spPr>
          <a:xfrm>
            <a:off x="1510698" y="209586"/>
            <a:ext cx="3865222" cy="1200329"/>
          </a:xfrm>
          <a:prstGeom prst="rect">
            <a:avLst/>
          </a:prstGeom>
          <a:noFill/>
        </p:spPr>
        <p:txBody>
          <a:bodyPr wrap="square" rtlCol="0">
            <a:spAutoFit/>
          </a:bodyPr>
          <a:lstStyle/>
          <a:p>
            <a:pPr algn="ctr"/>
            <a:r>
              <a:rPr lang="ja-JP" altLang="en-US" sz="3600" b="1" dirty="0"/>
              <a:t>大動脈弁閉鎖不全</a:t>
            </a:r>
            <a:endParaRPr lang="en-US" altLang="ja-JP" sz="3600" b="1" dirty="0"/>
          </a:p>
          <a:p>
            <a:pPr algn="ctr"/>
            <a:r>
              <a:rPr kumimoji="1" lang="ja-JP" altLang="en-US" sz="3600" b="1" dirty="0"/>
              <a:t>３</a:t>
            </a:r>
            <a:r>
              <a:rPr kumimoji="1" lang="en-US" altLang="ja-JP" sz="3600" b="1" dirty="0"/>
              <a:t>LSB</a:t>
            </a:r>
            <a:endParaRPr kumimoji="1" lang="ja-JP" altLang="en-US" sz="3600" b="1" dirty="0"/>
          </a:p>
        </p:txBody>
      </p:sp>
      <p:sp>
        <p:nvSpPr>
          <p:cNvPr id="13" name="テキスト ボックス 12">
            <a:extLst>
              <a:ext uri="{FF2B5EF4-FFF2-40B4-BE49-F238E27FC236}">
                <a16:creationId xmlns:a16="http://schemas.microsoft.com/office/drawing/2014/main" id="{0CFA15C5-5E7C-89B1-68D6-2D39CB14DC9B}"/>
              </a:ext>
            </a:extLst>
          </p:cNvPr>
          <p:cNvSpPr txBox="1"/>
          <p:nvPr/>
        </p:nvSpPr>
        <p:spPr>
          <a:xfrm>
            <a:off x="6604713" y="13128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4"/>
            <a:extLst>
              <a:ext uri="{FF2B5EF4-FFF2-40B4-BE49-F238E27FC236}">
                <a16:creationId xmlns:a16="http://schemas.microsoft.com/office/drawing/2014/main" id="{EF7B9297-9822-2260-1BC3-45C3ED9FB80A}"/>
              </a:ext>
            </a:extLst>
          </p:cNvPr>
          <p:cNvSpPr/>
          <p:nvPr/>
        </p:nvSpPr>
        <p:spPr>
          <a:xfrm>
            <a:off x="6848389" y="709643"/>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a:t>
            </a:r>
            <a:r>
              <a:rPr lang="en-US" altLang="ja-JP" b="1" dirty="0"/>
              <a:t>12</a:t>
            </a:r>
            <a:r>
              <a:rPr kumimoji="1" lang="en-US" altLang="ja-JP" sz="1100" b="1" dirty="0"/>
              <a:t>GA91</a:t>
            </a:r>
            <a:endParaRPr kumimoji="1" lang="ja-JP" altLang="en-US" sz="1100" b="1" dirty="0"/>
          </a:p>
        </p:txBody>
      </p:sp>
      <p:sp>
        <p:nvSpPr>
          <p:cNvPr id="16" name="テキスト ボックス 15">
            <a:extLst>
              <a:ext uri="{FF2B5EF4-FFF2-40B4-BE49-F238E27FC236}">
                <a16:creationId xmlns:a16="http://schemas.microsoft.com/office/drawing/2014/main" id="{142E3191-5AEE-C88C-C17A-7683D8A9AE53}"/>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5"/>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47929FFE-FAAC-7A43-1E88-8E0DD4FA99A6}"/>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6"/>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B915F4BB-B6B6-638A-4B5D-3CED4BF7FF8C}"/>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7"/>
              </a:rPr>
              <a:t>利用規約</a:t>
            </a:r>
            <a:r>
              <a:rPr lang="ja-JP" altLang="en-US" sz="1200" dirty="0"/>
              <a:t>を厳守してご利用ください</a:t>
            </a:r>
            <a:endParaRPr kumimoji="1" lang="en-US" altLang="ja-JP" sz="1200" dirty="0"/>
          </a:p>
        </p:txBody>
      </p:sp>
      <p:grpSp>
        <p:nvGrpSpPr>
          <p:cNvPr id="15" name="グループ化 14">
            <a:extLst>
              <a:ext uri="{FF2B5EF4-FFF2-40B4-BE49-F238E27FC236}">
                <a16:creationId xmlns:a16="http://schemas.microsoft.com/office/drawing/2014/main" id="{DC227BD0-7FA8-576F-D498-B3B52CA4B973}"/>
              </a:ext>
            </a:extLst>
          </p:cNvPr>
          <p:cNvGrpSpPr/>
          <p:nvPr/>
        </p:nvGrpSpPr>
        <p:grpSpPr>
          <a:xfrm>
            <a:off x="8947742" y="441074"/>
            <a:ext cx="1080000" cy="1235875"/>
            <a:chOff x="8947742" y="441074"/>
            <a:chExt cx="1080000" cy="1235875"/>
          </a:xfrm>
        </p:grpSpPr>
        <p:pic>
          <p:nvPicPr>
            <p:cNvPr id="31746" name="Picture 2" descr="qr code">
              <a:extLst>
                <a:ext uri="{FF2B5EF4-FFF2-40B4-BE49-F238E27FC236}">
                  <a16:creationId xmlns:a16="http://schemas.microsoft.com/office/drawing/2014/main" id="{D45E3949-9CDE-A111-9FCC-A8099463AF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47742" y="441074"/>
              <a:ext cx="1080000" cy="1115717"/>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BDBCA7F3-FAA0-EDC9-94E0-B365593AC85E}"/>
                </a:ext>
              </a:extLst>
            </p:cNvPr>
            <p:cNvSpPr txBox="1"/>
            <p:nvPr/>
          </p:nvSpPr>
          <p:spPr>
            <a:xfrm>
              <a:off x="9122579" y="1446117"/>
              <a:ext cx="728084" cy="230832"/>
            </a:xfrm>
            <a:prstGeom prst="rect">
              <a:avLst/>
            </a:prstGeom>
            <a:noFill/>
          </p:spPr>
          <p:txBody>
            <a:bodyPr wrap="none" rtlCol="0">
              <a:spAutoFit/>
            </a:bodyPr>
            <a:lstStyle/>
            <a:p>
              <a:r>
                <a:rPr kumimoji="1" lang="en-US" altLang="ja-JP" sz="900" dirty="0"/>
                <a:t>2545GA91</a:t>
              </a:r>
              <a:endParaRPr kumimoji="1" lang="ja-JP" altLang="en-US" sz="900" dirty="0"/>
            </a:p>
          </p:txBody>
        </p:sp>
      </p:grpSp>
      <p:grpSp>
        <p:nvGrpSpPr>
          <p:cNvPr id="22" name="グループ化 21">
            <a:extLst>
              <a:ext uri="{FF2B5EF4-FFF2-40B4-BE49-F238E27FC236}">
                <a16:creationId xmlns:a16="http://schemas.microsoft.com/office/drawing/2014/main" id="{8902828A-75C5-68D4-FCEC-8CD809F2B436}"/>
              </a:ext>
            </a:extLst>
          </p:cNvPr>
          <p:cNvGrpSpPr/>
          <p:nvPr/>
        </p:nvGrpSpPr>
        <p:grpSpPr>
          <a:xfrm>
            <a:off x="415331" y="263757"/>
            <a:ext cx="1072157" cy="1293761"/>
            <a:chOff x="415331" y="263757"/>
            <a:chExt cx="1072157" cy="1293761"/>
          </a:xfrm>
        </p:grpSpPr>
        <p:pic>
          <p:nvPicPr>
            <p:cNvPr id="23" name="図 22" descr="ロゴ, アイコン&#10;&#10;自動的に生成された説明">
              <a:extLst>
                <a:ext uri="{FF2B5EF4-FFF2-40B4-BE49-F238E27FC236}">
                  <a16:creationId xmlns:a16="http://schemas.microsoft.com/office/drawing/2014/main" id="{9974EBF8-F6B3-19E0-507F-8A49FBA4BE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35B4172E-A202-97B1-3D3F-22E086E1B6B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pic>
        <p:nvPicPr>
          <p:cNvPr id="7" name="図 6" descr="ダイアグラム&#10;&#10;自動的に生成された説明">
            <a:extLst>
              <a:ext uri="{FF2B5EF4-FFF2-40B4-BE49-F238E27FC236}">
                <a16:creationId xmlns:a16="http://schemas.microsoft.com/office/drawing/2014/main" id="{C825436B-5F31-FD2E-26BE-ECA3B1DC1C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44672" y="2420888"/>
            <a:ext cx="6400000" cy="3600000"/>
          </a:xfrm>
          <a:prstGeom prst="rect">
            <a:avLst/>
          </a:prstGeom>
        </p:spPr>
      </p:pic>
    </p:spTree>
    <p:extLst>
      <p:ext uri="{BB962C8B-B14F-4D97-AF65-F5344CB8AC3E}">
        <p14:creationId xmlns:p14="http://schemas.microsoft.com/office/powerpoint/2010/main" val="23833365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CC5D9-6067-6A45-CCC7-CD4E6C95EB87}"/>
            </a:ext>
          </a:extLst>
        </p:cNvPr>
        <p:cNvGrpSpPr/>
        <p:nvPr/>
      </p:nvGrpSpPr>
      <p:grpSpPr>
        <a:xfrm>
          <a:off x="0" y="0"/>
          <a:ext cx="0" cy="0"/>
          <a:chOff x="0" y="0"/>
          <a:chExt cx="0" cy="0"/>
        </a:xfrm>
      </p:grpSpPr>
      <p:pic>
        <p:nvPicPr>
          <p:cNvPr id="6" name="図 5" descr="ダイアグラム&#10;&#10;自動的に生成された説明">
            <a:extLst>
              <a:ext uri="{FF2B5EF4-FFF2-40B4-BE49-F238E27FC236}">
                <a16:creationId xmlns:a16="http://schemas.microsoft.com/office/drawing/2014/main" id="{9238A7F6-63E7-2B91-166C-47FC8BF9CE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409" y="4148973"/>
            <a:ext cx="3863752" cy="2173361"/>
          </a:xfrm>
          <a:prstGeom prst="rect">
            <a:avLst/>
          </a:prstGeom>
        </p:spPr>
      </p:pic>
      <p:sp>
        <p:nvSpPr>
          <p:cNvPr id="8" name="テキスト ボックス 7">
            <a:extLst>
              <a:ext uri="{FF2B5EF4-FFF2-40B4-BE49-F238E27FC236}">
                <a16:creationId xmlns:a16="http://schemas.microsoft.com/office/drawing/2014/main" id="{27D3FC5A-0B9E-0100-43DC-A4A152F94FB7}"/>
              </a:ext>
            </a:extLst>
          </p:cNvPr>
          <p:cNvSpPr txBox="1"/>
          <p:nvPr/>
        </p:nvSpPr>
        <p:spPr>
          <a:xfrm>
            <a:off x="1510698" y="209586"/>
            <a:ext cx="3865222" cy="1200329"/>
          </a:xfrm>
          <a:prstGeom prst="rect">
            <a:avLst/>
          </a:prstGeom>
          <a:noFill/>
        </p:spPr>
        <p:txBody>
          <a:bodyPr wrap="square" rtlCol="0">
            <a:spAutoFit/>
          </a:bodyPr>
          <a:lstStyle/>
          <a:p>
            <a:pPr algn="ctr"/>
            <a:r>
              <a:rPr lang="ja-JP" altLang="en-US" sz="3600" b="1" dirty="0"/>
              <a:t>僧帽弁狭窄</a:t>
            </a:r>
            <a:endParaRPr lang="en-US" altLang="ja-JP" sz="3600" b="1" dirty="0"/>
          </a:p>
          <a:p>
            <a:pPr algn="ctr"/>
            <a:r>
              <a:rPr kumimoji="1" lang="ja-JP" altLang="en-US" sz="3600" b="1" dirty="0"/>
              <a:t>心尖部</a:t>
            </a:r>
          </a:p>
        </p:txBody>
      </p:sp>
      <p:sp>
        <p:nvSpPr>
          <p:cNvPr id="13" name="テキスト ボックス 12">
            <a:extLst>
              <a:ext uri="{FF2B5EF4-FFF2-40B4-BE49-F238E27FC236}">
                <a16:creationId xmlns:a16="http://schemas.microsoft.com/office/drawing/2014/main" id="{4E4599C5-E460-DC75-DA92-AE59F4511B19}"/>
              </a:ext>
            </a:extLst>
          </p:cNvPr>
          <p:cNvSpPr txBox="1"/>
          <p:nvPr/>
        </p:nvSpPr>
        <p:spPr>
          <a:xfrm>
            <a:off x="6604713" y="13128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24E3FF6B-FB62-50D2-67A2-582F71C9ED71}"/>
              </a:ext>
            </a:extLst>
          </p:cNvPr>
          <p:cNvSpPr/>
          <p:nvPr/>
        </p:nvSpPr>
        <p:spPr>
          <a:xfrm>
            <a:off x="6848389" y="709643"/>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a:t>
            </a:r>
            <a:r>
              <a:rPr lang="en-US" altLang="ja-JP" b="1" dirty="0"/>
              <a:t>11</a:t>
            </a:r>
            <a:r>
              <a:rPr kumimoji="1" lang="en-US" altLang="ja-JP" sz="1100" b="1" dirty="0"/>
              <a:t>GA91</a:t>
            </a:r>
            <a:endParaRPr kumimoji="1" lang="ja-JP" altLang="en-US" sz="1100" b="1" dirty="0"/>
          </a:p>
        </p:txBody>
      </p:sp>
      <p:sp>
        <p:nvSpPr>
          <p:cNvPr id="16" name="テキスト ボックス 15">
            <a:extLst>
              <a:ext uri="{FF2B5EF4-FFF2-40B4-BE49-F238E27FC236}">
                <a16:creationId xmlns:a16="http://schemas.microsoft.com/office/drawing/2014/main" id="{F3264372-BD07-1442-C9C3-F7810C0FE6E9}"/>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7F868929-E9D4-7764-E28B-4B67C597F8CD}"/>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DA5445CB-9371-CE89-608E-27C7946D18A0}"/>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grpSp>
        <p:nvGrpSpPr>
          <p:cNvPr id="18" name="グループ化 17">
            <a:extLst>
              <a:ext uri="{FF2B5EF4-FFF2-40B4-BE49-F238E27FC236}">
                <a16:creationId xmlns:a16="http://schemas.microsoft.com/office/drawing/2014/main" id="{67EB960B-96A8-D79A-4429-67918F4D5857}"/>
              </a:ext>
            </a:extLst>
          </p:cNvPr>
          <p:cNvGrpSpPr/>
          <p:nvPr/>
        </p:nvGrpSpPr>
        <p:grpSpPr>
          <a:xfrm>
            <a:off x="8953460" y="443785"/>
            <a:ext cx="1080000" cy="1233164"/>
            <a:chOff x="8953460" y="443785"/>
            <a:chExt cx="1080000" cy="1233164"/>
          </a:xfrm>
        </p:grpSpPr>
        <p:pic>
          <p:nvPicPr>
            <p:cNvPr id="1026" name="Picture 2" descr="qr code">
              <a:extLst>
                <a:ext uri="{FF2B5EF4-FFF2-40B4-BE49-F238E27FC236}">
                  <a16:creationId xmlns:a16="http://schemas.microsoft.com/office/drawing/2014/main" id="{AE2E01C9-47DF-5389-8C05-2799203C46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53460" y="44378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095568DB-A41C-11DB-1062-55B2BB4EC86A}"/>
                </a:ext>
              </a:extLst>
            </p:cNvPr>
            <p:cNvSpPr txBox="1"/>
            <p:nvPr/>
          </p:nvSpPr>
          <p:spPr>
            <a:xfrm>
              <a:off x="9122579" y="1446117"/>
              <a:ext cx="728084" cy="230832"/>
            </a:xfrm>
            <a:prstGeom prst="rect">
              <a:avLst/>
            </a:prstGeom>
            <a:noFill/>
          </p:spPr>
          <p:txBody>
            <a:bodyPr wrap="none" rtlCol="0">
              <a:spAutoFit/>
            </a:bodyPr>
            <a:lstStyle/>
            <a:p>
              <a:r>
                <a:rPr kumimoji="1" lang="en-US" altLang="ja-JP" sz="900" dirty="0"/>
                <a:t>2544GA91</a:t>
              </a:r>
              <a:endParaRPr kumimoji="1" lang="ja-JP" altLang="en-US" sz="900" dirty="0"/>
            </a:p>
          </p:txBody>
        </p:sp>
      </p:grpSp>
      <p:grpSp>
        <p:nvGrpSpPr>
          <p:cNvPr id="22" name="グループ化 21">
            <a:extLst>
              <a:ext uri="{FF2B5EF4-FFF2-40B4-BE49-F238E27FC236}">
                <a16:creationId xmlns:a16="http://schemas.microsoft.com/office/drawing/2014/main" id="{313B7D4C-4B3B-D9AD-C84F-810825F5A74A}"/>
              </a:ext>
            </a:extLst>
          </p:cNvPr>
          <p:cNvGrpSpPr/>
          <p:nvPr/>
        </p:nvGrpSpPr>
        <p:grpSpPr>
          <a:xfrm>
            <a:off x="415331" y="263757"/>
            <a:ext cx="1072157" cy="1293761"/>
            <a:chOff x="415331" y="263757"/>
            <a:chExt cx="1072157" cy="1293761"/>
          </a:xfrm>
        </p:grpSpPr>
        <p:pic>
          <p:nvPicPr>
            <p:cNvPr id="23" name="図 22" descr="ロゴ, アイコン&#10;&#10;自動的に生成された説明">
              <a:extLst>
                <a:ext uri="{FF2B5EF4-FFF2-40B4-BE49-F238E27FC236}">
                  <a16:creationId xmlns:a16="http://schemas.microsoft.com/office/drawing/2014/main" id="{E88D514D-7F24-F7BB-9839-33527F7836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6B7DB633-EF45-29F4-60A2-B2DE6775B7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pic>
        <p:nvPicPr>
          <p:cNvPr id="10" name="図 9" descr="ダイアグラム&#10;&#10;自動的に生成された説明">
            <a:extLst>
              <a:ext uri="{FF2B5EF4-FFF2-40B4-BE49-F238E27FC236}">
                <a16:creationId xmlns:a16="http://schemas.microsoft.com/office/drawing/2014/main" id="{E2B7F9EE-66E6-1066-E9D6-56806827589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47111" y="2433483"/>
            <a:ext cx="6400000" cy="3600000"/>
          </a:xfrm>
          <a:prstGeom prst="rect">
            <a:avLst/>
          </a:prstGeom>
        </p:spPr>
      </p:pic>
      <p:pic>
        <p:nvPicPr>
          <p:cNvPr id="14" name="図 13" descr="ダイアグラム&#10;&#10;自動的に生成された説明">
            <a:extLst>
              <a:ext uri="{FF2B5EF4-FFF2-40B4-BE49-F238E27FC236}">
                <a16:creationId xmlns:a16="http://schemas.microsoft.com/office/drawing/2014/main" id="{0F01C785-AEFE-9EC7-BCC0-6054A432D14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2495" y="1352239"/>
            <a:ext cx="5120000" cy="2880000"/>
          </a:xfrm>
          <a:prstGeom prst="rect">
            <a:avLst/>
          </a:prstGeom>
        </p:spPr>
      </p:pic>
    </p:spTree>
    <p:extLst>
      <p:ext uri="{BB962C8B-B14F-4D97-AF65-F5344CB8AC3E}">
        <p14:creationId xmlns:p14="http://schemas.microsoft.com/office/powerpoint/2010/main" val="35355030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9819F-9C02-226F-5AFD-507E7F361C9F}"/>
            </a:ext>
          </a:extLst>
        </p:cNvPr>
        <p:cNvGrpSpPr/>
        <p:nvPr/>
      </p:nvGrpSpPr>
      <p:grpSpPr>
        <a:xfrm>
          <a:off x="0" y="0"/>
          <a:ext cx="0" cy="0"/>
          <a:chOff x="0" y="0"/>
          <a:chExt cx="0" cy="0"/>
        </a:xfrm>
      </p:grpSpPr>
      <p:pic>
        <p:nvPicPr>
          <p:cNvPr id="5" name="図 4" descr="ダイアグラム&#10;&#10;自動的に生成された説明">
            <a:extLst>
              <a:ext uri="{FF2B5EF4-FFF2-40B4-BE49-F238E27FC236}">
                <a16:creationId xmlns:a16="http://schemas.microsoft.com/office/drawing/2014/main" id="{B9EDF0ED-20F0-CDF3-3F73-1CC771132B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424" y="4249440"/>
            <a:ext cx="3685144" cy="2072894"/>
          </a:xfrm>
          <a:prstGeom prst="rect">
            <a:avLst/>
          </a:prstGeom>
        </p:spPr>
      </p:pic>
      <p:sp>
        <p:nvSpPr>
          <p:cNvPr id="8" name="テキスト ボックス 7">
            <a:extLst>
              <a:ext uri="{FF2B5EF4-FFF2-40B4-BE49-F238E27FC236}">
                <a16:creationId xmlns:a16="http://schemas.microsoft.com/office/drawing/2014/main" id="{65998A7E-F5CB-392A-D5B5-4E605A5D65BC}"/>
              </a:ext>
            </a:extLst>
          </p:cNvPr>
          <p:cNvSpPr txBox="1"/>
          <p:nvPr/>
        </p:nvSpPr>
        <p:spPr>
          <a:xfrm>
            <a:off x="1510698" y="209586"/>
            <a:ext cx="3865222" cy="1200329"/>
          </a:xfrm>
          <a:prstGeom prst="rect">
            <a:avLst/>
          </a:prstGeom>
          <a:noFill/>
        </p:spPr>
        <p:txBody>
          <a:bodyPr wrap="square" rtlCol="0">
            <a:spAutoFit/>
          </a:bodyPr>
          <a:lstStyle/>
          <a:p>
            <a:pPr algn="ctr"/>
            <a:r>
              <a:rPr lang="ja-JP" altLang="en-US" sz="3600" b="1" dirty="0"/>
              <a:t>肺動脈弁狭窄</a:t>
            </a:r>
            <a:endParaRPr lang="en-US" altLang="ja-JP" sz="3600" b="1" dirty="0"/>
          </a:p>
          <a:p>
            <a:pPr algn="ctr"/>
            <a:r>
              <a:rPr kumimoji="1" lang="ja-JP" altLang="en-US" sz="3600" b="1" dirty="0"/>
              <a:t>２</a:t>
            </a:r>
            <a:r>
              <a:rPr kumimoji="1" lang="en-US" altLang="ja-JP" sz="3600" b="1" dirty="0"/>
              <a:t>LSB</a:t>
            </a:r>
            <a:endParaRPr kumimoji="1" lang="ja-JP" altLang="en-US" sz="3600" b="1" dirty="0"/>
          </a:p>
        </p:txBody>
      </p:sp>
      <p:sp>
        <p:nvSpPr>
          <p:cNvPr id="13" name="テキスト ボックス 12">
            <a:extLst>
              <a:ext uri="{FF2B5EF4-FFF2-40B4-BE49-F238E27FC236}">
                <a16:creationId xmlns:a16="http://schemas.microsoft.com/office/drawing/2014/main" id="{1C242BE0-65FF-206F-E9F5-DEAAC89A43DA}"/>
              </a:ext>
            </a:extLst>
          </p:cNvPr>
          <p:cNvSpPr txBox="1"/>
          <p:nvPr/>
        </p:nvSpPr>
        <p:spPr>
          <a:xfrm>
            <a:off x="6604713" y="13128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0B72BD9A-1360-99A4-746F-33DDF66F7A6B}"/>
              </a:ext>
            </a:extLst>
          </p:cNvPr>
          <p:cNvSpPr/>
          <p:nvPr/>
        </p:nvSpPr>
        <p:spPr>
          <a:xfrm>
            <a:off x="6848389" y="709643"/>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a:t>
            </a:r>
            <a:r>
              <a:rPr lang="en-US" altLang="ja-JP" b="1" dirty="0"/>
              <a:t>10</a:t>
            </a:r>
            <a:r>
              <a:rPr kumimoji="1" lang="en-US" altLang="ja-JP" sz="1100" b="1" dirty="0"/>
              <a:t>GA91</a:t>
            </a:r>
            <a:endParaRPr kumimoji="1" lang="ja-JP" altLang="en-US" sz="1100" b="1" dirty="0"/>
          </a:p>
        </p:txBody>
      </p:sp>
      <p:sp>
        <p:nvSpPr>
          <p:cNvPr id="16" name="テキスト ボックス 15">
            <a:extLst>
              <a:ext uri="{FF2B5EF4-FFF2-40B4-BE49-F238E27FC236}">
                <a16:creationId xmlns:a16="http://schemas.microsoft.com/office/drawing/2014/main" id="{9756A8D2-55DA-8654-98FB-EEAB2F5521F3}"/>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30A71180-8D94-9BAD-3A3C-4D358D3A8CAC}"/>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54ADA8AA-DDB5-0B4C-0651-E032AC14DE8D}"/>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grpSp>
        <p:nvGrpSpPr>
          <p:cNvPr id="15" name="グループ化 14">
            <a:extLst>
              <a:ext uri="{FF2B5EF4-FFF2-40B4-BE49-F238E27FC236}">
                <a16:creationId xmlns:a16="http://schemas.microsoft.com/office/drawing/2014/main" id="{3BD3748E-5802-8324-F3FB-07B7BA13177D}"/>
              </a:ext>
            </a:extLst>
          </p:cNvPr>
          <p:cNvGrpSpPr/>
          <p:nvPr/>
        </p:nvGrpSpPr>
        <p:grpSpPr>
          <a:xfrm>
            <a:off x="8938602" y="446465"/>
            <a:ext cx="1080000" cy="1230484"/>
            <a:chOff x="8938602" y="446465"/>
            <a:chExt cx="1080000" cy="1230484"/>
          </a:xfrm>
        </p:grpSpPr>
        <p:pic>
          <p:nvPicPr>
            <p:cNvPr id="2050" name="Picture 2" descr="qr code">
              <a:extLst>
                <a:ext uri="{FF2B5EF4-FFF2-40B4-BE49-F238E27FC236}">
                  <a16:creationId xmlns:a16="http://schemas.microsoft.com/office/drawing/2014/main" id="{2F50AD49-B9C1-B031-2B85-82617203B2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38602" y="44646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321229AB-D614-2823-A433-D41AF802C46D}"/>
                </a:ext>
              </a:extLst>
            </p:cNvPr>
            <p:cNvSpPr txBox="1"/>
            <p:nvPr/>
          </p:nvSpPr>
          <p:spPr>
            <a:xfrm>
              <a:off x="9122579" y="1446117"/>
              <a:ext cx="728084" cy="230832"/>
            </a:xfrm>
            <a:prstGeom prst="rect">
              <a:avLst/>
            </a:prstGeom>
            <a:noFill/>
          </p:spPr>
          <p:txBody>
            <a:bodyPr wrap="none" rtlCol="0">
              <a:spAutoFit/>
            </a:bodyPr>
            <a:lstStyle/>
            <a:p>
              <a:r>
                <a:rPr kumimoji="1" lang="en-US" altLang="ja-JP" sz="900" dirty="0"/>
                <a:t>254</a:t>
              </a:r>
              <a:r>
                <a:rPr lang="en-US" altLang="ja-JP" sz="900" dirty="0"/>
                <a:t>3</a:t>
              </a:r>
              <a:r>
                <a:rPr kumimoji="1" lang="en-US" altLang="ja-JP" sz="900" dirty="0"/>
                <a:t>GA91</a:t>
              </a:r>
              <a:endParaRPr kumimoji="1" lang="ja-JP" altLang="en-US" sz="900" dirty="0"/>
            </a:p>
          </p:txBody>
        </p:sp>
      </p:grpSp>
      <p:grpSp>
        <p:nvGrpSpPr>
          <p:cNvPr id="22" name="グループ化 21">
            <a:extLst>
              <a:ext uri="{FF2B5EF4-FFF2-40B4-BE49-F238E27FC236}">
                <a16:creationId xmlns:a16="http://schemas.microsoft.com/office/drawing/2014/main" id="{96B453C1-EF09-6830-B543-4C0DC30F6C5A}"/>
              </a:ext>
            </a:extLst>
          </p:cNvPr>
          <p:cNvGrpSpPr/>
          <p:nvPr/>
        </p:nvGrpSpPr>
        <p:grpSpPr>
          <a:xfrm>
            <a:off x="415331" y="263757"/>
            <a:ext cx="1072157" cy="1293761"/>
            <a:chOff x="415331" y="263757"/>
            <a:chExt cx="1072157" cy="1293761"/>
          </a:xfrm>
        </p:grpSpPr>
        <p:pic>
          <p:nvPicPr>
            <p:cNvPr id="23" name="図 22" descr="ロゴ, アイコン&#10;&#10;自動的に生成された説明">
              <a:extLst>
                <a:ext uri="{FF2B5EF4-FFF2-40B4-BE49-F238E27FC236}">
                  <a16:creationId xmlns:a16="http://schemas.microsoft.com/office/drawing/2014/main" id="{3702E959-7906-3B54-FAB2-53660E08BC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BDA53F48-244F-58B6-2756-DD9DC40B3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pic>
        <p:nvPicPr>
          <p:cNvPr id="9" name="図 8" descr="パソコンの画面&#10;&#10;低い精度で自動的に生成された説明">
            <a:extLst>
              <a:ext uri="{FF2B5EF4-FFF2-40B4-BE49-F238E27FC236}">
                <a16:creationId xmlns:a16="http://schemas.microsoft.com/office/drawing/2014/main" id="{774DB109-C80F-B872-D006-9E24A5B5185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2774" y="1340768"/>
            <a:ext cx="5120000" cy="2880000"/>
          </a:xfrm>
          <a:prstGeom prst="rect">
            <a:avLst/>
          </a:prstGeom>
        </p:spPr>
      </p:pic>
      <p:pic>
        <p:nvPicPr>
          <p:cNvPr id="12" name="図 11" descr="ダイアグラム&#10;&#10;自動的に生成された説明">
            <a:extLst>
              <a:ext uri="{FF2B5EF4-FFF2-40B4-BE49-F238E27FC236}">
                <a16:creationId xmlns:a16="http://schemas.microsoft.com/office/drawing/2014/main" id="{38E7AEDB-1AF6-2E90-2886-828CAB914C6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53460" y="2421288"/>
            <a:ext cx="6400000" cy="3600000"/>
          </a:xfrm>
          <a:prstGeom prst="rect">
            <a:avLst/>
          </a:prstGeom>
        </p:spPr>
      </p:pic>
    </p:spTree>
    <p:extLst>
      <p:ext uri="{BB962C8B-B14F-4D97-AF65-F5344CB8AC3E}">
        <p14:creationId xmlns:p14="http://schemas.microsoft.com/office/powerpoint/2010/main" val="42680387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53A66-2A5A-BE02-5F83-342272078391}"/>
            </a:ext>
          </a:extLst>
        </p:cNvPr>
        <p:cNvGrpSpPr/>
        <p:nvPr/>
      </p:nvGrpSpPr>
      <p:grpSpPr>
        <a:xfrm>
          <a:off x="0" y="0"/>
          <a:ext cx="0" cy="0"/>
          <a:chOff x="0" y="0"/>
          <a:chExt cx="0" cy="0"/>
        </a:xfrm>
      </p:grpSpPr>
      <p:pic>
        <p:nvPicPr>
          <p:cNvPr id="19" name="図 18" descr="ダイアグラム&#10;&#10;自動的に生成された説明">
            <a:extLst>
              <a:ext uri="{FF2B5EF4-FFF2-40B4-BE49-F238E27FC236}">
                <a16:creationId xmlns:a16="http://schemas.microsoft.com/office/drawing/2014/main" id="{BCA7D66D-70D4-58F0-886E-C82A28B1FB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92" y="4224146"/>
            <a:ext cx="4048789" cy="2230417"/>
          </a:xfrm>
          <a:prstGeom prst="rect">
            <a:avLst/>
          </a:prstGeom>
        </p:spPr>
      </p:pic>
      <p:sp>
        <p:nvSpPr>
          <p:cNvPr id="8" name="テキスト ボックス 7">
            <a:extLst>
              <a:ext uri="{FF2B5EF4-FFF2-40B4-BE49-F238E27FC236}">
                <a16:creationId xmlns:a16="http://schemas.microsoft.com/office/drawing/2014/main" id="{70FD6E39-88BF-BE2E-C61A-6E3635AA72F6}"/>
              </a:ext>
            </a:extLst>
          </p:cNvPr>
          <p:cNvSpPr txBox="1"/>
          <p:nvPr/>
        </p:nvSpPr>
        <p:spPr>
          <a:xfrm>
            <a:off x="1510698" y="209586"/>
            <a:ext cx="5233374" cy="1077218"/>
          </a:xfrm>
          <a:prstGeom prst="rect">
            <a:avLst/>
          </a:prstGeom>
          <a:noFill/>
        </p:spPr>
        <p:txBody>
          <a:bodyPr wrap="square" rtlCol="0">
            <a:spAutoFit/>
          </a:bodyPr>
          <a:lstStyle/>
          <a:p>
            <a:pPr algn="ctr"/>
            <a:r>
              <a:rPr lang="ja-JP" altLang="en-US" sz="3200" b="1" dirty="0"/>
              <a:t>心房中隔欠損</a:t>
            </a:r>
            <a:r>
              <a:rPr lang="en-US" altLang="ja-JP" sz="3200" b="1" dirty="0"/>
              <a:t>,</a:t>
            </a:r>
            <a:r>
              <a:rPr lang="ja-JP" altLang="en-US" sz="3200" b="1" u="sng" dirty="0"/>
              <a:t>肺高血圧あり</a:t>
            </a:r>
            <a:endParaRPr lang="en-US" altLang="ja-JP" sz="3200" b="1" u="sng" dirty="0"/>
          </a:p>
          <a:p>
            <a:pPr algn="ctr"/>
            <a:r>
              <a:rPr kumimoji="1" lang="ja-JP" altLang="en-US" sz="3200" b="1" dirty="0"/>
              <a:t>２</a:t>
            </a:r>
            <a:r>
              <a:rPr kumimoji="1" lang="en-US" altLang="ja-JP" sz="3200" b="1" dirty="0"/>
              <a:t>LSB, 4LSB</a:t>
            </a:r>
            <a:endParaRPr kumimoji="1" lang="ja-JP" altLang="en-US" sz="3200" b="1" dirty="0"/>
          </a:p>
        </p:txBody>
      </p:sp>
      <p:sp>
        <p:nvSpPr>
          <p:cNvPr id="13" name="テキスト ボックス 12">
            <a:extLst>
              <a:ext uri="{FF2B5EF4-FFF2-40B4-BE49-F238E27FC236}">
                <a16:creationId xmlns:a16="http://schemas.microsoft.com/office/drawing/2014/main" id="{F0BC050C-214A-66BC-C47B-BE7422997781}"/>
              </a:ext>
            </a:extLst>
          </p:cNvPr>
          <p:cNvSpPr txBox="1"/>
          <p:nvPr/>
        </p:nvSpPr>
        <p:spPr>
          <a:xfrm>
            <a:off x="6604713" y="13128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51E69658-8988-BDA4-6B64-2F322D7345B5}"/>
              </a:ext>
            </a:extLst>
          </p:cNvPr>
          <p:cNvSpPr/>
          <p:nvPr/>
        </p:nvSpPr>
        <p:spPr>
          <a:xfrm>
            <a:off x="6848389" y="709643"/>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a:t>
            </a:r>
            <a:r>
              <a:rPr lang="en-US" altLang="ja-JP" b="1" dirty="0"/>
              <a:t>09</a:t>
            </a:r>
            <a:r>
              <a:rPr kumimoji="1" lang="en-US" altLang="ja-JP" sz="1100" b="1" dirty="0"/>
              <a:t>GA91</a:t>
            </a:r>
            <a:endParaRPr kumimoji="1" lang="ja-JP" altLang="en-US" sz="1100" b="1" dirty="0"/>
          </a:p>
        </p:txBody>
      </p:sp>
      <p:sp>
        <p:nvSpPr>
          <p:cNvPr id="16" name="テキスト ボックス 15">
            <a:extLst>
              <a:ext uri="{FF2B5EF4-FFF2-40B4-BE49-F238E27FC236}">
                <a16:creationId xmlns:a16="http://schemas.microsoft.com/office/drawing/2014/main" id="{1E318BBA-0462-24D7-EB66-13B6923188DF}"/>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80D874B4-5F3A-5D59-237F-1E54D69726F9}"/>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661E4D88-1422-3B9B-46A1-06DF74E090E1}"/>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grpSp>
        <p:nvGrpSpPr>
          <p:cNvPr id="20" name="グループ化 19">
            <a:extLst>
              <a:ext uri="{FF2B5EF4-FFF2-40B4-BE49-F238E27FC236}">
                <a16:creationId xmlns:a16="http://schemas.microsoft.com/office/drawing/2014/main" id="{00E73814-BE10-5D18-1FBD-11DB3BD22E2F}"/>
              </a:ext>
            </a:extLst>
          </p:cNvPr>
          <p:cNvGrpSpPr/>
          <p:nvPr/>
        </p:nvGrpSpPr>
        <p:grpSpPr>
          <a:xfrm>
            <a:off x="8938602" y="443452"/>
            <a:ext cx="1080000" cy="1233497"/>
            <a:chOff x="8938602" y="443452"/>
            <a:chExt cx="1080000" cy="1233497"/>
          </a:xfrm>
        </p:grpSpPr>
        <p:pic>
          <p:nvPicPr>
            <p:cNvPr id="3074" name="Picture 2" descr="qr code">
              <a:extLst>
                <a:ext uri="{FF2B5EF4-FFF2-40B4-BE49-F238E27FC236}">
                  <a16:creationId xmlns:a16="http://schemas.microsoft.com/office/drawing/2014/main" id="{A5FB3686-9F89-6206-5489-2701C3FBF3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38602" y="443452"/>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903FEC58-1603-BF2C-F9B3-74C0D056292A}"/>
                </a:ext>
              </a:extLst>
            </p:cNvPr>
            <p:cNvSpPr txBox="1"/>
            <p:nvPr/>
          </p:nvSpPr>
          <p:spPr>
            <a:xfrm>
              <a:off x="9122579" y="1446117"/>
              <a:ext cx="728084" cy="230832"/>
            </a:xfrm>
            <a:prstGeom prst="rect">
              <a:avLst/>
            </a:prstGeom>
            <a:noFill/>
          </p:spPr>
          <p:txBody>
            <a:bodyPr wrap="none" rtlCol="0">
              <a:spAutoFit/>
            </a:bodyPr>
            <a:lstStyle/>
            <a:p>
              <a:r>
                <a:rPr kumimoji="1" lang="en-US" altLang="ja-JP" sz="900" dirty="0"/>
                <a:t>2542GA91</a:t>
              </a:r>
              <a:endParaRPr kumimoji="1" lang="ja-JP" altLang="en-US" sz="900" dirty="0"/>
            </a:p>
          </p:txBody>
        </p:sp>
      </p:grpSp>
      <p:grpSp>
        <p:nvGrpSpPr>
          <p:cNvPr id="22" name="グループ化 21">
            <a:extLst>
              <a:ext uri="{FF2B5EF4-FFF2-40B4-BE49-F238E27FC236}">
                <a16:creationId xmlns:a16="http://schemas.microsoft.com/office/drawing/2014/main" id="{39E1CF90-BCC7-B9B3-BF1E-E9FC7D134D41}"/>
              </a:ext>
            </a:extLst>
          </p:cNvPr>
          <p:cNvGrpSpPr/>
          <p:nvPr/>
        </p:nvGrpSpPr>
        <p:grpSpPr>
          <a:xfrm>
            <a:off x="415331" y="263757"/>
            <a:ext cx="1072157" cy="1293761"/>
            <a:chOff x="415331" y="263757"/>
            <a:chExt cx="1072157" cy="1293761"/>
          </a:xfrm>
        </p:grpSpPr>
        <p:pic>
          <p:nvPicPr>
            <p:cNvPr id="23" name="図 22" descr="ロゴ, アイコン&#10;&#10;自動的に生成された説明">
              <a:extLst>
                <a:ext uri="{FF2B5EF4-FFF2-40B4-BE49-F238E27FC236}">
                  <a16:creationId xmlns:a16="http://schemas.microsoft.com/office/drawing/2014/main" id="{5253E9D1-D769-2FE0-5183-28CDBFB9E3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056B4CAE-CAAD-A029-E0C0-8B81B0FD30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pic>
        <p:nvPicPr>
          <p:cNvPr id="10" name="図 9" descr="ダイアグラム, 概略図&#10;&#10;自動的に生成された説明">
            <a:extLst>
              <a:ext uri="{FF2B5EF4-FFF2-40B4-BE49-F238E27FC236}">
                <a16:creationId xmlns:a16="http://schemas.microsoft.com/office/drawing/2014/main" id="{E5104894-8CCA-44F0-9832-AEB531C922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1277" y="1343308"/>
            <a:ext cx="5120000" cy="2880000"/>
          </a:xfrm>
          <a:prstGeom prst="rect">
            <a:avLst/>
          </a:prstGeom>
        </p:spPr>
      </p:pic>
      <p:pic>
        <p:nvPicPr>
          <p:cNvPr id="14" name="図 13" descr="ダイアグラム&#10;&#10;自動的に生成された説明">
            <a:extLst>
              <a:ext uri="{FF2B5EF4-FFF2-40B4-BE49-F238E27FC236}">
                <a16:creationId xmlns:a16="http://schemas.microsoft.com/office/drawing/2014/main" id="{86466CBD-F5B0-1E00-8831-E38A4CCC01C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50032" y="2423308"/>
            <a:ext cx="6400000" cy="3600000"/>
          </a:xfrm>
          <a:prstGeom prst="rect">
            <a:avLst/>
          </a:prstGeom>
        </p:spPr>
      </p:pic>
    </p:spTree>
    <p:extLst>
      <p:ext uri="{BB962C8B-B14F-4D97-AF65-F5344CB8AC3E}">
        <p14:creationId xmlns:p14="http://schemas.microsoft.com/office/powerpoint/2010/main" val="31764366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D149F-36A2-2463-2FEE-6334D34E5CA0}"/>
            </a:ext>
          </a:extLst>
        </p:cNvPr>
        <p:cNvGrpSpPr/>
        <p:nvPr/>
      </p:nvGrpSpPr>
      <p:grpSpPr>
        <a:xfrm>
          <a:off x="0" y="0"/>
          <a:ext cx="0" cy="0"/>
          <a:chOff x="0" y="0"/>
          <a:chExt cx="0" cy="0"/>
        </a:xfrm>
      </p:grpSpPr>
      <p:pic>
        <p:nvPicPr>
          <p:cNvPr id="19" name="図 18" descr="ダイアグラム&#10;&#10;自動的に生成された説明">
            <a:extLst>
              <a:ext uri="{FF2B5EF4-FFF2-40B4-BE49-F238E27FC236}">
                <a16:creationId xmlns:a16="http://schemas.microsoft.com/office/drawing/2014/main" id="{58F7C5EE-31F9-17BD-DA27-D2818934A5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92" y="4224146"/>
            <a:ext cx="4048789" cy="2230417"/>
          </a:xfrm>
          <a:prstGeom prst="rect">
            <a:avLst/>
          </a:prstGeom>
        </p:spPr>
      </p:pic>
      <p:sp>
        <p:nvSpPr>
          <p:cNvPr id="8" name="テキスト ボックス 7">
            <a:extLst>
              <a:ext uri="{FF2B5EF4-FFF2-40B4-BE49-F238E27FC236}">
                <a16:creationId xmlns:a16="http://schemas.microsoft.com/office/drawing/2014/main" id="{03A6182B-842B-2637-E2F4-21055AE490E6}"/>
              </a:ext>
            </a:extLst>
          </p:cNvPr>
          <p:cNvSpPr txBox="1"/>
          <p:nvPr/>
        </p:nvSpPr>
        <p:spPr>
          <a:xfrm>
            <a:off x="1510698" y="209586"/>
            <a:ext cx="5233374" cy="1077218"/>
          </a:xfrm>
          <a:prstGeom prst="rect">
            <a:avLst/>
          </a:prstGeom>
          <a:noFill/>
        </p:spPr>
        <p:txBody>
          <a:bodyPr wrap="square" rtlCol="0">
            <a:spAutoFit/>
          </a:bodyPr>
          <a:lstStyle/>
          <a:p>
            <a:pPr algn="ctr"/>
            <a:r>
              <a:rPr lang="ja-JP" altLang="en-US" sz="3200" b="1" dirty="0"/>
              <a:t>心房中隔欠損</a:t>
            </a:r>
            <a:r>
              <a:rPr lang="en-US" altLang="ja-JP" sz="3200" b="1" dirty="0"/>
              <a:t>,</a:t>
            </a:r>
            <a:r>
              <a:rPr lang="ja-JP" altLang="en-US" sz="3200" b="1" u="sng" dirty="0">
                <a:solidFill>
                  <a:schemeClr val="tx1">
                    <a:lumMod val="50000"/>
                    <a:lumOff val="50000"/>
                  </a:schemeClr>
                </a:solidFill>
              </a:rPr>
              <a:t>肺高血圧なし</a:t>
            </a:r>
            <a:endParaRPr lang="en-US" altLang="ja-JP" sz="3200" b="1" u="sng" dirty="0">
              <a:solidFill>
                <a:schemeClr val="tx1">
                  <a:lumMod val="50000"/>
                  <a:lumOff val="50000"/>
                </a:schemeClr>
              </a:solidFill>
            </a:endParaRPr>
          </a:p>
          <a:p>
            <a:pPr algn="ctr"/>
            <a:r>
              <a:rPr kumimoji="1" lang="ja-JP" altLang="en-US" sz="3200" b="1" dirty="0"/>
              <a:t>２</a:t>
            </a:r>
            <a:r>
              <a:rPr kumimoji="1" lang="en-US" altLang="ja-JP" sz="3200" b="1" dirty="0"/>
              <a:t>LSB</a:t>
            </a:r>
            <a:endParaRPr kumimoji="1" lang="ja-JP" altLang="en-US" sz="3200" b="1" dirty="0"/>
          </a:p>
        </p:txBody>
      </p:sp>
      <p:sp>
        <p:nvSpPr>
          <p:cNvPr id="13" name="テキスト ボックス 12">
            <a:extLst>
              <a:ext uri="{FF2B5EF4-FFF2-40B4-BE49-F238E27FC236}">
                <a16:creationId xmlns:a16="http://schemas.microsoft.com/office/drawing/2014/main" id="{35714E6D-609B-E42D-1BCF-2BD9F0868739}"/>
              </a:ext>
            </a:extLst>
          </p:cNvPr>
          <p:cNvSpPr txBox="1"/>
          <p:nvPr/>
        </p:nvSpPr>
        <p:spPr>
          <a:xfrm>
            <a:off x="6604713" y="13128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1BBA912A-EC3E-CE07-1F21-1BD3C52458E6}"/>
              </a:ext>
            </a:extLst>
          </p:cNvPr>
          <p:cNvSpPr/>
          <p:nvPr/>
        </p:nvSpPr>
        <p:spPr>
          <a:xfrm>
            <a:off x="6848389" y="709643"/>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a:t>
            </a:r>
            <a:r>
              <a:rPr lang="en-US" altLang="ja-JP" b="1" dirty="0"/>
              <a:t>08</a:t>
            </a:r>
            <a:r>
              <a:rPr kumimoji="1" lang="en-US" altLang="ja-JP" sz="1100" b="1" dirty="0"/>
              <a:t>GA91</a:t>
            </a:r>
            <a:endParaRPr kumimoji="1" lang="ja-JP" altLang="en-US" sz="1100" b="1" dirty="0"/>
          </a:p>
        </p:txBody>
      </p:sp>
      <p:sp>
        <p:nvSpPr>
          <p:cNvPr id="16" name="テキスト ボックス 15">
            <a:extLst>
              <a:ext uri="{FF2B5EF4-FFF2-40B4-BE49-F238E27FC236}">
                <a16:creationId xmlns:a16="http://schemas.microsoft.com/office/drawing/2014/main" id="{E902EF21-2D91-A487-689D-20E69A594651}"/>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7F2E99D0-520C-A548-907F-3809375A756C}"/>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A77305E2-A7B6-A87F-867A-EED5817FDB41}"/>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grpSp>
        <p:nvGrpSpPr>
          <p:cNvPr id="12" name="グループ化 11">
            <a:extLst>
              <a:ext uri="{FF2B5EF4-FFF2-40B4-BE49-F238E27FC236}">
                <a16:creationId xmlns:a16="http://schemas.microsoft.com/office/drawing/2014/main" id="{3EC41CB1-BB21-7432-384C-EEDE0A3366D5}"/>
              </a:ext>
            </a:extLst>
          </p:cNvPr>
          <p:cNvGrpSpPr/>
          <p:nvPr/>
        </p:nvGrpSpPr>
        <p:grpSpPr>
          <a:xfrm>
            <a:off x="8942030" y="443132"/>
            <a:ext cx="1080000" cy="1233817"/>
            <a:chOff x="8942030" y="443132"/>
            <a:chExt cx="1080000" cy="1233817"/>
          </a:xfrm>
        </p:grpSpPr>
        <p:pic>
          <p:nvPicPr>
            <p:cNvPr id="4098" name="Picture 2" descr="qr code">
              <a:extLst>
                <a:ext uri="{FF2B5EF4-FFF2-40B4-BE49-F238E27FC236}">
                  <a16:creationId xmlns:a16="http://schemas.microsoft.com/office/drawing/2014/main" id="{0DB45839-8257-2437-2C8C-974FBB7AC5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2030" y="443132"/>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7006C403-5F2E-7975-25C5-56B79D75A7DD}"/>
                </a:ext>
              </a:extLst>
            </p:cNvPr>
            <p:cNvSpPr txBox="1"/>
            <p:nvPr/>
          </p:nvSpPr>
          <p:spPr>
            <a:xfrm>
              <a:off x="9122579" y="1446117"/>
              <a:ext cx="728084" cy="230832"/>
            </a:xfrm>
            <a:prstGeom prst="rect">
              <a:avLst/>
            </a:prstGeom>
            <a:noFill/>
          </p:spPr>
          <p:txBody>
            <a:bodyPr wrap="none" rtlCol="0">
              <a:spAutoFit/>
            </a:bodyPr>
            <a:lstStyle/>
            <a:p>
              <a:r>
                <a:rPr kumimoji="1" lang="en-US" altLang="ja-JP" sz="900" dirty="0"/>
                <a:t>254</a:t>
              </a:r>
              <a:r>
                <a:rPr lang="en-US" altLang="ja-JP" sz="900" dirty="0"/>
                <a:t>1</a:t>
              </a:r>
              <a:r>
                <a:rPr kumimoji="1" lang="en-US" altLang="ja-JP" sz="900" dirty="0"/>
                <a:t>GA91</a:t>
              </a:r>
              <a:endParaRPr kumimoji="1" lang="ja-JP" altLang="en-US" sz="900" dirty="0"/>
            </a:p>
          </p:txBody>
        </p:sp>
      </p:grpSp>
      <p:grpSp>
        <p:nvGrpSpPr>
          <p:cNvPr id="22" name="グループ化 21">
            <a:extLst>
              <a:ext uri="{FF2B5EF4-FFF2-40B4-BE49-F238E27FC236}">
                <a16:creationId xmlns:a16="http://schemas.microsoft.com/office/drawing/2014/main" id="{6DEA8611-7C1E-47E7-6C5D-ECDB23ED839F}"/>
              </a:ext>
            </a:extLst>
          </p:cNvPr>
          <p:cNvGrpSpPr/>
          <p:nvPr/>
        </p:nvGrpSpPr>
        <p:grpSpPr>
          <a:xfrm>
            <a:off x="415331" y="263757"/>
            <a:ext cx="1072157" cy="1293761"/>
            <a:chOff x="415331" y="263757"/>
            <a:chExt cx="1072157" cy="1293761"/>
          </a:xfrm>
        </p:grpSpPr>
        <p:pic>
          <p:nvPicPr>
            <p:cNvPr id="23" name="図 22" descr="ロゴ, アイコン&#10;&#10;自動的に生成された説明">
              <a:extLst>
                <a:ext uri="{FF2B5EF4-FFF2-40B4-BE49-F238E27FC236}">
                  <a16:creationId xmlns:a16="http://schemas.microsoft.com/office/drawing/2014/main" id="{84AB2D29-AB4C-AB5F-39CE-7BAB17AA3D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31E6F7DD-E883-E670-9108-E04A72FB43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pic>
        <p:nvPicPr>
          <p:cNvPr id="5" name="図 4" descr="ダイアグラム, 概略図&#10;&#10;自動的に生成された説明">
            <a:extLst>
              <a:ext uri="{FF2B5EF4-FFF2-40B4-BE49-F238E27FC236}">
                <a16:creationId xmlns:a16="http://schemas.microsoft.com/office/drawing/2014/main" id="{51CAB46A-E2B5-C25E-099D-4C93B316E3F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3950" y="1335725"/>
            <a:ext cx="5120000" cy="2880000"/>
          </a:xfrm>
          <a:prstGeom prst="rect">
            <a:avLst/>
          </a:prstGeom>
        </p:spPr>
      </p:pic>
      <p:pic>
        <p:nvPicPr>
          <p:cNvPr id="11" name="図 10" descr="ダイアグラム&#10;&#10;自動的に生成された説明">
            <a:extLst>
              <a:ext uri="{FF2B5EF4-FFF2-40B4-BE49-F238E27FC236}">
                <a16:creationId xmlns:a16="http://schemas.microsoft.com/office/drawing/2014/main" id="{EC31C23D-05E0-CDBB-20E3-F308ECFB289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50032" y="2426454"/>
            <a:ext cx="6400000" cy="3600000"/>
          </a:xfrm>
          <a:prstGeom prst="rect">
            <a:avLst/>
          </a:prstGeom>
        </p:spPr>
      </p:pic>
    </p:spTree>
    <p:extLst>
      <p:ext uri="{BB962C8B-B14F-4D97-AF65-F5344CB8AC3E}">
        <p14:creationId xmlns:p14="http://schemas.microsoft.com/office/powerpoint/2010/main" val="457057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34AF4F65-C68F-D0A4-14C2-A680D16038DD}"/>
              </a:ext>
            </a:extLst>
          </p:cNvPr>
          <p:cNvGrpSpPr/>
          <p:nvPr/>
        </p:nvGrpSpPr>
        <p:grpSpPr>
          <a:xfrm>
            <a:off x="382673" y="339959"/>
            <a:ext cx="1072157" cy="1293761"/>
            <a:chOff x="415331" y="263757"/>
            <a:chExt cx="1072157" cy="1293761"/>
          </a:xfrm>
        </p:grpSpPr>
        <p:pic>
          <p:nvPicPr>
            <p:cNvPr id="4" name="図 3" descr="ロゴ, アイコン&#10;&#10;自動的に生成された説明">
              <a:extLst>
                <a:ext uri="{FF2B5EF4-FFF2-40B4-BE49-F238E27FC236}">
                  <a16:creationId xmlns:a16="http://schemas.microsoft.com/office/drawing/2014/main" id="{223C4468-397F-07D3-AC21-A9E16A65B2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7" name="図 6" descr="挿絵 が含まれている画像&#10;&#10;自動的に生成された説明">
              <a:extLst>
                <a:ext uri="{FF2B5EF4-FFF2-40B4-BE49-F238E27FC236}">
                  <a16:creationId xmlns:a16="http://schemas.microsoft.com/office/drawing/2014/main" id="{6E7A5A1D-3FFD-684D-53AA-753AC3708B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3" name="テキスト ボックス 2">
            <a:extLst>
              <a:ext uri="{FF2B5EF4-FFF2-40B4-BE49-F238E27FC236}">
                <a16:creationId xmlns:a16="http://schemas.microsoft.com/office/drawing/2014/main" id="{F48B1E60-F2CC-516B-83D2-49BF0F6CF9FB}"/>
              </a:ext>
            </a:extLst>
          </p:cNvPr>
          <p:cNvSpPr txBox="1"/>
          <p:nvPr/>
        </p:nvSpPr>
        <p:spPr>
          <a:xfrm>
            <a:off x="1697716" y="337781"/>
            <a:ext cx="10307775" cy="5683607"/>
          </a:xfrm>
          <a:prstGeom prst="rect">
            <a:avLst/>
          </a:prstGeom>
          <a:noFill/>
        </p:spPr>
        <p:txBody>
          <a:bodyPr vert="horz" wrap="square" lIns="91440" tIns="45720" rIns="91440" bIns="45720" rtlCol="0">
            <a:spAutoFit/>
          </a:bodyPr>
          <a:lstStyle>
            <a:lvl1pPr indent="0">
              <a:lnSpc>
                <a:spcPct val="100000"/>
              </a:lnSpc>
              <a:spcBef>
                <a:spcPts val="1000"/>
              </a:spcBef>
              <a:buFont typeface="Arial" panose="020B0604020202020204" pitchFamily="34" charset="0"/>
              <a:buNone/>
              <a:defRPr sz="32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nSpc>
                <a:spcPct val="100000"/>
              </a:lnSpc>
              <a:buNone/>
            </a:pPr>
            <a:r>
              <a:rPr kumimoji="1" lang="ja-JP" altLang="en-US" sz="2000" b="1" dirty="0"/>
              <a:t>禁止事項</a:t>
            </a:r>
            <a:endParaRPr kumimoji="1" lang="en-US" altLang="ja-JP" sz="2000" b="1" dirty="0"/>
          </a:p>
          <a:p>
            <a:pPr marL="0" indent="0">
              <a:lnSpc>
                <a:spcPct val="100000"/>
              </a:lnSpc>
              <a:buNone/>
            </a:pPr>
            <a:r>
              <a:rPr kumimoji="1" lang="ja-JP" altLang="en-US" sz="2000" b="0" dirty="0"/>
              <a:t>画面キャプチャおよびオンライン会議システムでの録画等、録画・録音はすべて厳禁しています</a:t>
            </a:r>
            <a:r>
              <a:rPr lang="ja-JP" altLang="en-US" sz="2000" b="0" dirty="0"/>
              <a:t>。</a:t>
            </a:r>
            <a:r>
              <a:rPr lang="ja-JP" altLang="en-US" sz="2000" b="0" dirty="0">
                <a:hlinkClick r:id="rId4"/>
              </a:rPr>
              <a:t>利用規約</a:t>
            </a:r>
            <a:r>
              <a:rPr lang="ja-JP" altLang="en-US" sz="2000" b="0" dirty="0"/>
              <a:t>を厳守してのご利用をお願いいたします。</a:t>
            </a:r>
            <a:endParaRPr kumimoji="1" lang="en-US" altLang="ja-JP" sz="2000" b="0" dirty="0"/>
          </a:p>
          <a:p>
            <a:endParaRPr lang="en-US" altLang="ja-JP" sz="2000" dirty="0"/>
          </a:p>
          <a:p>
            <a:r>
              <a:rPr lang="ja-JP" altLang="en-US" sz="2000" dirty="0"/>
              <a:t>利用端末</a:t>
            </a:r>
            <a:endParaRPr lang="en-US" altLang="ja-JP" sz="2000" dirty="0"/>
          </a:p>
          <a:p>
            <a:r>
              <a:rPr lang="ja-JP" altLang="en-US" sz="2000" b="0" dirty="0"/>
              <a:t>低スペックパソコンや古い機種のスマートホンでのご利用は避けてください。動作が重くなったり機能が利用できなくなる場合があります。</a:t>
            </a:r>
            <a:endParaRPr lang="en-US" altLang="ja-JP" sz="2000" b="0" dirty="0"/>
          </a:p>
          <a:p>
            <a:endParaRPr lang="en-US" altLang="ja-JP" sz="2000" b="0" dirty="0"/>
          </a:p>
          <a:p>
            <a:r>
              <a:rPr lang="ja-JP" altLang="en-US" sz="2000" dirty="0"/>
              <a:t>音を聴く環境</a:t>
            </a:r>
            <a:endParaRPr lang="en-US" altLang="ja-JP" sz="2000" dirty="0"/>
          </a:p>
          <a:p>
            <a:r>
              <a:rPr lang="ja-JP" altLang="en-US" sz="2000" b="0" dirty="0"/>
              <a:t>音を聴くときは外部スピーカまたはカナル型イヤホンをご利用ください。端末備えつけのスピーカでは音がほとんど聴こえません。静かな環境でのご利用をお勧めします。</a:t>
            </a:r>
            <a:endParaRPr lang="en-US" altLang="ja-JP" sz="2000" b="0" dirty="0"/>
          </a:p>
          <a:p>
            <a:endParaRPr lang="en-US" altLang="ja-JP" sz="2000" b="0" dirty="0"/>
          </a:p>
          <a:p>
            <a:pPr marL="0" indent="0">
              <a:lnSpc>
                <a:spcPct val="100000"/>
              </a:lnSpc>
              <a:buFont typeface="Arial" panose="020B0604020202020204" pitchFamily="34" charset="0"/>
              <a:buNone/>
            </a:pPr>
            <a:r>
              <a:rPr lang="ja-JP" altLang="en-US" sz="2000" b="1" dirty="0"/>
              <a:t>推奨ブラウザ</a:t>
            </a:r>
            <a:endParaRPr lang="en-US" altLang="ja-JP" sz="2000" b="1" dirty="0"/>
          </a:p>
          <a:p>
            <a:pPr marL="0" indent="0">
              <a:lnSpc>
                <a:spcPct val="100000"/>
              </a:lnSpc>
              <a:buFont typeface="Arial" panose="020B0604020202020204" pitchFamily="34" charset="0"/>
              <a:buNone/>
            </a:pPr>
            <a:r>
              <a:rPr lang="en-US" altLang="ja-JP" sz="2000" b="0" dirty="0"/>
              <a:t>Chrome</a:t>
            </a:r>
            <a:r>
              <a:rPr lang="ja-JP" altLang="en-US" sz="2000" b="0" dirty="0"/>
              <a:t>、</a:t>
            </a:r>
            <a:r>
              <a:rPr lang="en-US" altLang="ja-JP" sz="2000" b="0" dirty="0"/>
              <a:t>Safari</a:t>
            </a:r>
            <a:r>
              <a:rPr lang="ja-JP" altLang="en-US" sz="2000" b="0" dirty="0"/>
              <a:t>（最新バージョン）</a:t>
            </a:r>
            <a:endParaRPr lang="en-US" altLang="ja-JP" sz="2000" b="0" dirty="0"/>
          </a:p>
        </p:txBody>
      </p:sp>
      <p:sp>
        <p:nvSpPr>
          <p:cNvPr id="5" name="テキスト ボックス 4">
            <a:extLst>
              <a:ext uri="{FF2B5EF4-FFF2-40B4-BE49-F238E27FC236}">
                <a16:creationId xmlns:a16="http://schemas.microsoft.com/office/drawing/2014/main" id="{02257191-2450-209E-096C-D0C54CF22871}"/>
              </a:ext>
            </a:extLst>
          </p:cNvPr>
          <p:cNvSpPr txBox="1"/>
          <p:nvPr/>
        </p:nvSpPr>
        <p:spPr>
          <a:xfrm>
            <a:off x="9193350" y="6334581"/>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5"/>
              </a:rPr>
              <a:t>https://telemedica.site/ipax-7feature-jp/</a:t>
            </a:r>
            <a:endParaRPr kumimoji="1" lang="ja-JP" altLang="en-US" sz="1050" dirty="0"/>
          </a:p>
        </p:txBody>
      </p:sp>
      <p:sp>
        <p:nvSpPr>
          <p:cNvPr id="9" name="テキスト ボックス 8">
            <a:extLst>
              <a:ext uri="{FF2B5EF4-FFF2-40B4-BE49-F238E27FC236}">
                <a16:creationId xmlns:a16="http://schemas.microsoft.com/office/drawing/2014/main" id="{517D4079-916A-5830-10DB-2FE2CBAFA006}"/>
              </a:ext>
            </a:extLst>
          </p:cNvPr>
          <p:cNvSpPr txBox="1"/>
          <p:nvPr/>
        </p:nvSpPr>
        <p:spPr>
          <a:xfrm>
            <a:off x="9192344" y="5949280"/>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6"/>
              </a:rPr>
              <a:t>https://kikuzosound.com/home</a:t>
            </a:r>
            <a:endParaRPr lang="en-US" altLang="ja-JP" sz="1050" dirty="0">
              <a:effectLst/>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04E2C371-BBE6-64B2-CB50-42D5C1249FFC}"/>
              </a:ext>
            </a:extLst>
          </p:cNvPr>
          <p:cNvSpPr txBox="1"/>
          <p:nvPr/>
        </p:nvSpPr>
        <p:spPr>
          <a:xfrm flipH="1">
            <a:off x="7032104" y="6165304"/>
            <a:ext cx="2232248" cy="600164"/>
          </a:xfrm>
          <a:prstGeom prst="rect">
            <a:avLst/>
          </a:prstGeom>
          <a:noFill/>
        </p:spPr>
        <p:txBody>
          <a:bodyPr wrap="square" rtlCol="0">
            <a:spAutoFit/>
          </a:bodyPr>
          <a:lstStyle/>
          <a:p>
            <a:r>
              <a:rPr kumimoji="1" lang="ja-JP" altLang="en-US" sz="1100" dirty="0"/>
              <a:t>お問合せ</a:t>
            </a:r>
            <a:endParaRPr kumimoji="1" lang="en-US" altLang="ja-JP" sz="1100" dirty="0"/>
          </a:p>
          <a:p>
            <a:r>
              <a:rPr lang="ja-JP" altLang="en-US" sz="1100" dirty="0"/>
              <a:t>テレメディカカスタマーセンタ　</a:t>
            </a:r>
            <a:endParaRPr lang="en-US" altLang="ja-JP" sz="1100" dirty="0"/>
          </a:p>
          <a:p>
            <a:r>
              <a:rPr lang="en-US" altLang="ja-JP" sz="1100" dirty="0"/>
              <a:t>email  3sp@telemedica.co.jp</a:t>
            </a:r>
            <a:endParaRPr kumimoji="1" lang="ja-JP" altLang="en-US" sz="1100" dirty="0"/>
          </a:p>
        </p:txBody>
      </p:sp>
    </p:spTree>
    <p:extLst>
      <p:ext uri="{BB962C8B-B14F-4D97-AF65-F5344CB8AC3E}">
        <p14:creationId xmlns:p14="http://schemas.microsoft.com/office/powerpoint/2010/main" val="10022766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1CB4C-800B-D811-6409-28BA8B988805}"/>
            </a:ext>
          </a:extLst>
        </p:cNvPr>
        <p:cNvGrpSpPr/>
        <p:nvPr/>
      </p:nvGrpSpPr>
      <p:grpSpPr>
        <a:xfrm>
          <a:off x="0" y="0"/>
          <a:ext cx="0" cy="0"/>
          <a:chOff x="0" y="0"/>
          <a:chExt cx="0" cy="0"/>
        </a:xfrm>
      </p:grpSpPr>
      <p:pic>
        <p:nvPicPr>
          <p:cNvPr id="14" name="図 13" descr="ダイアグラム&#10;&#10;自動的に生成された説明">
            <a:extLst>
              <a:ext uri="{FF2B5EF4-FFF2-40B4-BE49-F238E27FC236}">
                <a16:creationId xmlns:a16="http://schemas.microsoft.com/office/drawing/2014/main" id="{E28B8458-87E8-717C-158A-34DB30113F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211" y="4077072"/>
            <a:ext cx="4191015" cy="2304131"/>
          </a:xfrm>
          <a:prstGeom prst="rect">
            <a:avLst/>
          </a:prstGeom>
        </p:spPr>
      </p:pic>
      <p:sp>
        <p:nvSpPr>
          <p:cNvPr id="8" name="テキスト ボックス 7">
            <a:extLst>
              <a:ext uri="{FF2B5EF4-FFF2-40B4-BE49-F238E27FC236}">
                <a16:creationId xmlns:a16="http://schemas.microsoft.com/office/drawing/2014/main" id="{98D3DBC7-3AD1-FFBD-9794-EE39003CE8E7}"/>
              </a:ext>
            </a:extLst>
          </p:cNvPr>
          <p:cNvSpPr txBox="1"/>
          <p:nvPr/>
        </p:nvSpPr>
        <p:spPr>
          <a:xfrm>
            <a:off x="1510698" y="209586"/>
            <a:ext cx="3865222" cy="1200329"/>
          </a:xfrm>
          <a:prstGeom prst="rect">
            <a:avLst/>
          </a:prstGeom>
          <a:noFill/>
        </p:spPr>
        <p:txBody>
          <a:bodyPr wrap="square" rtlCol="0">
            <a:spAutoFit/>
          </a:bodyPr>
          <a:lstStyle/>
          <a:p>
            <a:pPr algn="ctr"/>
            <a:r>
              <a:rPr lang="ja-JP" altLang="en-US" sz="3600" b="1" dirty="0"/>
              <a:t>心室中隔欠損</a:t>
            </a:r>
            <a:endParaRPr lang="en-US" altLang="ja-JP" sz="3600" b="1" dirty="0"/>
          </a:p>
          <a:p>
            <a:pPr algn="ctr"/>
            <a:r>
              <a:rPr lang="ja-JP" altLang="en-US" sz="3600" b="1" dirty="0"/>
              <a:t>４</a:t>
            </a:r>
            <a:r>
              <a:rPr kumimoji="1" lang="en-US" altLang="ja-JP" sz="3600" b="1" dirty="0"/>
              <a:t>LSB</a:t>
            </a:r>
            <a:endParaRPr kumimoji="1" lang="ja-JP" altLang="en-US" sz="3600" b="1" dirty="0"/>
          </a:p>
        </p:txBody>
      </p:sp>
      <p:sp>
        <p:nvSpPr>
          <p:cNvPr id="13" name="テキスト ボックス 12">
            <a:extLst>
              <a:ext uri="{FF2B5EF4-FFF2-40B4-BE49-F238E27FC236}">
                <a16:creationId xmlns:a16="http://schemas.microsoft.com/office/drawing/2014/main" id="{ECF0F26E-9369-1604-E503-5A0B9F87AD96}"/>
              </a:ext>
            </a:extLst>
          </p:cNvPr>
          <p:cNvSpPr txBox="1"/>
          <p:nvPr/>
        </p:nvSpPr>
        <p:spPr>
          <a:xfrm>
            <a:off x="6604713" y="13128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8D1A2508-630C-7313-2E6F-7D9CEE2333FD}"/>
              </a:ext>
            </a:extLst>
          </p:cNvPr>
          <p:cNvSpPr/>
          <p:nvPr/>
        </p:nvSpPr>
        <p:spPr>
          <a:xfrm>
            <a:off x="6848389" y="709643"/>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2207GA91</a:t>
            </a:r>
            <a:endParaRPr kumimoji="1" lang="ja-JP" altLang="en-US" sz="1100" b="1" dirty="0"/>
          </a:p>
        </p:txBody>
      </p:sp>
      <p:sp>
        <p:nvSpPr>
          <p:cNvPr id="16" name="テキスト ボックス 15">
            <a:extLst>
              <a:ext uri="{FF2B5EF4-FFF2-40B4-BE49-F238E27FC236}">
                <a16:creationId xmlns:a16="http://schemas.microsoft.com/office/drawing/2014/main" id="{CA7E21D8-F971-43C7-3A37-F02CC5C4B161}"/>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5057E6CE-F03B-EDE5-A5B2-1B1B2A426AE1}"/>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AAD73783-DE0F-FC24-781B-AEE2D930DE07}"/>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grpSp>
        <p:nvGrpSpPr>
          <p:cNvPr id="26" name="グループ化 25">
            <a:extLst>
              <a:ext uri="{FF2B5EF4-FFF2-40B4-BE49-F238E27FC236}">
                <a16:creationId xmlns:a16="http://schemas.microsoft.com/office/drawing/2014/main" id="{D365F9EE-1D43-CD2A-1F66-7E289FD52A6A}"/>
              </a:ext>
            </a:extLst>
          </p:cNvPr>
          <p:cNvGrpSpPr/>
          <p:nvPr/>
        </p:nvGrpSpPr>
        <p:grpSpPr>
          <a:xfrm>
            <a:off x="8942030" y="443340"/>
            <a:ext cx="1080000" cy="1233609"/>
            <a:chOff x="8942030" y="443340"/>
            <a:chExt cx="1080000" cy="1233609"/>
          </a:xfrm>
        </p:grpSpPr>
        <p:pic>
          <p:nvPicPr>
            <p:cNvPr id="5122" name="Picture 2" descr="qr code">
              <a:extLst>
                <a:ext uri="{FF2B5EF4-FFF2-40B4-BE49-F238E27FC236}">
                  <a16:creationId xmlns:a16="http://schemas.microsoft.com/office/drawing/2014/main" id="{63441664-B293-6F09-ADD8-4087CADF81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2030" y="443340"/>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3BC2C680-2E50-8981-1B8F-C7C52F8C0C84}"/>
                </a:ext>
              </a:extLst>
            </p:cNvPr>
            <p:cNvSpPr txBox="1"/>
            <p:nvPr/>
          </p:nvSpPr>
          <p:spPr>
            <a:xfrm>
              <a:off x="9122579" y="1446117"/>
              <a:ext cx="728084" cy="230832"/>
            </a:xfrm>
            <a:prstGeom prst="rect">
              <a:avLst/>
            </a:prstGeom>
            <a:noFill/>
          </p:spPr>
          <p:txBody>
            <a:bodyPr wrap="none" rtlCol="0">
              <a:spAutoFit/>
            </a:bodyPr>
            <a:lstStyle/>
            <a:p>
              <a:r>
                <a:rPr kumimoji="1" lang="en-US" altLang="ja-JP" sz="900" dirty="0"/>
                <a:t>2540GA91</a:t>
              </a:r>
              <a:endParaRPr kumimoji="1" lang="ja-JP" altLang="en-US" sz="900" dirty="0"/>
            </a:p>
          </p:txBody>
        </p:sp>
      </p:grpSp>
      <p:grpSp>
        <p:nvGrpSpPr>
          <p:cNvPr id="22" name="グループ化 21">
            <a:extLst>
              <a:ext uri="{FF2B5EF4-FFF2-40B4-BE49-F238E27FC236}">
                <a16:creationId xmlns:a16="http://schemas.microsoft.com/office/drawing/2014/main" id="{56A460C2-24C8-6D6A-4974-DF4530A2CBE2}"/>
              </a:ext>
            </a:extLst>
          </p:cNvPr>
          <p:cNvGrpSpPr/>
          <p:nvPr/>
        </p:nvGrpSpPr>
        <p:grpSpPr>
          <a:xfrm>
            <a:off x="415331" y="263757"/>
            <a:ext cx="1072157" cy="1293761"/>
            <a:chOff x="415331" y="263757"/>
            <a:chExt cx="1072157" cy="1293761"/>
          </a:xfrm>
        </p:grpSpPr>
        <p:pic>
          <p:nvPicPr>
            <p:cNvPr id="23" name="図 22" descr="ロゴ, アイコン&#10;&#10;自動的に生成された説明">
              <a:extLst>
                <a:ext uri="{FF2B5EF4-FFF2-40B4-BE49-F238E27FC236}">
                  <a16:creationId xmlns:a16="http://schemas.microsoft.com/office/drawing/2014/main" id="{0D7C6B94-DD66-6017-33D1-2C57DED5B7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911BED2E-11CC-E403-9D1A-0E450BC756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pic>
        <p:nvPicPr>
          <p:cNvPr id="19" name="図 18" descr="ダイアグラム, 概略図&#10;&#10;自動的に生成された説明">
            <a:extLst>
              <a:ext uri="{FF2B5EF4-FFF2-40B4-BE49-F238E27FC236}">
                <a16:creationId xmlns:a16="http://schemas.microsoft.com/office/drawing/2014/main" id="{D254BF60-4EB6-0868-D403-ADC2F916F35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2774" y="1339616"/>
            <a:ext cx="5120000" cy="2880000"/>
          </a:xfrm>
          <a:prstGeom prst="rect">
            <a:avLst/>
          </a:prstGeom>
        </p:spPr>
      </p:pic>
      <p:pic>
        <p:nvPicPr>
          <p:cNvPr id="21" name="図 20" descr="ダイアグラム&#10;&#10;自動的に生成された説明">
            <a:extLst>
              <a:ext uri="{FF2B5EF4-FFF2-40B4-BE49-F238E27FC236}">
                <a16:creationId xmlns:a16="http://schemas.microsoft.com/office/drawing/2014/main" id="{708A5862-CDB5-FA95-0CAE-E675622096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44360" y="2429159"/>
            <a:ext cx="6400000" cy="3600000"/>
          </a:xfrm>
          <a:prstGeom prst="rect">
            <a:avLst/>
          </a:prstGeom>
        </p:spPr>
      </p:pic>
    </p:spTree>
    <p:extLst>
      <p:ext uri="{BB962C8B-B14F-4D97-AF65-F5344CB8AC3E}">
        <p14:creationId xmlns:p14="http://schemas.microsoft.com/office/powerpoint/2010/main" val="33770326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37AF5-20DB-6716-92B2-55C0B7B3C58E}"/>
            </a:ext>
          </a:extLst>
        </p:cNvPr>
        <p:cNvGrpSpPr/>
        <p:nvPr/>
      </p:nvGrpSpPr>
      <p:grpSpPr>
        <a:xfrm>
          <a:off x="0" y="0"/>
          <a:ext cx="0" cy="0"/>
          <a:chOff x="0" y="0"/>
          <a:chExt cx="0" cy="0"/>
        </a:xfrm>
      </p:grpSpPr>
      <p:pic>
        <p:nvPicPr>
          <p:cNvPr id="5" name="図 4" descr="ダイアグラム&#10;&#10;自動的に生成された説明">
            <a:extLst>
              <a:ext uri="{FF2B5EF4-FFF2-40B4-BE49-F238E27FC236}">
                <a16:creationId xmlns:a16="http://schemas.microsoft.com/office/drawing/2014/main" id="{C03FECE2-22B2-4005-3F3B-D68A220F6A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 y="3562682"/>
            <a:ext cx="5839972" cy="3284984"/>
          </a:xfrm>
          <a:prstGeom prst="rect">
            <a:avLst/>
          </a:prstGeom>
        </p:spPr>
      </p:pic>
      <p:sp>
        <p:nvSpPr>
          <p:cNvPr id="8" name="テキスト ボックス 7">
            <a:extLst>
              <a:ext uri="{FF2B5EF4-FFF2-40B4-BE49-F238E27FC236}">
                <a16:creationId xmlns:a16="http://schemas.microsoft.com/office/drawing/2014/main" id="{0412CA19-F3F4-6F3A-7AC6-562EE4F1393C}"/>
              </a:ext>
            </a:extLst>
          </p:cNvPr>
          <p:cNvSpPr txBox="1"/>
          <p:nvPr/>
        </p:nvSpPr>
        <p:spPr>
          <a:xfrm>
            <a:off x="1510698" y="209586"/>
            <a:ext cx="3865222" cy="1200329"/>
          </a:xfrm>
          <a:prstGeom prst="rect">
            <a:avLst/>
          </a:prstGeom>
          <a:noFill/>
        </p:spPr>
        <p:txBody>
          <a:bodyPr wrap="square" rtlCol="0">
            <a:spAutoFit/>
          </a:bodyPr>
          <a:lstStyle/>
          <a:p>
            <a:pPr algn="ctr"/>
            <a:r>
              <a:rPr lang="ja-JP" altLang="en-US" sz="3600" b="1" dirty="0"/>
              <a:t>動脈管開存</a:t>
            </a:r>
            <a:endParaRPr lang="en-US" altLang="ja-JP" sz="3600" b="1" dirty="0"/>
          </a:p>
          <a:p>
            <a:pPr algn="ctr"/>
            <a:r>
              <a:rPr kumimoji="1" lang="ja-JP" altLang="en-US" sz="3600" b="1" dirty="0"/>
              <a:t>２</a:t>
            </a:r>
            <a:r>
              <a:rPr kumimoji="1" lang="en-US" altLang="ja-JP" sz="3600" b="1" dirty="0"/>
              <a:t>LSB</a:t>
            </a:r>
            <a:endParaRPr kumimoji="1" lang="ja-JP" altLang="en-US" sz="3600" b="1" dirty="0"/>
          </a:p>
        </p:txBody>
      </p:sp>
      <p:sp>
        <p:nvSpPr>
          <p:cNvPr id="13" name="テキスト ボックス 12">
            <a:extLst>
              <a:ext uri="{FF2B5EF4-FFF2-40B4-BE49-F238E27FC236}">
                <a16:creationId xmlns:a16="http://schemas.microsoft.com/office/drawing/2014/main" id="{5E8CFD99-4903-8719-D69B-283846AED6AE}"/>
              </a:ext>
            </a:extLst>
          </p:cNvPr>
          <p:cNvSpPr txBox="1"/>
          <p:nvPr/>
        </p:nvSpPr>
        <p:spPr>
          <a:xfrm>
            <a:off x="6604713" y="13128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673B8646-7217-11E1-B31B-0140993244B0}"/>
              </a:ext>
            </a:extLst>
          </p:cNvPr>
          <p:cNvSpPr/>
          <p:nvPr/>
        </p:nvSpPr>
        <p:spPr>
          <a:xfrm>
            <a:off x="6848389" y="709643"/>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2206GA91</a:t>
            </a:r>
            <a:endParaRPr kumimoji="1" lang="ja-JP" altLang="en-US" sz="1100" b="1" dirty="0"/>
          </a:p>
        </p:txBody>
      </p:sp>
      <p:sp>
        <p:nvSpPr>
          <p:cNvPr id="16" name="テキスト ボックス 15">
            <a:extLst>
              <a:ext uri="{FF2B5EF4-FFF2-40B4-BE49-F238E27FC236}">
                <a16:creationId xmlns:a16="http://schemas.microsoft.com/office/drawing/2014/main" id="{F5E0E367-2D2D-D183-5CEE-8BB4CDB3A95C}"/>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5B80CCAE-3875-94B6-CF3C-D5B9C70DBDB2}"/>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591F88F0-28E1-7FE7-2CC3-FF72E7C3451C}"/>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grpSp>
        <p:nvGrpSpPr>
          <p:cNvPr id="11" name="グループ化 10">
            <a:extLst>
              <a:ext uri="{FF2B5EF4-FFF2-40B4-BE49-F238E27FC236}">
                <a16:creationId xmlns:a16="http://schemas.microsoft.com/office/drawing/2014/main" id="{4EDBCEF3-4820-1AD5-BADE-F44222AB4972}"/>
              </a:ext>
            </a:extLst>
          </p:cNvPr>
          <p:cNvGrpSpPr/>
          <p:nvPr/>
        </p:nvGrpSpPr>
        <p:grpSpPr>
          <a:xfrm>
            <a:off x="8942030" y="446589"/>
            <a:ext cx="1080000" cy="1230360"/>
            <a:chOff x="8942030" y="446589"/>
            <a:chExt cx="1080000" cy="1230360"/>
          </a:xfrm>
        </p:grpSpPr>
        <p:pic>
          <p:nvPicPr>
            <p:cNvPr id="6146" name="Picture 2" descr="qr code">
              <a:extLst>
                <a:ext uri="{FF2B5EF4-FFF2-40B4-BE49-F238E27FC236}">
                  <a16:creationId xmlns:a16="http://schemas.microsoft.com/office/drawing/2014/main" id="{66C12FDA-0896-FF5A-B335-ECB0F2BB60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2030" y="446589"/>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D1652294-9F79-6C55-F630-77703F4F2B65}"/>
                </a:ext>
              </a:extLst>
            </p:cNvPr>
            <p:cNvSpPr txBox="1"/>
            <p:nvPr/>
          </p:nvSpPr>
          <p:spPr>
            <a:xfrm>
              <a:off x="9122579" y="1446117"/>
              <a:ext cx="728084" cy="230832"/>
            </a:xfrm>
            <a:prstGeom prst="rect">
              <a:avLst/>
            </a:prstGeom>
            <a:noFill/>
          </p:spPr>
          <p:txBody>
            <a:bodyPr wrap="none" rtlCol="0">
              <a:spAutoFit/>
            </a:bodyPr>
            <a:lstStyle/>
            <a:p>
              <a:r>
                <a:rPr kumimoji="1" lang="en-US" altLang="ja-JP" sz="900" dirty="0"/>
                <a:t>2538GA91</a:t>
              </a:r>
              <a:endParaRPr kumimoji="1" lang="ja-JP" altLang="en-US" sz="900" dirty="0"/>
            </a:p>
          </p:txBody>
        </p:sp>
      </p:grpSp>
      <p:grpSp>
        <p:nvGrpSpPr>
          <p:cNvPr id="22" name="グループ化 21">
            <a:extLst>
              <a:ext uri="{FF2B5EF4-FFF2-40B4-BE49-F238E27FC236}">
                <a16:creationId xmlns:a16="http://schemas.microsoft.com/office/drawing/2014/main" id="{26BA56D9-8B3D-4F83-0989-B93B28CC704C}"/>
              </a:ext>
            </a:extLst>
          </p:cNvPr>
          <p:cNvGrpSpPr/>
          <p:nvPr/>
        </p:nvGrpSpPr>
        <p:grpSpPr>
          <a:xfrm>
            <a:off x="415331" y="263757"/>
            <a:ext cx="1072157" cy="1293761"/>
            <a:chOff x="415331" y="263757"/>
            <a:chExt cx="1072157" cy="1293761"/>
          </a:xfrm>
        </p:grpSpPr>
        <p:pic>
          <p:nvPicPr>
            <p:cNvPr id="23" name="図 22" descr="ロゴ, アイコン&#10;&#10;自動的に生成された説明">
              <a:extLst>
                <a:ext uri="{FF2B5EF4-FFF2-40B4-BE49-F238E27FC236}">
                  <a16:creationId xmlns:a16="http://schemas.microsoft.com/office/drawing/2014/main" id="{A39EE84F-8A3B-2912-1D93-A922B0E382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F791C10A-788A-2CF7-63E5-3E35D2E1C7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pic>
        <p:nvPicPr>
          <p:cNvPr id="7" name="図 6" descr="ダイアグラム&#10;&#10;自動的に生成された説明">
            <a:extLst>
              <a:ext uri="{FF2B5EF4-FFF2-40B4-BE49-F238E27FC236}">
                <a16:creationId xmlns:a16="http://schemas.microsoft.com/office/drawing/2014/main" id="{0D4D13F8-864C-7FBD-EC20-B5033E731E2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53460" y="2419616"/>
            <a:ext cx="6400000" cy="3600000"/>
          </a:xfrm>
          <a:prstGeom prst="rect">
            <a:avLst/>
          </a:prstGeom>
        </p:spPr>
      </p:pic>
      <p:pic>
        <p:nvPicPr>
          <p:cNvPr id="10" name="図 9" descr="ダイアグラム&#10;&#10;自動的に生成された説明">
            <a:extLst>
              <a:ext uri="{FF2B5EF4-FFF2-40B4-BE49-F238E27FC236}">
                <a16:creationId xmlns:a16="http://schemas.microsoft.com/office/drawing/2014/main" id="{8DCC9D93-8673-86FD-A924-27758F9C8B8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7433" y="1341088"/>
            <a:ext cx="5120000" cy="2880000"/>
          </a:xfrm>
          <a:prstGeom prst="rect">
            <a:avLst/>
          </a:prstGeom>
        </p:spPr>
      </p:pic>
    </p:spTree>
    <p:extLst>
      <p:ext uri="{BB962C8B-B14F-4D97-AF65-F5344CB8AC3E}">
        <p14:creationId xmlns:p14="http://schemas.microsoft.com/office/powerpoint/2010/main" val="38335531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D2341-B9CC-895B-3C7B-79D5E48F6346}"/>
            </a:ext>
          </a:extLst>
        </p:cNvPr>
        <p:cNvGrpSpPr/>
        <p:nvPr/>
      </p:nvGrpSpPr>
      <p:grpSpPr>
        <a:xfrm>
          <a:off x="0" y="0"/>
          <a:ext cx="0" cy="0"/>
          <a:chOff x="0" y="0"/>
          <a:chExt cx="0" cy="0"/>
        </a:xfrm>
      </p:grpSpPr>
      <p:pic>
        <p:nvPicPr>
          <p:cNvPr id="7" name="図 6" descr="ダイアグラム&#10;&#10;自動的に生成された説明">
            <a:extLst>
              <a:ext uri="{FF2B5EF4-FFF2-40B4-BE49-F238E27FC236}">
                <a16:creationId xmlns:a16="http://schemas.microsoft.com/office/drawing/2014/main" id="{9ACD6C35-AB56-A598-E62B-9FEC4E415A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0162" y="1995876"/>
            <a:ext cx="6400000" cy="3600000"/>
          </a:xfrm>
          <a:prstGeom prst="rect">
            <a:avLst/>
          </a:prstGeom>
        </p:spPr>
      </p:pic>
      <p:sp>
        <p:nvSpPr>
          <p:cNvPr id="5" name="テキスト ボックス 4">
            <a:extLst>
              <a:ext uri="{FF2B5EF4-FFF2-40B4-BE49-F238E27FC236}">
                <a16:creationId xmlns:a16="http://schemas.microsoft.com/office/drawing/2014/main" id="{652A44A5-165D-81B0-BBF3-6D4B74166FFC}"/>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3"/>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CB768F10-2E7F-7D39-433E-151554673CD6}"/>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4"/>
              </a:rPr>
              <a:t>https://kikuzosound.com/home</a:t>
            </a:r>
            <a:endParaRPr lang="en-US" altLang="ja-JP" sz="1050" dirty="0">
              <a:effectLst/>
              <a:ea typeface="游ゴシック" panose="020B0400000000000000" pitchFamily="50" charset="-128"/>
            </a:endParaRPr>
          </a:p>
        </p:txBody>
      </p:sp>
      <p:sp>
        <p:nvSpPr>
          <p:cNvPr id="11" name="四角形: 角を丸くする 10">
            <a:hlinkClick r:id="rId5"/>
            <a:extLst>
              <a:ext uri="{FF2B5EF4-FFF2-40B4-BE49-F238E27FC236}">
                <a16:creationId xmlns:a16="http://schemas.microsoft.com/office/drawing/2014/main" id="{E3B97D74-920B-6B74-50C6-98B3E67160AA}"/>
              </a:ext>
            </a:extLst>
          </p:cNvPr>
          <p:cNvSpPr/>
          <p:nvPr/>
        </p:nvSpPr>
        <p:spPr>
          <a:xfrm>
            <a:off x="6853955" y="714860"/>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2255GA91</a:t>
            </a:r>
            <a:endParaRPr kumimoji="1" lang="ja-JP" altLang="en-US" sz="1100" b="1" dirty="0"/>
          </a:p>
        </p:txBody>
      </p:sp>
      <p:sp>
        <p:nvSpPr>
          <p:cNvPr id="30" name="テキスト ボックス 29">
            <a:extLst>
              <a:ext uri="{FF2B5EF4-FFF2-40B4-BE49-F238E27FC236}">
                <a16:creationId xmlns:a16="http://schemas.microsoft.com/office/drawing/2014/main" id="{AD540C60-355C-B53A-36A2-2FB13D428CDE}"/>
              </a:ext>
            </a:extLst>
          </p:cNvPr>
          <p:cNvSpPr txBox="1"/>
          <p:nvPr/>
        </p:nvSpPr>
        <p:spPr>
          <a:xfrm>
            <a:off x="1455589" y="476670"/>
            <a:ext cx="4248150" cy="1200329"/>
          </a:xfrm>
          <a:prstGeom prst="rect">
            <a:avLst/>
          </a:prstGeom>
          <a:noFill/>
        </p:spPr>
        <p:txBody>
          <a:bodyPr wrap="square" rtlCol="0">
            <a:spAutoFit/>
          </a:bodyPr>
          <a:lstStyle/>
          <a:p>
            <a:pPr algn="ctr"/>
            <a:r>
              <a:rPr lang="ja-JP" altLang="en-US" sz="3600" b="1" dirty="0"/>
              <a:t>いびき</a:t>
            </a:r>
            <a:r>
              <a:rPr kumimoji="1" lang="ja-JP" altLang="en-US" sz="3600" b="1" dirty="0"/>
              <a:t>音</a:t>
            </a:r>
            <a:endParaRPr kumimoji="1" lang="en-US" altLang="ja-JP" sz="3600" b="1" dirty="0"/>
          </a:p>
          <a:p>
            <a:pPr algn="ctr"/>
            <a:r>
              <a:rPr kumimoji="1" lang="en-US" altLang="ja-JP" sz="3600" b="1" dirty="0"/>
              <a:t>Rhonchi</a:t>
            </a:r>
            <a:endParaRPr kumimoji="1" lang="ja-JP" altLang="en-US" sz="3600" b="1" dirty="0"/>
          </a:p>
        </p:txBody>
      </p:sp>
      <p:grpSp>
        <p:nvGrpSpPr>
          <p:cNvPr id="4" name="グループ化 3">
            <a:extLst>
              <a:ext uri="{FF2B5EF4-FFF2-40B4-BE49-F238E27FC236}">
                <a16:creationId xmlns:a16="http://schemas.microsoft.com/office/drawing/2014/main" id="{3F762E1E-E6A0-4E81-538D-2837F72C4197}"/>
              </a:ext>
            </a:extLst>
          </p:cNvPr>
          <p:cNvGrpSpPr/>
          <p:nvPr/>
        </p:nvGrpSpPr>
        <p:grpSpPr>
          <a:xfrm>
            <a:off x="8946844" y="359734"/>
            <a:ext cx="1080000" cy="1238043"/>
            <a:chOff x="9880645" y="434165"/>
            <a:chExt cx="1080000" cy="1238043"/>
          </a:xfrm>
        </p:grpSpPr>
        <p:pic>
          <p:nvPicPr>
            <p:cNvPr id="6146" name="Picture 2" descr="qr code">
              <a:extLst>
                <a:ext uri="{FF2B5EF4-FFF2-40B4-BE49-F238E27FC236}">
                  <a16:creationId xmlns:a16="http://schemas.microsoft.com/office/drawing/2014/main" id="{68B2DE32-5D76-D17C-43BC-6C78A6AB79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80645" y="43416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0B17249A-390F-FDC7-649D-13C5D3632537}"/>
                </a:ext>
              </a:extLst>
            </p:cNvPr>
            <p:cNvSpPr txBox="1"/>
            <p:nvPr/>
          </p:nvSpPr>
          <p:spPr>
            <a:xfrm>
              <a:off x="10064693" y="1441376"/>
              <a:ext cx="728084" cy="230832"/>
            </a:xfrm>
            <a:prstGeom prst="rect">
              <a:avLst/>
            </a:prstGeom>
            <a:noFill/>
          </p:spPr>
          <p:txBody>
            <a:bodyPr wrap="none" rtlCol="0">
              <a:spAutoFit/>
            </a:bodyPr>
            <a:lstStyle/>
            <a:p>
              <a:r>
                <a:rPr kumimoji="1" lang="en-US" altLang="ja-JP" sz="900" dirty="0"/>
                <a:t>2528GA91</a:t>
              </a:r>
              <a:endParaRPr kumimoji="1" lang="ja-JP" altLang="en-US" sz="900" dirty="0"/>
            </a:p>
          </p:txBody>
        </p:sp>
      </p:grpSp>
      <p:pic>
        <p:nvPicPr>
          <p:cNvPr id="16" name="図 15" descr="グラフ が含まれている画像&#10;&#10;自動的に生成された説明">
            <a:extLst>
              <a:ext uri="{FF2B5EF4-FFF2-40B4-BE49-F238E27FC236}">
                <a16:creationId xmlns:a16="http://schemas.microsoft.com/office/drawing/2014/main" id="{BB01D3A9-543F-3D7A-F4D8-ABFE6DCCAB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18528" y="1597101"/>
            <a:ext cx="2313043" cy="1800000"/>
          </a:xfrm>
          <a:prstGeom prst="rect">
            <a:avLst/>
          </a:prstGeom>
        </p:spPr>
      </p:pic>
      <p:pic>
        <p:nvPicPr>
          <p:cNvPr id="17" name="図 16" descr="ダイアグラム&#10;&#10;自動的に生成された説明">
            <a:extLst>
              <a:ext uri="{FF2B5EF4-FFF2-40B4-BE49-F238E27FC236}">
                <a16:creationId xmlns:a16="http://schemas.microsoft.com/office/drawing/2014/main" id="{7824D7FF-8369-7A1E-F03C-3D766E0481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2610" y="3501330"/>
            <a:ext cx="3706076" cy="2880000"/>
          </a:xfrm>
          <a:prstGeom prst="rect">
            <a:avLst/>
          </a:prstGeom>
        </p:spPr>
      </p:pic>
      <p:sp>
        <p:nvSpPr>
          <p:cNvPr id="18" name="テキスト ボックス 17">
            <a:extLst>
              <a:ext uri="{FF2B5EF4-FFF2-40B4-BE49-F238E27FC236}">
                <a16:creationId xmlns:a16="http://schemas.microsoft.com/office/drawing/2014/main" id="{16948FB0-9B64-1DA0-72A1-194AA3593041}"/>
              </a:ext>
            </a:extLst>
          </p:cNvPr>
          <p:cNvSpPr txBox="1"/>
          <p:nvPr/>
        </p:nvSpPr>
        <p:spPr>
          <a:xfrm>
            <a:off x="6610294" y="129393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3" name="テキスト ボックス 2">
            <a:extLst>
              <a:ext uri="{FF2B5EF4-FFF2-40B4-BE49-F238E27FC236}">
                <a16:creationId xmlns:a16="http://schemas.microsoft.com/office/drawing/2014/main" id="{3AA9CD4B-67D0-2798-32B4-EDBC2C3A8A31}"/>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9"/>
              </a:rPr>
              <a:t>利用規約</a:t>
            </a:r>
            <a:r>
              <a:rPr lang="ja-JP" altLang="en-US" sz="1200" dirty="0"/>
              <a:t>を厳守してご利用ください</a:t>
            </a:r>
            <a:endParaRPr kumimoji="1" lang="en-US" altLang="ja-JP" sz="1200" dirty="0"/>
          </a:p>
        </p:txBody>
      </p:sp>
      <p:grpSp>
        <p:nvGrpSpPr>
          <p:cNvPr id="8" name="グループ化 7">
            <a:extLst>
              <a:ext uri="{FF2B5EF4-FFF2-40B4-BE49-F238E27FC236}">
                <a16:creationId xmlns:a16="http://schemas.microsoft.com/office/drawing/2014/main" id="{25BDAC86-9670-A4E6-87F0-C1506A46FF6D}"/>
              </a:ext>
            </a:extLst>
          </p:cNvPr>
          <p:cNvGrpSpPr/>
          <p:nvPr/>
        </p:nvGrpSpPr>
        <p:grpSpPr>
          <a:xfrm>
            <a:off x="415331" y="263757"/>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A1390CDF-98A5-8314-B656-96D1D09BEA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0" name="図 9" descr="挿絵 が含まれている画像&#10;&#10;自動的に生成された説明">
              <a:extLst>
                <a:ext uri="{FF2B5EF4-FFF2-40B4-BE49-F238E27FC236}">
                  <a16:creationId xmlns:a16="http://schemas.microsoft.com/office/drawing/2014/main" id="{A2CDD48E-4659-F7E6-AA50-404F829C331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20685792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3EA3E996-1D0E-64F0-B614-DC8AED72EE98}"/>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62D12511-EFDD-FB45-16D2-D8427811C92E}"/>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11" name="四角形: 角を丸くする 10">
            <a:hlinkClick r:id="rId4"/>
            <a:extLst>
              <a:ext uri="{FF2B5EF4-FFF2-40B4-BE49-F238E27FC236}">
                <a16:creationId xmlns:a16="http://schemas.microsoft.com/office/drawing/2014/main" id="{815E9BBB-1DE8-8447-3293-9BCD06C6CB5F}"/>
              </a:ext>
            </a:extLst>
          </p:cNvPr>
          <p:cNvSpPr/>
          <p:nvPr/>
        </p:nvSpPr>
        <p:spPr>
          <a:xfrm>
            <a:off x="6853955" y="714860"/>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2254GA91</a:t>
            </a:r>
            <a:endParaRPr kumimoji="1" lang="ja-JP" altLang="en-US" sz="1100" b="1" dirty="0"/>
          </a:p>
        </p:txBody>
      </p:sp>
      <p:sp>
        <p:nvSpPr>
          <p:cNvPr id="30" name="テキスト ボックス 29">
            <a:extLst>
              <a:ext uri="{FF2B5EF4-FFF2-40B4-BE49-F238E27FC236}">
                <a16:creationId xmlns:a16="http://schemas.microsoft.com/office/drawing/2014/main" id="{2AA1B792-2981-19D3-0EF3-DACE17F63467}"/>
              </a:ext>
            </a:extLst>
          </p:cNvPr>
          <p:cNvSpPr txBox="1"/>
          <p:nvPr/>
        </p:nvSpPr>
        <p:spPr>
          <a:xfrm>
            <a:off x="1923423" y="476670"/>
            <a:ext cx="3312368" cy="1200329"/>
          </a:xfrm>
          <a:prstGeom prst="rect">
            <a:avLst/>
          </a:prstGeom>
          <a:noFill/>
        </p:spPr>
        <p:txBody>
          <a:bodyPr wrap="square" rtlCol="0">
            <a:spAutoFit/>
          </a:bodyPr>
          <a:lstStyle/>
          <a:p>
            <a:pPr algn="ctr"/>
            <a:r>
              <a:rPr lang="ja-JP" altLang="en-US" sz="3600" b="1" dirty="0"/>
              <a:t>笛</a:t>
            </a:r>
            <a:r>
              <a:rPr kumimoji="1" lang="ja-JP" altLang="en-US" sz="3600" b="1" dirty="0"/>
              <a:t>音</a:t>
            </a:r>
            <a:endParaRPr kumimoji="1" lang="en-US" altLang="ja-JP" sz="3600" b="1" dirty="0"/>
          </a:p>
          <a:p>
            <a:pPr algn="ctr"/>
            <a:r>
              <a:rPr kumimoji="1" lang="en-US" altLang="ja-JP" sz="3600" b="1" dirty="0"/>
              <a:t>Wheezes</a:t>
            </a:r>
            <a:endParaRPr kumimoji="1" lang="ja-JP" altLang="en-US" sz="3600" b="1" dirty="0"/>
          </a:p>
        </p:txBody>
      </p:sp>
      <p:pic>
        <p:nvPicPr>
          <p:cNvPr id="35" name="図 34" descr="ダイアグラム&#10;&#10;自動的に生成された説明">
            <a:extLst>
              <a:ext uri="{FF2B5EF4-FFF2-40B4-BE49-F238E27FC236}">
                <a16:creationId xmlns:a16="http://schemas.microsoft.com/office/drawing/2014/main" id="{30A10E86-BC21-98A7-F4E5-8B665BBAAF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4050" y="1989009"/>
            <a:ext cx="6400000" cy="3600000"/>
          </a:xfrm>
          <a:prstGeom prst="rect">
            <a:avLst/>
          </a:prstGeom>
        </p:spPr>
      </p:pic>
      <p:grpSp>
        <p:nvGrpSpPr>
          <p:cNvPr id="41" name="グループ化 40">
            <a:extLst>
              <a:ext uri="{FF2B5EF4-FFF2-40B4-BE49-F238E27FC236}">
                <a16:creationId xmlns:a16="http://schemas.microsoft.com/office/drawing/2014/main" id="{40EB798E-4699-E503-3A88-3A4EBA201BB6}"/>
              </a:ext>
            </a:extLst>
          </p:cNvPr>
          <p:cNvGrpSpPr/>
          <p:nvPr/>
        </p:nvGrpSpPr>
        <p:grpSpPr>
          <a:xfrm>
            <a:off x="8946844" y="366644"/>
            <a:ext cx="1080000" cy="1231133"/>
            <a:chOff x="9887808" y="441075"/>
            <a:chExt cx="1080000" cy="1231133"/>
          </a:xfrm>
        </p:grpSpPr>
        <p:pic>
          <p:nvPicPr>
            <p:cNvPr id="2050" name="Picture 2" descr="qr code">
              <a:extLst>
                <a:ext uri="{FF2B5EF4-FFF2-40B4-BE49-F238E27FC236}">
                  <a16:creationId xmlns:a16="http://schemas.microsoft.com/office/drawing/2014/main" id="{2DAF59E2-C344-6ED9-4995-2523A95D14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87808" y="44107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3C526953-2BFD-9E9C-0369-166783333446}"/>
                </a:ext>
              </a:extLst>
            </p:cNvPr>
            <p:cNvSpPr txBox="1"/>
            <p:nvPr/>
          </p:nvSpPr>
          <p:spPr>
            <a:xfrm>
              <a:off x="10064693" y="1441376"/>
              <a:ext cx="728084" cy="230832"/>
            </a:xfrm>
            <a:prstGeom prst="rect">
              <a:avLst/>
            </a:prstGeom>
            <a:noFill/>
          </p:spPr>
          <p:txBody>
            <a:bodyPr wrap="none" rtlCol="0">
              <a:spAutoFit/>
            </a:bodyPr>
            <a:lstStyle/>
            <a:p>
              <a:r>
                <a:rPr kumimoji="1" lang="en-US" altLang="ja-JP" sz="900" dirty="0"/>
                <a:t>2527GA91</a:t>
              </a:r>
              <a:endParaRPr kumimoji="1" lang="ja-JP" altLang="en-US" sz="900" dirty="0"/>
            </a:p>
          </p:txBody>
        </p:sp>
      </p:grpSp>
      <p:sp>
        <p:nvSpPr>
          <p:cNvPr id="42" name="テキスト ボックス 41">
            <a:extLst>
              <a:ext uri="{FF2B5EF4-FFF2-40B4-BE49-F238E27FC236}">
                <a16:creationId xmlns:a16="http://schemas.microsoft.com/office/drawing/2014/main" id="{8B829514-E05F-DF3C-85D1-2C6477148105}"/>
              </a:ext>
            </a:extLst>
          </p:cNvPr>
          <p:cNvSpPr txBox="1"/>
          <p:nvPr/>
        </p:nvSpPr>
        <p:spPr>
          <a:xfrm>
            <a:off x="2095547" y="226628"/>
            <a:ext cx="2954655" cy="369332"/>
          </a:xfrm>
          <a:prstGeom prst="rect">
            <a:avLst/>
          </a:prstGeom>
          <a:noFill/>
        </p:spPr>
        <p:txBody>
          <a:bodyPr wrap="none" rtlCol="0">
            <a:spAutoFit/>
          </a:bodyPr>
          <a:lstStyle/>
          <a:p>
            <a:r>
              <a:rPr lang="ja-JP" altLang="en-US" dirty="0"/>
              <a:t>モノフォニックウィージズ</a:t>
            </a:r>
            <a:endParaRPr kumimoji="1" lang="ja-JP" altLang="en-US" dirty="0"/>
          </a:p>
        </p:txBody>
      </p:sp>
      <p:pic>
        <p:nvPicPr>
          <p:cNvPr id="50" name="図 49" descr="ダイアグラム が含まれている画像&#10;&#10;自動的に生成された説明">
            <a:extLst>
              <a:ext uri="{FF2B5EF4-FFF2-40B4-BE49-F238E27FC236}">
                <a16:creationId xmlns:a16="http://schemas.microsoft.com/office/drawing/2014/main" id="{ADDD670F-6F43-B828-CACF-817B408AB5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19964" y="1597101"/>
            <a:ext cx="2313043" cy="1800000"/>
          </a:xfrm>
          <a:prstGeom prst="rect">
            <a:avLst/>
          </a:prstGeom>
        </p:spPr>
      </p:pic>
      <p:pic>
        <p:nvPicPr>
          <p:cNvPr id="51" name="図 50" descr="ダイアグラム&#10;&#10;自動的に生成された説明">
            <a:extLst>
              <a:ext uri="{FF2B5EF4-FFF2-40B4-BE49-F238E27FC236}">
                <a16:creationId xmlns:a16="http://schemas.microsoft.com/office/drawing/2014/main" id="{81C0097F-D6EF-4B9D-3181-98DD7CA948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2610" y="3501330"/>
            <a:ext cx="3706076" cy="2880000"/>
          </a:xfrm>
          <a:prstGeom prst="rect">
            <a:avLst/>
          </a:prstGeom>
        </p:spPr>
      </p:pic>
      <p:sp>
        <p:nvSpPr>
          <p:cNvPr id="52" name="テキスト ボックス 51">
            <a:extLst>
              <a:ext uri="{FF2B5EF4-FFF2-40B4-BE49-F238E27FC236}">
                <a16:creationId xmlns:a16="http://schemas.microsoft.com/office/drawing/2014/main" id="{E867B453-8B45-E8A7-7676-6B215E699F9B}"/>
              </a:ext>
            </a:extLst>
          </p:cNvPr>
          <p:cNvSpPr txBox="1"/>
          <p:nvPr/>
        </p:nvSpPr>
        <p:spPr>
          <a:xfrm>
            <a:off x="6610294" y="129393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3" name="テキスト ボックス 2">
            <a:extLst>
              <a:ext uri="{FF2B5EF4-FFF2-40B4-BE49-F238E27FC236}">
                <a16:creationId xmlns:a16="http://schemas.microsoft.com/office/drawing/2014/main" id="{4ECB060A-8A08-0AE1-CD91-3942CF5C0C0D}"/>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9"/>
              </a:rPr>
              <a:t>利用規約</a:t>
            </a:r>
            <a:r>
              <a:rPr lang="ja-JP" altLang="en-US" sz="1200" dirty="0"/>
              <a:t>を厳守してご利用ください</a:t>
            </a:r>
            <a:endParaRPr kumimoji="1" lang="en-US" altLang="ja-JP" sz="1200" dirty="0"/>
          </a:p>
        </p:txBody>
      </p:sp>
      <p:grpSp>
        <p:nvGrpSpPr>
          <p:cNvPr id="4" name="グループ化 3">
            <a:extLst>
              <a:ext uri="{FF2B5EF4-FFF2-40B4-BE49-F238E27FC236}">
                <a16:creationId xmlns:a16="http://schemas.microsoft.com/office/drawing/2014/main" id="{E0D50B6D-B3F6-7809-62B2-4B88DE4B111D}"/>
              </a:ext>
            </a:extLst>
          </p:cNvPr>
          <p:cNvGrpSpPr/>
          <p:nvPr/>
        </p:nvGrpSpPr>
        <p:grpSpPr>
          <a:xfrm>
            <a:off x="415331" y="263757"/>
            <a:ext cx="1072157" cy="1293761"/>
            <a:chOff x="415331" y="263757"/>
            <a:chExt cx="1072157" cy="1293761"/>
          </a:xfrm>
        </p:grpSpPr>
        <p:pic>
          <p:nvPicPr>
            <p:cNvPr id="7" name="図 6" descr="ロゴ, アイコン&#10;&#10;自動的に生成された説明">
              <a:extLst>
                <a:ext uri="{FF2B5EF4-FFF2-40B4-BE49-F238E27FC236}">
                  <a16:creationId xmlns:a16="http://schemas.microsoft.com/office/drawing/2014/main" id="{FCD4F680-1E29-ED3B-DEEB-C8BEDC3825B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8" name="図 7" descr="挿絵 が含まれている画像&#10;&#10;自動的に生成された説明">
              <a:extLst>
                <a:ext uri="{FF2B5EF4-FFF2-40B4-BE49-F238E27FC236}">
                  <a16:creationId xmlns:a16="http://schemas.microsoft.com/office/drawing/2014/main" id="{BA696610-12A4-E606-C38F-A67FDD24B75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40874512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E98FB-FAE8-5C4C-3B81-B62A93FF555D}"/>
            </a:ext>
          </a:extLst>
        </p:cNvPr>
        <p:cNvGrpSpPr/>
        <p:nvPr/>
      </p:nvGrpSpPr>
      <p:grpSpPr>
        <a:xfrm>
          <a:off x="0" y="0"/>
          <a:ext cx="0" cy="0"/>
          <a:chOff x="0" y="0"/>
          <a:chExt cx="0" cy="0"/>
        </a:xfrm>
      </p:grpSpPr>
      <p:pic>
        <p:nvPicPr>
          <p:cNvPr id="7" name="図 6" descr="ダイアグラム&#10;&#10;自動的に生成された説明">
            <a:extLst>
              <a:ext uri="{FF2B5EF4-FFF2-40B4-BE49-F238E27FC236}">
                <a16:creationId xmlns:a16="http://schemas.microsoft.com/office/drawing/2014/main" id="{E106EEAC-8426-1475-9A80-DA662DF7B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4592" y="1988085"/>
            <a:ext cx="6400000" cy="3600000"/>
          </a:xfrm>
          <a:prstGeom prst="rect">
            <a:avLst/>
          </a:prstGeom>
        </p:spPr>
      </p:pic>
      <p:sp>
        <p:nvSpPr>
          <p:cNvPr id="5" name="テキスト ボックス 4">
            <a:extLst>
              <a:ext uri="{FF2B5EF4-FFF2-40B4-BE49-F238E27FC236}">
                <a16:creationId xmlns:a16="http://schemas.microsoft.com/office/drawing/2014/main" id="{D058E8A3-4D3C-F2F3-092B-1CB1754D1418}"/>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3"/>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44DD8AE3-6545-FA08-3932-BCD6EBD08DDE}"/>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4"/>
              </a:rPr>
              <a:t>https://kikuzosound.com/home</a:t>
            </a:r>
            <a:endParaRPr lang="en-US" altLang="ja-JP" sz="1050" dirty="0">
              <a:effectLst/>
              <a:ea typeface="游ゴシック" panose="020B0400000000000000" pitchFamily="50" charset="-128"/>
            </a:endParaRPr>
          </a:p>
        </p:txBody>
      </p:sp>
      <p:sp>
        <p:nvSpPr>
          <p:cNvPr id="11" name="四角形: 角を丸くする 10">
            <a:hlinkClick r:id="rId5"/>
            <a:extLst>
              <a:ext uri="{FF2B5EF4-FFF2-40B4-BE49-F238E27FC236}">
                <a16:creationId xmlns:a16="http://schemas.microsoft.com/office/drawing/2014/main" id="{200950E7-1239-4250-A38F-3C38C17B6BCA}"/>
              </a:ext>
            </a:extLst>
          </p:cNvPr>
          <p:cNvSpPr/>
          <p:nvPr/>
        </p:nvSpPr>
        <p:spPr>
          <a:xfrm>
            <a:off x="6851816" y="714860"/>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2253GA91</a:t>
            </a:r>
            <a:endParaRPr kumimoji="1" lang="ja-JP" altLang="en-US" sz="1100" b="1" dirty="0"/>
          </a:p>
        </p:txBody>
      </p:sp>
      <p:sp>
        <p:nvSpPr>
          <p:cNvPr id="30" name="テキスト ボックス 29">
            <a:extLst>
              <a:ext uri="{FF2B5EF4-FFF2-40B4-BE49-F238E27FC236}">
                <a16:creationId xmlns:a16="http://schemas.microsoft.com/office/drawing/2014/main" id="{117A6CD3-CEF1-21A0-9732-84C742469637}"/>
              </a:ext>
            </a:extLst>
          </p:cNvPr>
          <p:cNvSpPr txBox="1"/>
          <p:nvPr/>
        </p:nvSpPr>
        <p:spPr>
          <a:xfrm>
            <a:off x="1922366" y="462943"/>
            <a:ext cx="3312368" cy="1200329"/>
          </a:xfrm>
          <a:prstGeom prst="rect">
            <a:avLst/>
          </a:prstGeom>
          <a:noFill/>
        </p:spPr>
        <p:txBody>
          <a:bodyPr wrap="square" rtlCol="0">
            <a:spAutoFit/>
          </a:bodyPr>
          <a:lstStyle/>
          <a:p>
            <a:pPr algn="ctr"/>
            <a:r>
              <a:rPr lang="ja-JP" altLang="en-US" sz="3600" b="1" dirty="0"/>
              <a:t>笛</a:t>
            </a:r>
            <a:r>
              <a:rPr kumimoji="1" lang="ja-JP" altLang="en-US" sz="3600" b="1" dirty="0"/>
              <a:t>音</a:t>
            </a:r>
            <a:endParaRPr kumimoji="1" lang="en-US" altLang="ja-JP" sz="3600" b="1" dirty="0"/>
          </a:p>
          <a:p>
            <a:pPr algn="ctr"/>
            <a:r>
              <a:rPr kumimoji="1" lang="en-US" altLang="ja-JP" sz="3600" b="1" dirty="0"/>
              <a:t>Wheezes</a:t>
            </a:r>
            <a:endParaRPr kumimoji="1" lang="ja-JP" altLang="en-US" sz="3600" b="1" dirty="0"/>
          </a:p>
        </p:txBody>
      </p:sp>
      <p:grpSp>
        <p:nvGrpSpPr>
          <p:cNvPr id="3" name="グループ化 2">
            <a:extLst>
              <a:ext uri="{FF2B5EF4-FFF2-40B4-BE49-F238E27FC236}">
                <a16:creationId xmlns:a16="http://schemas.microsoft.com/office/drawing/2014/main" id="{1EB0863D-6378-9360-94F3-B680EE43BAF9}"/>
              </a:ext>
            </a:extLst>
          </p:cNvPr>
          <p:cNvGrpSpPr/>
          <p:nvPr/>
        </p:nvGrpSpPr>
        <p:grpSpPr>
          <a:xfrm>
            <a:off x="8944421" y="358287"/>
            <a:ext cx="1080000" cy="1228857"/>
            <a:chOff x="9887808" y="443351"/>
            <a:chExt cx="1080000" cy="1228857"/>
          </a:xfrm>
        </p:grpSpPr>
        <p:pic>
          <p:nvPicPr>
            <p:cNvPr id="5122" name="Picture 2" descr="qr code">
              <a:extLst>
                <a:ext uri="{FF2B5EF4-FFF2-40B4-BE49-F238E27FC236}">
                  <a16:creationId xmlns:a16="http://schemas.microsoft.com/office/drawing/2014/main" id="{389DEF15-07DC-6F5C-B6AF-115B8DBB9A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87808" y="443351"/>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A06B13D6-1293-EB02-01F1-95298FA696C8}"/>
                </a:ext>
              </a:extLst>
            </p:cNvPr>
            <p:cNvSpPr txBox="1"/>
            <p:nvPr/>
          </p:nvSpPr>
          <p:spPr>
            <a:xfrm>
              <a:off x="10064693" y="1441376"/>
              <a:ext cx="728084" cy="230832"/>
            </a:xfrm>
            <a:prstGeom prst="rect">
              <a:avLst/>
            </a:prstGeom>
            <a:noFill/>
          </p:spPr>
          <p:txBody>
            <a:bodyPr wrap="none" rtlCol="0">
              <a:spAutoFit/>
            </a:bodyPr>
            <a:lstStyle/>
            <a:p>
              <a:r>
                <a:rPr kumimoji="1" lang="en-US" altLang="ja-JP" sz="900" dirty="0"/>
                <a:t>2526GA91</a:t>
              </a:r>
              <a:endParaRPr kumimoji="1" lang="ja-JP" altLang="en-US" sz="900" dirty="0"/>
            </a:p>
          </p:txBody>
        </p:sp>
      </p:grpSp>
      <p:sp>
        <p:nvSpPr>
          <p:cNvPr id="17" name="テキスト ボックス 16">
            <a:extLst>
              <a:ext uri="{FF2B5EF4-FFF2-40B4-BE49-F238E27FC236}">
                <a16:creationId xmlns:a16="http://schemas.microsoft.com/office/drawing/2014/main" id="{C46A80B9-58DB-ADAC-47D9-20C44D4EA76F}"/>
              </a:ext>
            </a:extLst>
          </p:cNvPr>
          <p:cNvSpPr txBox="1"/>
          <p:nvPr/>
        </p:nvSpPr>
        <p:spPr>
          <a:xfrm>
            <a:off x="2097722" y="230090"/>
            <a:ext cx="2954655" cy="369332"/>
          </a:xfrm>
          <a:prstGeom prst="rect">
            <a:avLst/>
          </a:prstGeom>
          <a:noFill/>
        </p:spPr>
        <p:txBody>
          <a:bodyPr wrap="none" rtlCol="0">
            <a:spAutoFit/>
          </a:bodyPr>
          <a:lstStyle/>
          <a:p>
            <a:r>
              <a:rPr lang="ja-JP" altLang="en-US" dirty="0"/>
              <a:t>ポリフォニックウィージズ</a:t>
            </a:r>
            <a:endParaRPr kumimoji="1" lang="ja-JP" altLang="en-US" dirty="0"/>
          </a:p>
        </p:txBody>
      </p:sp>
      <p:pic>
        <p:nvPicPr>
          <p:cNvPr id="21" name="図 20" descr="グラフ&#10;&#10;自動的に生成された説明">
            <a:extLst>
              <a:ext uri="{FF2B5EF4-FFF2-40B4-BE49-F238E27FC236}">
                <a16:creationId xmlns:a16="http://schemas.microsoft.com/office/drawing/2014/main" id="{DDE26DAE-86A5-CB61-46DB-AE2C3546FD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23592" y="1588569"/>
            <a:ext cx="2313043" cy="1800000"/>
          </a:xfrm>
          <a:prstGeom prst="rect">
            <a:avLst/>
          </a:prstGeom>
        </p:spPr>
      </p:pic>
      <p:pic>
        <p:nvPicPr>
          <p:cNvPr id="22" name="図 21" descr="ダイアグラム&#10;&#10;自動的に生成された説明">
            <a:extLst>
              <a:ext uri="{FF2B5EF4-FFF2-40B4-BE49-F238E27FC236}">
                <a16:creationId xmlns:a16="http://schemas.microsoft.com/office/drawing/2014/main" id="{539BFD94-2274-4DBF-1BF8-8EDA4CEB8C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2610" y="3501330"/>
            <a:ext cx="3706076" cy="2880000"/>
          </a:xfrm>
          <a:prstGeom prst="rect">
            <a:avLst/>
          </a:prstGeom>
        </p:spPr>
      </p:pic>
      <p:sp>
        <p:nvSpPr>
          <p:cNvPr id="23" name="テキスト ボックス 22">
            <a:extLst>
              <a:ext uri="{FF2B5EF4-FFF2-40B4-BE49-F238E27FC236}">
                <a16:creationId xmlns:a16="http://schemas.microsoft.com/office/drawing/2014/main" id="{262F2510-C48F-B968-FDD6-AE4E6B998693}"/>
              </a:ext>
            </a:extLst>
          </p:cNvPr>
          <p:cNvSpPr txBox="1"/>
          <p:nvPr/>
        </p:nvSpPr>
        <p:spPr>
          <a:xfrm>
            <a:off x="6610294" y="129393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テキスト ボックス 3">
            <a:extLst>
              <a:ext uri="{FF2B5EF4-FFF2-40B4-BE49-F238E27FC236}">
                <a16:creationId xmlns:a16="http://schemas.microsoft.com/office/drawing/2014/main" id="{38C2CE09-3F2C-86BC-A564-5C69D805A94F}"/>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9"/>
              </a:rPr>
              <a:t>利用規約</a:t>
            </a:r>
            <a:r>
              <a:rPr lang="ja-JP" altLang="en-US" sz="1200" dirty="0"/>
              <a:t>を厳守してご利用ください</a:t>
            </a:r>
            <a:endParaRPr kumimoji="1" lang="en-US" altLang="ja-JP" sz="1200" dirty="0"/>
          </a:p>
        </p:txBody>
      </p:sp>
      <p:grpSp>
        <p:nvGrpSpPr>
          <p:cNvPr id="8" name="グループ化 7">
            <a:extLst>
              <a:ext uri="{FF2B5EF4-FFF2-40B4-BE49-F238E27FC236}">
                <a16:creationId xmlns:a16="http://schemas.microsoft.com/office/drawing/2014/main" id="{01366F75-DA50-D106-4189-33B0DCF84A55}"/>
              </a:ext>
            </a:extLst>
          </p:cNvPr>
          <p:cNvGrpSpPr/>
          <p:nvPr/>
        </p:nvGrpSpPr>
        <p:grpSpPr>
          <a:xfrm>
            <a:off x="415331" y="263757"/>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07E268AA-2417-B657-6CC9-3ECD9115AEE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0" name="図 9" descr="挿絵 が含まれている画像&#10;&#10;自動的に生成された説明">
              <a:extLst>
                <a:ext uri="{FF2B5EF4-FFF2-40B4-BE49-F238E27FC236}">
                  <a16:creationId xmlns:a16="http://schemas.microsoft.com/office/drawing/2014/main" id="{32D7ACD9-0A9F-F666-9D4C-E745CB63383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234542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B8279-2DA4-4406-55A4-0C6D1D6904D3}"/>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86212E8E-88DA-8123-C9C3-A4656C658EC4}"/>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B24A80F4-ABD9-946F-6216-CEB29774F5AC}"/>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11" name="四角形: 角を丸くする 10">
            <a:hlinkClick r:id="rId4"/>
            <a:extLst>
              <a:ext uri="{FF2B5EF4-FFF2-40B4-BE49-F238E27FC236}">
                <a16:creationId xmlns:a16="http://schemas.microsoft.com/office/drawing/2014/main" id="{B1CD8E04-1835-81B6-B7B4-80A9962D24FB}"/>
              </a:ext>
            </a:extLst>
          </p:cNvPr>
          <p:cNvSpPr/>
          <p:nvPr/>
        </p:nvSpPr>
        <p:spPr>
          <a:xfrm>
            <a:off x="6853955" y="714860"/>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2252GA91</a:t>
            </a:r>
            <a:endParaRPr kumimoji="1" lang="ja-JP" altLang="en-US" sz="1100" b="1" dirty="0"/>
          </a:p>
        </p:txBody>
      </p:sp>
      <p:sp>
        <p:nvSpPr>
          <p:cNvPr id="30" name="テキスト ボックス 29">
            <a:extLst>
              <a:ext uri="{FF2B5EF4-FFF2-40B4-BE49-F238E27FC236}">
                <a16:creationId xmlns:a16="http://schemas.microsoft.com/office/drawing/2014/main" id="{1B40D947-7D6E-5C8F-82D7-A6B8EE812338}"/>
              </a:ext>
            </a:extLst>
          </p:cNvPr>
          <p:cNvSpPr txBox="1"/>
          <p:nvPr/>
        </p:nvSpPr>
        <p:spPr>
          <a:xfrm>
            <a:off x="1921294" y="476670"/>
            <a:ext cx="3312368" cy="1200329"/>
          </a:xfrm>
          <a:prstGeom prst="rect">
            <a:avLst/>
          </a:prstGeom>
          <a:noFill/>
        </p:spPr>
        <p:txBody>
          <a:bodyPr wrap="square" rtlCol="0">
            <a:spAutoFit/>
          </a:bodyPr>
          <a:lstStyle/>
          <a:p>
            <a:pPr algn="ctr"/>
            <a:r>
              <a:rPr kumimoji="1" lang="ja-JP" altLang="en-US" sz="3600" b="1" dirty="0"/>
              <a:t>スクウォーク</a:t>
            </a:r>
            <a:endParaRPr kumimoji="1" lang="en-US" altLang="ja-JP" sz="3600" b="1" dirty="0"/>
          </a:p>
          <a:p>
            <a:pPr algn="ctr"/>
            <a:r>
              <a:rPr lang="en-US" altLang="ja-JP" sz="3600" b="1" dirty="0"/>
              <a:t>Squawk</a:t>
            </a:r>
            <a:endParaRPr kumimoji="1" lang="ja-JP" altLang="en-US" sz="3600" b="1" dirty="0"/>
          </a:p>
        </p:txBody>
      </p:sp>
      <p:grpSp>
        <p:nvGrpSpPr>
          <p:cNvPr id="10" name="グループ化 9">
            <a:extLst>
              <a:ext uri="{FF2B5EF4-FFF2-40B4-BE49-F238E27FC236}">
                <a16:creationId xmlns:a16="http://schemas.microsoft.com/office/drawing/2014/main" id="{282C7939-7868-7FC6-15AA-7F9A767FCD74}"/>
              </a:ext>
            </a:extLst>
          </p:cNvPr>
          <p:cNvGrpSpPr/>
          <p:nvPr/>
        </p:nvGrpSpPr>
        <p:grpSpPr>
          <a:xfrm>
            <a:off x="8948056" y="373261"/>
            <a:ext cx="1080000" cy="1224516"/>
            <a:chOff x="9887808" y="447692"/>
            <a:chExt cx="1080000" cy="1224516"/>
          </a:xfrm>
        </p:grpSpPr>
        <p:pic>
          <p:nvPicPr>
            <p:cNvPr id="9" name="Picture 2" descr="qr code">
              <a:extLst>
                <a:ext uri="{FF2B5EF4-FFF2-40B4-BE49-F238E27FC236}">
                  <a16:creationId xmlns:a16="http://schemas.microsoft.com/office/drawing/2014/main" id="{8EE967BF-2435-CBFE-3109-1D146A4090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7808" y="447692"/>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85D37FE8-736D-F6D0-EB01-AF5E31078222}"/>
                </a:ext>
              </a:extLst>
            </p:cNvPr>
            <p:cNvSpPr txBox="1"/>
            <p:nvPr/>
          </p:nvSpPr>
          <p:spPr>
            <a:xfrm>
              <a:off x="10064693" y="1441376"/>
              <a:ext cx="728084" cy="230832"/>
            </a:xfrm>
            <a:prstGeom prst="rect">
              <a:avLst/>
            </a:prstGeom>
            <a:noFill/>
          </p:spPr>
          <p:txBody>
            <a:bodyPr wrap="none" rtlCol="0">
              <a:spAutoFit/>
            </a:bodyPr>
            <a:lstStyle/>
            <a:p>
              <a:r>
                <a:rPr kumimoji="1" lang="en-US" altLang="ja-JP" sz="900" dirty="0"/>
                <a:t>2525GA91</a:t>
              </a:r>
              <a:endParaRPr kumimoji="1" lang="ja-JP" altLang="en-US" sz="900" dirty="0"/>
            </a:p>
          </p:txBody>
        </p:sp>
      </p:grpSp>
      <p:pic>
        <p:nvPicPr>
          <p:cNvPr id="16" name="図 15" descr="グラフ&#10;&#10;自動的に生成された説明">
            <a:extLst>
              <a:ext uri="{FF2B5EF4-FFF2-40B4-BE49-F238E27FC236}">
                <a16:creationId xmlns:a16="http://schemas.microsoft.com/office/drawing/2014/main" id="{1506582A-7FB4-2D06-11A5-4E51462DDB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23749" y="1588691"/>
            <a:ext cx="2313043" cy="1800000"/>
          </a:xfrm>
          <a:prstGeom prst="rect">
            <a:avLst/>
          </a:prstGeom>
        </p:spPr>
      </p:pic>
      <p:pic>
        <p:nvPicPr>
          <p:cNvPr id="20" name="図 19" descr="ダイアグラム&#10;&#10;自動的に生成された説明">
            <a:extLst>
              <a:ext uri="{FF2B5EF4-FFF2-40B4-BE49-F238E27FC236}">
                <a16:creationId xmlns:a16="http://schemas.microsoft.com/office/drawing/2014/main" id="{854F1E09-B9D4-1A37-81B5-8BD360FD8B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26513" y="1988597"/>
            <a:ext cx="6400000" cy="3600000"/>
          </a:xfrm>
          <a:prstGeom prst="rect">
            <a:avLst/>
          </a:prstGeom>
        </p:spPr>
      </p:pic>
      <p:pic>
        <p:nvPicPr>
          <p:cNvPr id="21" name="図 20" descr="ダイアグラム&#10;&#10;自動的に生成された説明">
            <a:extLst>
              <a:ext uri="{FF2B5EF4-FFF2-40B4-BE49-F238E27FC236}">
                <a16:creationId xmlns:a16="http://schemas.microsoft.com/office/drawing/2014/main" id="{31CD38F0-2765-BE05-C60C-33D6BB02B9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2610" y="3501330"/>
            <a:ext cx="3706076" cy="2880000"/>
          </a:xfrm>
          <a:prstGeom prst="rect">
            <a:avLst/>
          </a:prstGeom>
        </p:spPr>
      </p:pic>
      <p:sp>
        <p:nvSpPr>
          <p:cNvPr id="22" name="テキスト ボックス 21">
            <a:extLst>
              <a:ext uri="{FF2B5EF4-FFF2-40B4-BE49-F238E27FC236}">
                <a16:creationId xmlns:a16="http://schemas.microsoft.com/office/drawing/2014/main" id="{EC4F649F-8527-FE89-3E2D-FE1A8B01B75C}"/>
              </a:ext>
            </a:extLst>
          </p:cNvPr>
          <p:cNvSpPr txBox="1"/>
          <p:nvPr/>
        </p:nvSpPr>
        <p:spPr>
          <a:xfrm>
            <a:off x="6610294" y="129393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3" name="テキスト ボックス 2">
            <a:extLst>
              <a:ext uri="{FF2B5EF4-FFF2-40B4-BE49-F238E27FC236}">
                <a16:creationId xmlns:a16="http://schemas.microsoft.com/office/drawing/2014/main" id="{E9896B86-CED2-96D7-C948-FC2FC29A5C82}"/>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9"/>
              </a:rPr>
              <a:t>利用規約</a:t>
            </a:r>
            <a:r>
              <a:rPr lang="ja-JP" altLang="en-US" sz="1200" dirty="0"/>
              <a:t>を厳守してご利用ください</a:t>
            </a:r>
            <a:endParaRPr kumimoji="1" lang="en-US" altLang="ja-JP" sz="1200" dirty="0"/>
          </a:p>
        </p:txBody>
      </p:sp>
      <p:grpSp>
        <p:nvGrpSpPr>
          <p:cNvPr id="4" name="グループ化 3">
            <a:extLst>
              <a:ext uri="{FF2B5EF4-FFF2-40B4-BE49-F238E27FC236}">
                <a16:creationId xmlns:a16="http://schemas.microsoft.com/office/drawing/2014/main" id="{1B42FC92-E90B-715F-ED04-9C0CECFC415E}"/>
              </a:ext>
            </a:extLst>
          </p:cNvPr>
          <p:cNvGrpSpPr/>
          <p:nvPr/>
        </p:nvGrpSpPr>
        <p:grpSpPr>
          <a:xfrm>
            <a:off x="415331" y="263757"/>
            <a:ext cx="1072157" cy="1293761"/>
            <a:chOff x="415331" y="263757"/>
            <a:chExt cx="1072157" cy="1293761"/>
          </a:xfrm>
        </p:grpSpPr>
        <p:pic>
          <p:nvPicPr>
            <p:cNvPr id="7" name="図 6" descr="ロゴ, アイコン&#10;&#10;自動的に生成された説明">
              <a:extLst>
                <a:ext uri="{FF2B5EF4-FFF2-40B4-BE49-F238E27FC236}">
                  <a16:creationId xmlns:a16="http://schemas.microsoft.com/office/drawing/2014/main" id="{108B6299-45C2-FC42-AA89-05A666C46A3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8" name="図 7" descr="挿絵 が含まれている画像&#10;&#10;自動的に生成された説明">
              <a:extLst>
                <a:ext uri="{FF2B5EF4-FFF2-40B4-BE49-F238E27FC236}">
                  <a16:creationId xmlns:a16="http://schemas.microsoft.com/office/drawing/2014/main" id="{E0C0A461-F014-88DA-FEAF-30B0B26A24B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28626711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24EAF-38B5-3B80-A77B-3D0EFDE95C14}"/>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E73265F6-6414-C81E-7BC0-F19F8CE63C4D}"/>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59687012-F4BA-4C5C-8209-9B7A5205E2B5}"/>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11" name="四角形: 角を丸くする 10">
            <a:hlinkClick r:id="rId4"/>
            <a:extLst>
              <a:ext uri="{FF2B5EF4-FFF2-40B4-BE49-F238E27FC236}">
                <a16:creationId xmlns:a16="http://schemas.microsoft.com/office/drawing/2014/main" id="{4DF1D35A-F7AB-DA6B-A774-57EC76BE3895}"/>
              </a:ext>
            </a:extLst>
          </p:cNvPr>
          <p:cNvSpPr/>
          <p:nvPr/>
        </p:nvSpPr>
        <p:spPr>
          <a:xfrm>
            <a:off x="6851532" y="714860"/>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2251GA91</a:t>
            </a:r>
            <a:endParaRPr kumimoji="1" lang="ja-JP" altLang="en-US" sz="1100" b="1" dirty="0"/>
          </a:p>
        </p:txBody>
      </p:sp>
      <p:sp>
        <p:nvSpPr>
          <p:cNvPr id="30" name="テキスト ボックス 29">
            <a:extLst>
              <a:ext uri="{FF2B5EF4-FFF2-40B4-BE49-F238E27FC236}">
                <a16:creationId xmlns:a16="http://schemas.microsoft.com/office/drawing/2014/main" id="{40BAD13B-105B-9766-AC0B-8B8D70D5B520}"/>
              </a:ext>
            </a:extLst>
          </p:cNvPr>
          <p:cNvSpPr txBox="1"/>
          <p:nvPr/>
        </p:nvSpPr>
        <p:spPr>
          <a:xfrm>
            <a:off x="1919536" y="476670"/>
            <a:ext cx="3312368" cy="1200329"/>
          </a:xfrm>
          <a:prstGeom prst="rect">
            <a:avLst/>
          </a:prstGeom>
          <a:noFill/>
        </p:spPr>
        <p:txBody>
          <a:bodyPr wrap="square" rtlCol="0">
            <a:spAutoFit/>
          </a:bodyPr>
          <a:lstStyle/>
          <a:p>
            <a:pPr algn="ctr"/>
            <a:r>
              <a:rPr lang="ja-JP" altLang="en-US" sz="3600" b="1" dirty="0"/>
              <a:t>ストライダー</a:t>
            </a:r>
            <a:endParaRPr lang="en-US" altLang="ja-JP" sz="3600" b="1" dirty="0"/>
          </a:p>
          <a:p>
            <a:pPr algn="ctr"/>
            <a:r>
              <a:rPr kumimoji="1" lang="en-US" altLang="ja-JP" sz="3600" b="1" dirty="0"/>
              <a:t>Stridor</a:t>
            </a:r>
            <a:endParaRPr kumimoji="1" lang="ja-JP" altLang="en-US" sz="3600" b="1" dirty="0"/>
          </a:p>
        </p:txBody>
      </p:sp>
      <p:grpSp>
        <p:nvGrpSpPr>
          <p:cNvPr id="12" name="グループ化 11">
            <a:extLst>
              <a:ext uri="{FF2B5EF4-FFF2-40B4-BE49-F238E27FC236}">
                <a16:creationId xmlns:a16="http://schemas.microsoft.com/office/drawing/2014/main" id="{C51B5BAC-073C-4E25-266B-F3E6FD740B1C}"/>
              </a:ext>
            </a:extLst>
          </p:cNvPr>
          <p:cNvGrpSpPr/>
          <p:nvPr/>
        </p:nvGrpSpPr>
        <p:grpSpPr>
          <a:xfrm>
            <a:off x="8944421" y="380861"/>
            <a:ext cx="1080000" cy="1214262"/>
            <a:chOff x="9888735" y="486546"/>
            <a:chExt cx="1080000" cy="1214262"/>
          </a:xfrm>
        </p:grpSpPr>
        <p:pic>
          <p:nvPicPr>
            <p:cNvPr id="8194" name="Picture 2" descr="qr code">
              <a:extLst>
                <a:ext uri="{FF2B5EF4-FFF2-40B4-BE49-F238E27FC236}">
                  <a16:creationId xmlns:a16="http://schemas.microsoft.com/office/drawing/2014/main" id="{8E61C4FA-9FC2-518E-B0AE-A964DD303A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735" y="486546"/>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39027947-5D7B-2805-813D-C27FF5A1357A}"/>
                </a:ext>
              </a:extLst>
            </p:cNvPr>
            <p:cNvSpPr txBox="1"/>
            <p:nvPr/>
          </p:nvSpPr>
          <p:spPr>
            <a:xfrm>
              <a:off x="10064693" y="1469976"/>
              <a:ext cx="728084" cy="230832"/>
            </a:xfrm>
            <a:prstGeom prst="rect">
              <a:avLst/>
            </a:prstGeom>
            <a:noFill/>
          </p:spPr>
          <p:txBody>
            <a:bodyPr wrap="none" rtlCol="0">
              <a:spAutoFit/>
            </a:bodyPr>
            <a:lstStyle/>
            <a:p>
              <a:r>
                <a:rPr kumimoji="1" lang="en-US" altLang="ja-JP" sz="900" dirty="0"/>
                <a:t>2524GA91</a:t>
              </a:r>
              <a:endParaRPr kumimoji="1" lang="ja-JP" altLang="en-US" sz="900" dirty="0"/>
            </a:p>
          </p:txBody>
        </p:sp>
      </p:grpSp>
      <p:pic>
        <p:nvPicPr>
          <p:cNvPr id="3" name="図 2" descr="グラフ&#10;&#10;低い精度で自動的に生成された説明">
            <a:extLst>
              <a:ext uri="{FF2B5EF4-FFF2-40B4-BE49-F238E27FC236}">
                <a16:creationId xmlns:a16="http://schemas.microsoft.com/office/drawing/2014/main" id="{DE41746D-3DE1-B18D-384A-BBAB74C2BB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8528" y="1580202"/>
            <a:ext cx="2313043" cy="1800000"/>
          </a:xfrm>
          <a:prstGeom prst="rect">
            <a:avLst/>
          </a:prstGeom>
        </p:spPr>
      </p:pic>
      <p:pic>
        <p:nvPicPr>
          <p:cNvPr id="7" name="図 6" descr="ダイアグラム&#10;&#10;中程度の精度で自動的に生成された説明">
            <a:extLst>
              <a:ext uri="{FF2B5EF4-FFF2-40B4-BE49-F238E27FC236}">
                <a16:creationId xmlns:a16="http://schemas.microsoft.com/office/drawing/2014/main" id="{EF85744F-5922-7AFD-8A8B-8DEC560602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26275" y="1991453"/>
            <a:ext cx="6400000" cy="3600000"/>
          </a:xfrm>
          <a:prstGeom prst="rect">
            <a:avLst/>
          </a:prstGeom>
        </p:spPr>
      </p:pic>
      <p:pic>
        <p:nvPicPr>
          <p:cNvPr id="13" name="図 12" descr="ダイアグラム&#10;&#10;自動的に生成された説明">
            <a:extLst>
              <a:ext uri="{FF2B5EF4-FFF2-40B4-BE49-F238E27FC236}">
                <a16:creationId xmlns:a16="http://schemas.microsoft.com/office/drawing/2014/main" id="{70B6356F-5E17-C666-1978-4D2B19A572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2610" y="3501330"/>
            <a:ext cx="3706076" cy="2880000"/>
          </a:xfrm>
          <a:prstGeom prst="rect">
            <a:avLst/>
          </a:prstGeom>
        </p:spPr>
      </p:pic>
      <p:sp>
        <p:nvSpPr>
          <p:cNvPr id="14" name="テキスト ボックス 13">
            <a:extLst>
              <a:ext uri="{FF2B5EF4-FFF2-40B4-BE49-F238E27FC236}">
                <a16:creationId xmlns:a16="http://schemas.microsoft.com/office/drawing/2014/main" id="{DB0E7956-19AF-B4DE-B4D7-4B717845A7FD}"/>
              </a:ext>
            </a:extLst>
          </p:cNvPr>
          <p:cNvSpPr txBox="1"/>
          <p:nvPr/>
        </p:nvSpPr>
        <p:spPr>
          <a:xfrm>
            <a:off x="6610294" y="129393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8" name="テキスト ボックス 7">
            <a:extLst>
              <a:ext uri="{FF2B5EF4-FFF2-40B4-BE49-F238E27FC236}">
                <a16:creationId xmlns:a16="http://schemas.microsoft.com/office/drawing/2014/main" id="{9459D437-738D-6A71-3830-202028B4D5D5}"/>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9"/>
              </a:rPr>
              <a:t>利用規約</a:t>
            </a:r>
            <a:r>
              <a:rPr lang="ja-JP" altLang="en-US" sz="1200" dirty="0"/>
              <a:t>を厳守してご利用ください</a:t>
            </a:r>
            <a:endParaRPr kumimoji="1" lang="en-US" altLang="ja-JP" sz="1200" dirty="0"/>
          </a:p>
        </p:txBody>
      </p:sp>
      <p:grpSp>
        <p:nvGrpSpPr>
          <p:cNvPr id="9" name="グループ化 8">
            <a:extLst>
              <a:ext uri="{FF2B5EF4-FFF2-40B4-BE49-F238E27FC236}">
                <a16:creationId xmlns:a16="http://schemas.microsoft.com/office/drawing/2014/main" id="{8E3D85E5-F0DD-71C6-9D17-1573202BE458}"/>
              </a:ext>
            </a:extLst>
          </p:cNvPr>
          <p:cNvGrpSpPr/>
          <p:nvPr/>
        </p:nvGrpSpPr>
        <p:grpSpPr>
          <a:xfrm>
            <a:off x="415331" y="263757"/>
            <a:ext cx="1072157" cy="1293761"/>
            <a:chOff x="415331" y="263757"/>
            <a:chExt cx="1072157" cy="1293761"/>
          </a:xfrm>
        </p:grpSpPr>
        <p:pic>
          <p:nvPicPr>
            <p:cNvPr id="10" name="図 9" descr="ロゴ, アイコン&#10;&#10;自動的に生成された説明">
              <a:extLst>
                <a:ext uri="{FF2B5EF4-FFF2-40B4-BE49-F238E27FC236}">
                  <a16:creationId xmlns:a16="http://schemas.microsoft.com/office/drawing/2014/main" id="{982EBD08-3D30-A594-D942-31AD6334873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5" name="図 14" descr="挿絵 が含まれている画像&#10;&#10;自動的に生成された説明">
              <a:extLst>
                <a:ext uri="{FF2B5EF4-FFF2-40B4-BE49-F238E27FC236}">
                  <a16:creationId xmlns:a16="http://schemas.microsoft.com/office/drawing/2014/main" id="{715659CE-7D16-0093-D7CD-6880B9FA95B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13660823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F0E4E-4062-0AC6-E0FB-A9B7F1DD1EB4}"/>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86159D88-2681-4DF7-8FF7-5018787E578E}"/>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27467685-BE95-F13E-19C6-48B9A8214EBA}"/>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11" name="四角形: 角を丸くする 10">
            <a:hlinkClick r:id="rId4"/>
            <a:extLst>
              <a:ext uri="{FF2B5EF4-FFF2-40B4-BE49-F238E27FC236}">
                <a16:creationId xmlns:a16="http://schemas.microsoft.com/office/drawing/2014/main" id="{956EC285-6909-5D50-4E75-292EE2214467}"/>
              </a:ext>
            </a:extLst>
          </p:cNvPr>
          <p:cNvSpPr/>
          <p:nvPr/>
        </p:nvSpPr>
        <p:spPr>
          <a:xfrm>
            <a:off x="6853955" y="714860"/>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2250GA91</a:t>
            </a:r>
            <a:endParaRPr kumimoji="1" lang="ja-JP" altLang="en-US" sz="1100" b="1" dirty="0"/>
          </a:p>
        </p:txBody>
      </p:sp>
      <p:sp>
        <p:nvSpPr>
          <p:cNvPr id="30" name="テキスト ボックス 29">
            <a:extLst>
              <a:ext uri="{FF2B5EF4-FFF2-40B4-BE49-F238E27FC236}">
                <a16:creationId xmlns:a16="http://schemas.microsoft.com/office/drawing/2014/main" id="{8ABC7BB4-5D84-22DC-FC1D-51939EF405BD}"/>
              </a:ext>
            </a:extLst>
          </p:cNvPr>
          <p:cNvSpPr txBox="1"/>
          <p:nvPr/>
        </p:nvSpPr>
        <p:spPr>
          <a:xfrm>
            <a:off x="1721408" y="476670"/>
            <a:ext cx="3706076" cy="1200329"/>
          </a:xfrm>
          <a:prstGeom prst="rect">
            <a:avLst/>
          </a:prstGeom>
          <a:noFill/>
        </p:spPr>
        <p:txBody>
          <a:bodyPr wrap="square" rtlCol="0">
            <a:spAutoFit/>
          </a:bodyPr>
          <a:lstStyle/>
          <a:p>
            <a:pPr algn="ctr"/>
            <a:r>
              <a:rPr kumimoji="1" lang="ja-JP" altLang="en-US" sz="3600" b="1" dirty="0"/>
              <a:t>捻髪音</a:t>
            </a:r>
            <a:endParaRPr kumimoji="1" lang="en-US" altLang="ja-JP" sz="3600" b="1" dirty="0"/>
          </a:p>
          <a:p>
            <a:pPr algn="ctr"/>
            <a:r>
              <a:rPr kumimoji="1" lang="en-US" altLang="ja-JP" sz="3600" b="1" dirty="0"/>
              <a:t>Fine crackles</a:t>
            </a:r>
            <a:endParaRPr kumimoji="1" lang="ja-JP" altLang="en-US" sz="3600" b="1" dirty="0"/>
          </a:p>
        </p:txBody>
      </p:sp>
      <p:grpSp>
        <p:nvGrpSpPr>
          <p:cNvPr id="2" name="グループ化 1">
            <a:extLst>
              <a:ext uri="{FF2B5EF4-FFF2-40B4-BE49-F238E27FC236}">
                <a16:creationId xmlns:a16="http://schemas.microsoft.com/office/drawing/2014/main" id="{8E7197FB-ACA5-6E05-7C9A-A06D908919D4}"/>
              </a:ext>
            </a:extLst>
          </p:cNvPr>
          <p:cNvGrpSpPr/>
          <p:nvPr/>
        </p:nvGrpSpPr>
        <p:grpSpPr>
          <a:xfrm>
            <a:off x="8944541" y="372006"/>
            <a:ext cx="1080000" cy="1214262"/>
            <a:chOff x="9984432" y="402127"/>
            <a:chExt cx="1080000" cy="1214262"/>
          </a:xfrm>
        </p:grpSpPr>
        <p:pic>
          <p:nvPicPr>
            <p:cNvPr id="9218" name="Picture 2" descr="qr code">
              <a:extLst>
                <a:ext uri="{FF2B5EF4-FFF2-40B4-BE49-F238E27FC236}">
                  <a16:creationId xmlns:a16="http://schemas.microsoft.com/office/drawing/2014/main" id="{D5AD495D-2B38-44A8-1DEE-6C237B4EDE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4432" y="402127"/>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2EA05BF1-185F-F1C3-8356-D7D76AFABAF9}"/>
                </a:ext>
              </a:extLst>
            </p:cNvPr>
            <p:cNvSpPr txBox="1"/>
            <p:nvPr/>
          </p:nvSpPr>
          <p:spPr>
            <a:xfrm>
              <a:off x="10160390" y="1385557"/>
              <a:ext cx="728084" cy="230832"/>
            </a:xfrm>
            <a:prstGeom prst="rect">
              <a:avLst/>
            </a:prstGeom>
            <a:noFill/>
          </p:spPr>
          <p:txBody>
            <a:bodyPr wrap="none" rtlCol="0">
              <a:spAutoFit/>
            </a:bodyPr>
            <a:lstStyle/>
            <a:p>
              <a:r>
                <a:rPr kumimoji="1" lang="en-US" altLang="ja-JP" sz="900" dirty="0"/>
                <a:t>2523GA91</a:t>
              </a:r>
              <a:endParaRPr kumimoji="1" lang="ja-JP" altLang="en-US" sz="900" dirty="0"/>
            </a:p>
          </p:txBody>
        </p:sp>
      </p:grpSp>
      <p:pic>
        <p:nvPicPr>
          <p:cNvPr id="9" name="図 8" descr="ダイアグラム&#10;&#10;自動的に生成された説明">
            <a:extLst>
              <a:ext uri="{FF2B5EF4-FFF2-40B4-BE49-F238E27FC236}">
                <a16:creationId xmlns:a16="http://schemas.microsoft.com/office/drawing/2014/main" id="{1BEEE686-22EE-266E-8DD8-4A67B366C5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6513" y="1994722"/>
            <a:ext cx="6400000" cy="3600000"/>
          </a:xfrm>
          <a:prstGeom prst="rect">
            <a:avLst/>
          </a:prstGeom>
        </p:spPr>
      </p:pic>
      <p:pic>
        <p:nvPicPr>
          <p:cNvPr id="13" name="図 12" descr="グラフ&#10;&#10;中程度の精度で自動的に生成された説明">
            <a:extLst>
              <a:ext uri="{FF2B5EF4-FFF2-40B4-BE49-F238E27FC236}">
                <a16:creationId xmlns:a16="http://schemas.microsoft.com/office/drawing/2014/main" id="{E1001A22-FCD2-88DB-36C1-380B363592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18528" y="1576960"/>
            <a:ext cx="2313043" cy="1800000"/>
          </a:xfrm>
          <a:prstGeom prst="rect">
            <a:avLst/>
          </a:prstGeom>
        </p:spPr>
      </p:pic>
      <p:pic>
        <p:nvPicPr>
          <p:cNvPr id="14" name="図 13" descr="ダイアグラム&#10;&#10;自動的に生成された説明">
            <a:extLst>
              <a:ext uri="{FF2B5EF4-FFF2-40B4-BE49-F238E27FC236}">
                <a16:creationId xmlns:a16="http://schemas.microsoft.com/office/drawing/2014/main" id="{9750E4D5-62A1-0003-15A0-E09FB1D461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2610" y="3501330"/>
            <a:ext cx="3706076" cy="2880000"/>
          </a:xfrm>
          <a:prstGeom prst="rect">
            <a:avLst/>
          </a:prstGeom>
        </p:spPr>
      </p:pic>
      <p:sp>
        <p:nvSpPr>
          <p:cNvPr id="15" name="テキスト ボックス 14">
            <a:extLst>
              <a:ext uri="{FF2B5EF4-FFF2-40B4-BE49-F238E27FC236}">
                <a16:creationId xmlns:a16="http://schemas.microsoft.com/office/drawing/2014/main" id="{3476C579-E4A7-8378-1E78-ED6514FBD662}"/>
              </a:ext>
            </a:extLst>
          </p:cNvPr>
          <p:cNvSpPr txBox="1"/>
          <p:nvPr/>
        </p:nvSpPr>
        <p:spPr>
          <a:xfrm>
            <a:off x="6610294" y="129393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テキスト ボックス 3">
            <a:extLst>
              <a:ext uri="{FF2B5EF4-FFF2-40B4-BE49-F238E27FC236}">
                <a16:creationId xmlns:a16="http://schemas.microsoft.com/office/drawing/2014/main" id="{6469A603-30CB-E88E-8E13-557A43E5843D}"/>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9"/>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39070113-78A3-3BFC-8FEA-6C4717C1ECE0}"/>
              </a:ext>
            </a:extLst>
          </p:cNvPr>
          <p:cNvGrpSpPr/>
          <p:nvPr/>
        </p:nvGrpSpPr>
        <p:grpSpPr>
          <a:xfrm>
            <a:off x="415331" y="263757"/>
            <a:ext cx="1072157" cy="1293761"/>
            <a:chOff x="415331" y="263757"/>
            <a:chExt cx="1072157" cy="1293761"/>
          </a:xfrm>
        </p:grpSpPr>
        <p:pic>
          <p:nvPicPr>
            <p:cNvPr id="8" name="図 7" descr="ロゴ, アイコン&#10;&#10;自動的に生成された説明">
              <a:extLst>
                <a:ext uri="{FF2B5EF4-FFF2-40B4-BE49-F238E27FC236}">
                  <a16:creationId xmlns:a16="http://schemas.microsoft.com/office/drawing/2014/main" id="{FF2B2959-0388-8C1C-4AD0-35386D89EE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0" name="図 9" descr="挿絵 が含まれている画像&#10;&#10;自動的に生成された説明">
              <a:extLst>
                <a:ext uri="{FF2B5EF4-FFF2-40B4-BE49-F238E27FC236}">
                  <a16:creationId xmlns:a16="http://schemas.microsoft.com/office/drawing/2014/main" id="{B7BECC73-A30D-8E55-3531-7D180E20C1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2883123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53AF4-CE70-FEC1-CF46-2D5C0401A1BF}"/>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E934CA85-86C7-B462-CC91-E10FA1FE7145}"/>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E898B8CE-28EF-4489-7C7F-5C8C16ED08BE}"/>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11" name="四角形: 角を丸くする 10">
            <a:hlinkClick r:id="rId4"/>
            <a:extLst>
              <a:ext uri="{FF2B5EF4-FFF2-40B4-BE49-F238E27FC236}">
                <a16:creationId xmlns:a16="http://schemas.microsoft.com/office/drawing/2014/main" id="{E0359618-92C7-A288-A01C-CC66D608A7E6}"/>
              </a:ext>
            </a:extLst>
          </p:cNvPr>
          <p:cNvSpPr/>
          <p:nvPr/>
        </p:nvSpPr>
        <p:spPr>
          <a:xfrm>
            <a:off x="6853955" y="714860"/>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2249GA91</a:t>
            </a:r>
            <a:endParaRPr kumimoji="1" lang="ja-JP" altLang="en-US" sz="1100" b="1" dirty="0"/>
          </a:p>
        </p:txBody>
      </p:sp>
      <p:sp>
        <p:nvSpPr>
          <p:cNvPr id="30" name="テキスト ボックス 29">
            <a:extLst>
              <a:ext uri="{FF2B5EF4-FFF2-40B4-BE49-F238E27FC236}">
                <a16:creationId xmlns:a16="http://schemas.microsoft.com/office/drawing/2014/main" id="{8EB74BF5-847B-A01F-40F6-F9D9BE49B5E9}"/>
              </a:ext>
            </a:extLst>
          </p:cNvPr>
          <p:cNvSpPr txBox="1"/>
          <p:nvPr/>
        </p:nvSpPr>
        <p:spPr>
          <a:xfrm>
            <a:off x="1530019" y="476670"/>
            <a:ext cx="4104457" cy="1200329"/>
          </a:xfrm>
          <a:prstGeom prst="rect">
            <a:avLst/>
          </a:prstGeom>
          <a:noFill/>
        </p:spPr>
        <p:txBody>
          <a:bodyPr wrap="square" rtlCol="0">
            <a:spAutoFit/>
          </a:bodyPr>
          <a:lstStyle/>
          <a:p>
            <a:pPr algn="ctr"/>
            <a:r>
              <a:rPr lang="ja-JP" altLang="en-US" sz="3600" b="1" dirty="0"/>
              <a:t>水泡</a:t>
            </a:r>
            <a:r>
              <a:rPr kumimoji="1" lang="ja-JP" altLang="en-US" sz="3600" b="1" dirty="0"/>
              <a:t>音</a:t>
            </a:r>
            <a:endParaRPr kumimoji="1" lang="en-US" altLang="ja-JP" sz="3600" b="1" dirty="0"/>
          </a:p>
          <a:p>
            <a:pPr algn="ctr"/>
            <a:r>
              <a:rPr lang="en-US" altLang="ja-JP" sz="3600" b="1" dirty="0"/>
              <a:t>Coarse</a:t>
            </a:r>
            <a:r>
              <a:rPr kumimoji="1" lang="en-US" altLang="ja-JP" sz="3600" b="1" dirty="0"/>
              <a:t> crackles</a:t>
            </a:r>
            <a:endParaRPr kumimoji="1" lang="ja-JP" altLang="en-US" sz="3600" b="1" dirty="0"/>
          </a:p>
        </p:txBody>
      </p:sp>
      <p:grpSp>
        <p:nvGrpSpPr>
          <p:cNvPr id="3" name="グループ化 2">
            <a:extLst>
              <a:ext uri="{FF2B5EF4-FFF2-40B4-BE49-F238E27FC236}">
                <a16:creationId xmlns:a16="http://schemas.microsoft.com/office/drawing/2014/main" id="{1BCFCC7D-009A-E22E-0194-34FB7EADE811}"/>
              </a:ext>
            </a:extLst>
          </p:cNvPr>
          <p:cNvGrpSpPr/>
          <p:nvPr/>
        </p:nvGrpSpPr>
        <p:grpSpPr>
          <a:xfrm>
            <a:off x="8944421" y="373217"/>
            <a:ext cx="1080000" cy="1221906"/>
            <a:chOff x="9984432" y="394483"/>
            <a:chExt cx="1080000" cy="1221906"/>
          </a:xfrm>
        </p:grpSpPr>
        <p:pic>
          <p:nvPicPr>
            <p:cNvPr id="10242" name="Picture 2" descr="qr code">
              <a:extLst>
                <a:ext uri="{FF2B5EF4-FFF2-40B4-BE49-F238E27FC236}">
                  <a16:creationId xmlns:a16="http://schemas.microsoft.com/office/drawing/2014/main" id="{08243F16-6C3D-3481-F3A3-EAD8584044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4432" y="394483"/>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93207F8A-AC82-5ACC-FC15-8C5D0B3526C6}"/>
                </a:ext>
              </a:extLst>
            </p:cNvPr>
            <p:cNvSpPr txBox="1"/>
            <p:nvPr/>
          </p:nvSpPr>
          <p:spPr>
            <a:xfrm>
              <a:off x="10160390" y="1385557"/>
              <a:ext cx="728084" cy="230832"/>
            </a:xfrm>
            <a:prstGeom prst="rect">
              <a:avLst/>
            </a:prstGeom>
            <a:noFill/>
          </p:spPr>
          <p:txBody>
            <a:bodyPr wrap="none" rtlCol="0">
              <a:spAutoFit/>
            </a:bodyPr>
            <a:lstStyle/>
            <a:p>
              <a:r>
                <a:rPr kumimoji="1" lang="en-US" altLang="ja-JP" sz="900" dirty="0"/>
                <a:t>2522GA91</a:t>
              </a:r>
              <a:endParaRPr kumimoji="1" lang="ja-JP" altLang="en-US" sz="900" dirty="0"/>
            </a:p>
          </p:txBody>
        </p:sp>
      </p:grpSp>
      <p:pic>
        <p:nvPicPr>
          <p:cNvPr id="7" name="図 6" descr="ダイアグラム&#10;&#10;自動的に生成された説明">
            <a:extLst>
              <a:ext uri="{FF2B5EF4-FFF2-40B4-BE49-F238E27FC236}">
                <a16:creationId xmlns:a16="http://schemas.microsoft.com/office/drawing/2014/main" id="{3229880C-EFB7-C0CF-EB48-CCC59005BD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7133" y="1989588"/>
            <a:ext cx="6400000" cy="3600000"/>
          </a:xfrm>
          <a:prstGeom prst="rect">
            <a:avLst/>
          </a:prstGeom>
        </p:spPr>
      </p:pic>
      <p:pic>
        <p:nvPicPr>
          <p:cNvPr id="12" name="図 11" descr="グラフ&#10;&#10;自動的に生成された説明">
            <a:extLst>
              <a:ext uri="{FF2B5EF4-FFF2-40B4-BE49-F238E27FC236}">
                <a16:creationId xmlns:a16="http://schemas.microsoft.com/office/drawing/2014/main" id="{06A9DB32-A1A1-6D20-0FB1-65ABD9B4D5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07895" y="1578058"/>
            <a:ext cx="2313044" cy="1800000"/>
          </a:xfrm>
          <a:prstGeom prst="rect">
            <a:avLst/>
          </a:prstGeom>
        </p:spPr>
      </p:pic>
      <p:pic>
        <p:nvPicPr>
          <p:cNvPr id="14" name="図 13" descr="ダイアグラム&#10;&#10;自動的に生成された説明">
            <a:extLst>
              <a:ext uri="{FF2B5EF4-FFF2-40B4-BE49-F238E27FC236}">
                <a16:creationId xmlns:a16="http://schemas.microsoft.com/office/drawing/2014/main" id="{370B4D51-1E83-66FE-2BA2-A25ACF3A79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2610" y="3501330"/>
            <a:ext cx="3706076" cy="2880000"/>
          </a:xfrm>
          <a:prstGeom prst="rect">
            <a:avLst/>
          </a:prstGeom>
        </p:spPr>
      </p:pic>
      <p:sp>
        <p:nvSpPr>
          <p:cNvPr id="15" name="テキスト ボックス 14">
            <a:extLst>
              <a:ext uri="{FF2B5EF4-FFF2-40B4-BE49-F238E27FC236}">
                <a16:creationId xmlns:a16="http://schemas.microsoft.com/office/drawing/2014/main" id="{6CB8FCF4-DBEE-EE21-074D-A5640DAB77DF}"/>
              </a:ext>
            </a:extLst>
          </p:cNvPr>
          <p:cNvSpPr txBox="1"/>
          <p:nvPr/>
        </p:nvSpPr>
        <p:spPr>
          <a:xfrm>
            <a:off x="6610294" y="129393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テキスト ボックス 3">
            <a:extLst>
              <a:ext uri="{FF2B5EF4-FFF2-40B4-BE49-F238E27FC236}">
                <a16:creationId xmlns:a16="http://schemas.microsoft.com/office/drawing/2014/main" id="{D3A41BC8-7EB8-F00C-7D72-B4069BCC699B}"/>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9"/>
              </a:rPr>
              <a:t>利用規約</a:t>
            </a:r>
            <a:r>
              <a:rPr lang="ja-JP" altLang="en-US" sz="1200" dirty="0"/>
              <a:t>を厳守してご利用ください</a:t>
            </a:r>
            <a:endParaRPr kumimoji="1" lang="en-US" altLang="ja-JP" sz="1200" dirty="0"/>
          </a:p>
        </p:txBody>
      </p:sp>
      <p:grpSp>
        <p:nvGrpSpPr>
          <p:cNvPr id="8" name="グループ化 7">
            <a:extLst>
              <a:ext uri="{FF2B5EF4-FFF2-40B4-BE49-F238E27FC236}">
                <a16:creationId xmlns:a16="http://schemas.microsoft.com/office/drawing/2014/main" id="{596A05CB-B479-5391-854C-CCBE3C61C619}"/>
              </a:ext>
            </a:extLst>
          </p:cNvPr>
          <p:cNvGrpSpPr/>
          <p:nvPr/>
        </p:nvGrpSpPr>
        <p:grpSpPr>
          <a:xfrm>
            <a:off x="415331" y="263757"/>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CEFFB010-47C6-7489-51D5-78E24458E70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0" name="図 9" descr="挿絵 が含まれている画像&#10;&#10;自動的に生成された説明">
              <a:extLst>
                <a:ext uri="{FF2B5EF4-FFF2-40B4-BE49-F238E27FC236}">
                  <a16:creationId xmlns:a16="http://schemas.microsoft.com/office/drawing/2014/main" id="{A67BD64A-CF13-AA48-946F-A1CF2D5A55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1584396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429AD-182E-2D15-6F7B-3FD4DAC0AED7}"/>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7EF123B1-4E1D-19D9-6A28-80BCD6F799E4}"/>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07B45CFF-0E5D-A7D8-71C8-433408E0BF54}"/>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D06D4F7B-C46C-0B20-1B89-0527330E36FD}"/>
              </a:ext>
            </a:extLst>
          </p:cNvPr>
          <p:cNvSpPr txBox="1"/>
          <p:nvPr/>
        </p:nvSpPr>
        <p:spPr>
          <a:xfrm>
            <a:off x="6610294" y="129393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6096B024-9A64-E48A-398F-05D8F3FB915F}"/>
              </a:ext>
            </a:extLst>
          </p:cNvPr>
          <p:cNvSpPr/>
          <p:nvPr/>
        </p:nvSpPr>
        <p:spPr>
          <a:xfrm>
            <a:off x="6874826" y="715885"/>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2248GA91</a:t>
            </a:r>
            <a:endParaRPr kumimoji="1" lang="ja-JP" altLang="en-US" sz="1100" b="1" dirty="0"/>
          </a:p>
        </p:txBody>
      </p:sp>
      <p:sp>
        <p:nvSpPr>
          <p:cNvPr id="30" name="テキスト ボックス 29">
            <a:extLst>
              <a:ext uri="{FF2B5EF4-FFF2-40B4-BE49-F238E27FC236}">
                <a16:creationId xmlns:a16="http://schemas.microsoft.com/office/drawing/2014/main" id="{B76B1B62-FABF-F139-4879-6185376976F1}"/>
              </a:ext>
            </a:extLst>
          </p:cNvPr>
          <p:cNvSpPr txBox="1"/>
          <p:nvPr/>
        </p:nvSpPr>
        <p:spPr>
          <a:xfrm>
            <a:off x="1487487" y="388534"/>
            <a:ext cx="4608513" cy="1200329"/>
          </a:xfrm>
          <a:prstGeom prst="rect">
            <a:avLst/>
          </a:prstGeom>
          <a:noFill/>
        </p:spPr>
        <p:txBody>
          <a:bodyPr wrap="square" rtlCol="0">
            <a:spAutoFit/>
          </a:bodyPr>
          <a:lstStyle/>
          <a:p>
            <a:pPr algn="ctr"/>
            <a:r>
              <a:rPr lang="ja-JP" altLang="en-US" sz="3600" b="1" dirty="0"/>
              <a:t>胸膜摩擦</a:t>
            </a:r>
            <a:r>
              <a:rPr kumimoji="1" lang="ja-JP" altLang="en-US" sz="3600" b="1" dirty="0"/>
              <a:t>音</a:t>
            </a:r>
            <a:endParaRPr kumimoji="1" lang="en-US" altLang="ja-JP" sz="3600" b="1" dirty="0"/>
          </a:p>
          <a:p>
            <a:pPr algn="ctr"/>
            <a:r>
              <a:rPr kumimoji="1" lang="en-US" altLang="ja-JP" sz="3600" b="1" dirty="0"/>
              <a:t>Pleural friction rub</a:t>
            </a:r>
            <a:endParaRPr kumimoji="1" lang="ja-JP" altLang="en-US" sz="3600" b="1" dirty="0"/>
          </a:p>
        </p:txBody>
      </p:sp>
      <p:grpSp>
        <p:nvGrpSpPr>
          <p:cNvPr id="13" name="グループ化 12">
            <a:extLst>
              <a:ext uri="{FF2B5EF4-FFF2-40B4-BE49-F238E27FC236}">
                <a16:creationId xmlns:a16="http://schemas.microsoft.com/office/drawing/2014/main" id="{A3D12862-BB19-3111-D2FA-4B277474BA6A}"/>
              </a:ext>
            </a:extLst>
          </p:cNvPr>
          <p:cNvGrpSpPr/>
          <p:nvPr/>
        </p:nvGrpSpPr>
        <p:grpSpPr>
          <a:xfrm>
            <a:off x="8948588" y="388809"/>
            <a:ext cx="1080000" cy="1195554"/>
            <a:chOff x="9984432" y="420835"/>
            <a:chExt cx="1080000" cy="1195554"/>
          </a:xfrm>
        </p:grpSpPr>
        <p:pic>
          <p:nvPicPr>
            <p:cNvPr id="11266" name="Picture 2" descr="qr code">
              <a:extLst>
                <a:ext uri="{FF2B5EF4-FFF2-40B4-BE49-F238E27FC236}">
                  <a16:creationId xmlns:a16="http://schemas.microsoft.com/office/drawing/2014/main" id="{1262B325-1672-6CA0-097F-E42BC30EE1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4432" y="42083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8700781A-4E53-8A45-AFE8-413E9EC9A75C}"/>
                </a:ext>
              </a:extLst>
            </p:cNvPr>
            <p:cNvSpPr txBox="1"/>
            <p:nvPr/>
          </p:nvSpPr>
          <p:spPr>
            <a:xfrm>
              <a:off x="10160390" y="1385557"/>
              <a:ext cx="728084" cy="230832"/>
            </a:xfrm>
            <a:prstGeom prst="rect">
              <a:avLst/>
            </a:prstGeom>
            <a:noFill/>
          </p:spPr>
          <p:txBody>
            <a:bodyPr wrap="none" rtlCol="0">
              <a:spAutoFit/>
            </a:bodyPr>
            <a:lstStyle/>
            <a:p>
              <a:r>
                <a:rPr kumimoji="1" lang="en-US" altLang="ja-JP" sz="900" dirty="0"/>
                <a:t>2522GA91</a:t>
              </a:r>
              <a:endParaRPr kumimoji="1" lang="ja-JP" altLang="en-US" sz="900" dirty="0"/>
            </a:p>
          </p:txBody>
        </p:sp>
      </p:grpSp>
      <p:pic>
        <p:nvPicPr>
          <p:cNvPr id="17" name="図 16" descr="ダイアグラム&#10;&#10;自動的に生成された説明">
            <a:extLst>
              <a:ext uri="{FF2B5EF4-FFF2-40B4-BE49-F238E27FC236}">
                <a16:creationId xmlns:a16="http://schemas.microsoft.com/office/drawing/2014/main" id="{A363757B-4A15-25C5-91A2-1CE5028DF0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2610" y="3501330"/>
            <a:ext cx="3706076" cy="2880000"/>
          </a:xfrm>
          <a:prstGeom prst="rect">
            <a:avLst/>
          </a:prstGeom>
        </p:spPr>
      </p:pic>
      <p:pic>
        <p:nvPicPr>
          <p:cNvPr id="4" name="図 3" descr="ダイアグラム&#10;&#10;低い精度で自動的に生成された説明">
            <a:extLst>
              <a:ext uri="{FF2B5EF4-FFF2-40B4-BE49-F238E27FC236}">
                <a16:creationId xmlns:a16="http://schemas.microsoft.com/office/drawing/2014/main" id="{67227A1E-18DB-ECBF-2057-48A6AE0791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11964" y="1584932"/>
            <a:ext cx="2313043" cy="1800000"/>
          </a:xfrm>
          <a:prstGeom prst="rect">
            <a:avLst/>
          </a:prstGeom>
        </p:spPr>
      </p:pic>
      <p:pic>
        <p:nvPicPr>
          <p:cNvPr id="10" name="図 9" descr="ダイアグラム&#10;&#10;自動的に生成された説明">
            <a:extLst>
              <a:ext uri="{FF2B5EF4-FFF2-40B4-BE49-F238E27FC236}">
                <a16:creationId xmlns:a16="http://schemas.microsoft.com/office/drawing/2014/main" id="{E12C8B18-986B-D332-786B-36224DE767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2660" y="1636395"/>
            <a:ext cx="7040000" cy="3960000"/>
          </a:xfrm>
          <a:prstGeom prst="rect">
            <a:avLst/>
          </a:prstGeom>
        </p:spPr>
      </p:pic>
      <p:sp>
        <p:nvSpPr>
          <p:cNvPr id="3" name="テキスト ボックス 2">
            <a:extLst>
              <a:ext uri="{FF2B5EF4-FFF2-40B4-BE49-F238E27FC236}">
                <a16:creationId xmlns:a16="http://schemas.microsoft.com/office/drawing/2014/main" id="{A49CE05A-334D-317B-F361-BE69C160B089}"/>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9"/>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2CD9758A-E766-51C9-0F0E-6A31B2AF57F7}"/>
              </a:ext>
            </a:extLst>
          </p:cNvPr>
          <p:cNvGrpSpPr/>
          <p:nvPr/>
        </p:nvGrpSpPr>
        <p:grpSpPr>
          <a:xfrm>
            <a:off x="415331" y="263757"/>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AD91A317-FFBA-00F6-D606-C755A04140F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2E0971BD-69A3-3189-0CC3-32F0B10420B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943009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ダイアグラム&#10;&#10;自動的に生成された説明">
            <a:extLst>
              <a:ext uri="{FF2B5EF4-FFF2-40B4-BE49-F238E27FC236}">
                <a16:creationId xmlns:a16="http://schemas.microsoft.com/office/drawing/2014/main" id="{61097DFB-D425-5C7A-5E7C-EA330E9D2F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646" y="1346734"/>
            <a:ext cx="5119999" cy="2880000"/>
          </a:xfrm>
          <a:prstGeom prst="rect">
            <a:avLst/>
          </a:prstGeom>
        </p:spPr>
      </p:pic>
      <p:pic>
        <p:nvPicPr>
          <p:cNvPr id="7" name="図 6" descr="ダイアグラム&#10;&#10;自動的に生成された説明">
            <a:extLst>
              <a:ext uri="{FF2B5EF4-FFF2-40B4-BE49-F238E27FC236}">
                <a16:creationId xmlns:a16="http://schemas.microsoft.com/office/drawing/2014/main" id="{E59A1B7A-0962-E685-2C56-29FC3F4097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4673" y="2426734"/>
            <a:ext cx="6399999" cy="3600000"/>
          </a:xfrm>
          <a:prstGeom prst="rect">
            <a:avLst/>
          </a:prstGeom>
        </p:spPr>
      </p:pic>
      <p:sp>
        <p:nvSpPr>
          <p:cNvPr id="8" name="テキスト ボックス 7">
            <a:extLst>
              <a:ext uri="{FF2B5EF4-FFF2-40B4-BE49-F238E27FC236}">
                <a16:creationId xmlns:a16="http://schemas.microsoft.com/office/drawing/2014/main" id="{19B1591E-45BE-2813-BD63-808B1C840AB2}"/>
              </a:ext>
            </a:extLst>
          </p:cNvPr>
          <p:cNvSpPr txBox="1"/>
          <p:nvPr/>
        </p:nvSpPr>
        <p:spPr>
          <a:xfrm>
            <a:off x="1510698" y="495365"/>
            <a:ext cx="2785102" cy="646331"/>
          </a:xfrm>
          <a:prstGeom prst="rect">
            <a:avLst/>
          </a:prstGeom>
          <a:noFill/>
        </p:spPr>
        <p:txBody>
          <a:bodyPr wrap="square" rtlCol="0">
            <a:spAutoFit/>
          </a:bodyPr>
          <a:lstStyle/>
          <a:p>
            <a:pPr algn="ctr"/>
            <a:r>
              <a:rPr kumimoji="1" lang="ja-JP" altLang="en-US" sz="3600" b="1" dirty="0"/>
              <a:t>正常心音</a:t>
            </a:r>
          </a:p>
        </p:txBody>
      </p:sp>
      <p:sp>
        <p:nvSpPr>
          <p:cNvPr id="13" name="テキスト ボックス 12">
            <a:extLst>
              <a:ext uri="{FF2B5EF4-FFF2-40B4-BE49-F238E27FC236}">
                <a16:creationId xmlns:a16="http://schemas.microsoft.com/office/drawing/2014/main" id="{A5C867E3-E363-D3D0-6F17-CE84DF83CCAB}"/>
              </a:ext>
            </a:extLst>
          </p:cNvPr>
          <p:cNvSpPr txBox="1"/>
          <p:nvPr/>
        </p:nvSpPr>
        <p:spPr>
          <a:xfrm>
            <a:off x="6019374" y="130657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4"/>
            <a:extLst>
              <a:ext uri="{FF2B5EF4-FFF2-40B4-BE49-F238E27FC236}">
                <a16:creationId xmlns:a16="http://schemas.microsoft.com/office/drawing/2014/main" id="{5A853450-6215-4314-9EBE-4CF71E4328D1}"/>
              </a:ext>
            </a:extLst>
          </p:cNvPr>
          <p:cNvSpPr/>
          <p:nvPr/>
        </p:nvSpPr>
        <p:spPr>
          <a:xfrm>
            <a:off x="6263050" y="714860"/>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2234GA91</a:t>
            </a:r>
            <a:endParaRPr kumimoji="1" lang="ja-JP" altLang="en-US" sz="1100" b="1" dirty="0"/>
          </a:p>
        </p:txBody>
      </p:sp>
      <p:sp>
        <p:nvSpPr>
          <p:cNvPr id="6" name="テキスト ボックス 5">
            <a:extLst>
              <a:ext uri="{FF2B5EF4-FFF2-40B4-BE49-F238E27FC236}">
                <a16:creationId xmlns:a16="http://schemas.microsoft.com/office/drawing/2014/main" id="{AEE96B47-49F2-E54C-5E4E-5D475A77817F}"/>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5"/>
              </a:rPr>
              <a:t>https://telemedica.site/ipax-7feature-jp/</a:t>
            </a:r>
            <a:endParaRPr kumimoji="1" lang="ja-JP" altLang="en-US" sz="1050" dirty="0"/>
          </a:p>
        </p:txBody>
      </p:sp>
      <p:sp>
        <p:nvSpPr>
          <p:cNvPr id="9" name="テキスト ボックス 8">
            <a:extLst>
              <a:ext uri="{FF2B5EF4-FFF2-40B4-BE49-F238E27FC236}">
                <a16:creationId xmlns:a16="http://schemas.microsoft.com/office/drawing/2014/main" id="{4154B34F-618B-F344-A1AB-ED116B915DCA}"/>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6"/>
              </a:rPr>
              <a:t>https://kikuzosound.com/home</a:t>
            </a:r>
            <a:endParaRPr lang="en-US" altLang="ja-JP" sz="1050" dirty="0">
              <a:effectLst/>
              <a:ea typeface="游ゴシック" panose="020B0400000000000000" pitchFamily="50" charset="-128"/>
            </a:endParaRPr>
          </a:p>
        </p:txBody>
      </p:sp>
      <p:sp>
        <p:nvSpPr>
          <p:cNvPr id="11" name="テキスト ボックス 10">
            <a:extLst>
              <a:ext uri="{FF2B5EF4-FFF2-40B4-BE49-F238E27FC236}">
                <a16:creationId xmlns:a16="http://schemas.microsoft.com/office/drawing/2014/main" id="{8AB59D61-0628-FFFB-5E6A-230B2D898C95}"/>
              </a:ext>
            </a:extLst>
          </p:cNvPr>
          <p:cNvSpPr txBox="1"/>
          <p:nvPr/>
        </p:nvSpPr>
        <p:spPr>
          <a:xfrm>
            <a:off x="10034807" y="447648"/>
            <a:ext cx="1487908" cy="230832"/>
          </a:xfrm>
          <a:prstGeom prst="rect">
            <a:avLst/>
          </a:prstGeom>
          <a:noFill/>
        </p:spPr>
        <p:txBody>
          <a:bodyPr wrap="none" rtlCol="0">
            <a:spAutoFit/>
          </a:bodyPr>
          <a:lstStyle/>
          <a:p>
            <a:r>
              <a:rPr kumimoji="1" lang="ja-JP" altLang="en-US" sz="900" dirty="0"/>
              <a:t>胸部イラスト スケルトン</a:t>
            </a:r>
          </a:p>
        </p:txBody>
      </p:sp>
      <p:sp>
        <p:nvSpPr>
          <p:cNvPr id="12" name="四角形: 角を丸くする 11">
            <a:hlinkClick r:id="rId7"/>
            <a:extLst>
              <a:ext uri="{FF2B5EF4-FFF2-40B4-BE49-F238E27FC236}">
                <a16:creationId xmlns:a16="http://schemas.microsoft.com/office/drawing/2014/main" id="{CD077905-94FE-FAA8-74C8-E975DD9FC517}"/>
              </a:ext>
            </a:extLst>
          </p:cNvPr>
          <p:cNvSpPr/>
          <p:nvPr/>
        </p:nvSpPr>
        <p:spPr>
          <a:xfrm>
            <a:off x="9992712" y="714860"/>
            <a:ext cx="1656184" cy="545576"/>
          </a:xfrm>
          <a:prstGeom prst="roundRect">
            <a:avLst>
              <a:gd name="adj" fmla="val 50000"/>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solidFill>
                  <a:schemeClr val="accent1"/>
                </a:solidFill>
              </a:rPr>
              <a:t>iPax</a:t>
            </a:r>
            <a:r>
              <a:rPr lang="ja-JP" altLang="en-US" sz="1400" b="1" dirty="0">
                <a:solidFill>
                  <a:schemeClr val="accent1"/>
                </a:solidFill>
              </a:rPr>
              <a:t>リンク</a:t>
            </a:r>
            <a:endParaRPr lang="en-US" altLang="ja-JP" b="1" dirty="0">
              <a:solidFill>
                <a:schemeClr val="accent1"/>
              </a:solidFill>
            </a:endParaRPr>
          </a:p>
          <a:p>
            <a:pPr algn="ctr"/>
            <a:r>
              <a:rPr kumimoji="1" lang="en-US" altLang="ja-JP" sz="1100" b="1" dirty="0">
                <a:solidFill>
                  <a:schemeClr val="accent1"/>
                </a:solidFill>
              </a:rPr>
              <a:t>1810GA91</a:t>
            </a:r>
            <a:endParaRPr kumimoji="1" lang="ja-JP" altLang="en-US" sz="1100" b="1" dirty="0">
              <a:solidFill>
                <a:schemeClr val="accent1"/>
              </a:solidFill>
            </a:endParaRPr>
          </a:p>
        </p:txBody>
      </p:sp>
      <p:sp>
        <p:nvSpPr>
          <p:cNvPr id="14" name="テキスト ボックス 13">
            <a:extLst>
              <a:ext uri="{FF2B5EF4-FFF2-40B4-BE49-F238E27FC236}">
                <a16:creationId xmlns:a16="http://schemas.microsoft.com/office/drawing/2014/main" id="{D6D70FA0-C89F-56C4-7781-20C30897A722}"/>
              </a:ext>
            </a:extLst>
          </p:cNvPr>
          <p:cNvSpPr txBox="1"/>
          <p:nvPr/>
        </p:nvSpPr>
        <p:spPr>
          <a:xfrm>
            <a:off x="6383299" y="447648"/>
            <a:ext cx="1372492" cy="230832"/>
          </a:xfrm>
          <a:prstGeom prst="rect">
            <a:avLst/>
          </a:prstGeom>
          <a:noFill/>
        </p:spPr>
        <p:txBody>
          <a:bodyPr wrap="none" rtlCol="0">
            <a:spAutoFit/>
          </a:bodyPr>
          <a:lstStyle/>
          <a:p>
            <a:r>
              <a:rPr kumimoji="1" lang="ja-JP" altLang="en-US" sz="900" dirty="0"/>
              <a:t>胸部イラスト ノーマル</a:t>
            </a:r>
          </a:p>
        </p:txBody>
      </p:sp>
      <p:sp>
        <p:nvSpPr>
          <p:cNvPr id="15" name="テキスト ボックス 14">
            <a:extLst>
              <a:ext uri="{FF2B5EF4-FFF2-40B4-BE49-F238E27FC236}">
                <a16:creationId xmlns:a16="http://schemas.microsoft.com/office/drawing/2014/main" id="{52DA8ACF-DD33-49A0-EB32-275282F29561}"/>
              </a:ext>
            </a:extLst>
          </p:cNvPr>
          <p:cNvSpPr txBox="1"/>
          <p:nvPr/>
        </p:nvSpPr>
        <p:spPr>
          <a:xfrm>
            <a:off x="11451854" y="-31899"/>
            <a:ext cx="692818" cy="369332"/>
          </a:xfrm>
          <a:prstGeom prst="rect">
            <a:avLst/>
          </a:prstGeom>
          <a:noFill/>
        </p:spPr>
        <p:txBody>
          <a:bodyPr wrap="none" rtlCol="0">
            <a:spAutoFit/>
          </a:bodyPr>
          <a:lstStyle/>
          <a:p>
            <a:r>
              <a:rPr kumimoji="1" lang="en-US" altLang="ja-JP" b="1" dirty="0">
                <a:highlight>
                  <a:srgbClr val="FFFF00"/>
                </a:highlight>
              </a:rPr>
              <a:t>Free</a:t>
            </a:r>
            <a:endParaRPr kumimoji="1" lang="ja-JP" altLang="en-US" b="1" dirty="0">
              <a:highlight>
                <a:srgbClr val="FFFF00"/>
              </a:highlight>
            </a:endParaRPr>
          </a:p>
        </p:txBody>
      </p:sp>
      <p:pic>
        <p:nvPicPr>
          <p:cNvPr id="16" name="図 15" descr="ダイアグラム&#10;&#10;自動的に生成された説明">
            <a:extLst>
              <a:ext uri="{FF2B5EF4-FFF2-40B4-BE49-F238E27FC236}">
                <a16:creationId xmlns:a16="http://schemas.microsoft.com/office/drawing/2014/main" id="{61B9D443-6F5A-89D9-E57A-F6853016836B}"/>
              </a:ext>
            </a:extLst>
          </p:cNvPr>
          <p:cNvPicPr>
            <a:picLocks noChangeAspect="1"/>
          </p:cNvPicPr>
          <p:nvPr/>
        </p:nvPicPr>
        <p:blipFill>
          <a:blip r:embed="rId8">
            <a:extLst>
              <a:ext uri="{28A0092B-C50C-407E-A947-70E740481C1C}">
                <a14:useLocalDpi xmlns:a14="http://schemas.microsoft.com/office/drawing/2010/main" val="0"/>
              </a:ext>
            </a:extLst>
          </a:blip>
          <a:srcRect l="21651" t="13251" r="21650" b="22700"/>
          <a:stretch/>
        </p:blipFill>
        <p:spPr>
          <a:xfrm>
            <a:off x="334748" y="4291849"/>
            <a:ext cx="3399344" cy="2160000"/>
          </a:xfrm>
          <a:prstGeom prst="rect">
            <a:avLst/>
          </a:prstGeom>
        </p:spPr>
      </p:pic>
      <p:grpSp>
        <p:nvGrpSpPr>
          <p:cNvPr id="4" name="グループ化 3">
            <a:extLst>
              <a:ext uri="{FF2B5EF4-FFF2-40B4-BE49-F238E27FC236}">
                <a16:creationId xmlns:a16="http://schemas.microsoft.com/office/drawing/2014/main" id="{D87C1552-64A9-3346-74A1-13D0FC783674}"/>
              </a:ext>
            </a:extLst>
          </p:cNvPr>
          <p:cNvGrpSpPr/>
          <p:nvPr/>
        </p:nvGrpSpPr>
        <p:grpSpPr>
          <a:xfrm>
            <a:off x="8101786" y="447648"/>
            <a:ext cx="1080000" cy="1205174"/>
            <a:chOff x="8101786" y="447648"/>
            <a:chExt cx="1080000" cy="1205174"/>
          </a:xfrm>
        </p:grpSpPr>
        <p:pic>
          <p:nvPicPr>
            <p:cNvPr id="1030" name="Picture 6" descr="qr code">
              <a:extLst>
                <a:ext uri="{FF2B5EF4-FFF2-40B4-BE49-F238E27FC236}">
                  <a16:creationId xmlns:a16="http://schemas.microsoft.com/office/drawing/2014/main" id="{16E91609-6C85-45EC-1E02-2056262B1E8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01786" y="447648"/>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8517106D-6038-5B79-68A5-AE566777D1B6}"/>
                </a:ext>
              </a:extLst>
            </p:cNvPr>
            <p:cNvSpPr txBox="1"/>
            <p:nvPr/>
          </p:nvSpPr>
          <p:spPr>
            <a:xfrm>
              <a:off x="8299086" y="1421990"/>
              <a:ext cx="728084" cy="230832"/>
            </a:xfrm>
            <a:prstGeom prst="rect">
              <a:avLst/>
            </a:prstGeom>
            <a:noFill/>
          </p:spPr>
          <p:txBody>
            <a:bodyPr wrap="none" rtlCol="0">
              <a:spAutoFit/>
            </a:bodyPr>
            <a:lstStyle/>
            <a:p>
              <a:r>
                <a:rPr kumimoji="1" lang="en-US" altLang="ja-JP" sz="900" dirty="0"/>
                <a:t>2569GA91</a:t>
              </a:r>
              <a:endParaRPr kumimoji="1" lang="ja-JP" altLang="en-US" sz="900" dirty="0"/>
            </a:p>
          </p:txBody>
        </p:sp>
      </p:grpSp>
      <p:sp>
        <p:nvSpPr>
          <p:cNvPr id="17" name="テキスト ボックス 16">
            <a:extLst>
              <a:ext uri="{FF2B5EF4-FFF2-40B4-BE49-F238E27FC236}">
                <a16:creationId xmlns:a16="http://schemas.microsoft.com/office/drawing/2014/main" id="{69CE08DC-5506-062C-FD46-A46695B9A986}"/>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10"/>
              </a:rPr>
              <a:t>利用規約</a:t>
            </a:r>
            <a:r>
              <a:rPr lang="ja-JP" altLang="en-US" sz="1200" dirty="0"/>
              <a:t>を厳守してご利用ください</a:t>
            </a:r>
            <a:endParaRPr kumimoji="1" lang="en-US" altLang="ja-JP" sz="1200" dirty="0"/>
          </a:p>
        </p:txBody>
      </p:sp>
      <p:grpSp>
        <p:nvGrpSpPr>
          <p:cNvPr id="18" name="グループ化 17">
            <a:extLst>
              <a:ext uri="{FF2B5EF4-FFF2-40B4-BE49-F238E27FC236}">
                <a16:creationId xmlns:a16="http://schemas.microsoft.com/office/drawing/2014/main" id="{455B8533-167B-26CC-95C7-C08340E274EF}"/>
              </a:ext>
            </a:extLst>
          </p:cNvPr>
          <p:cNvGrpSpPr/>
          <p:nvPr/>
        </p:nvGrpSpPr>
        <p:grpSpPr>
          <a:xfrm>
            <a:off x="415331" y="263757"/>
            <a:ext cx="1072157" cy="1293761"/>
            <a:chOff x="415331" y="263757"/>
            <a:chExt cx="1072157" cy="1293761"/>
          </a:xfrm>
        </p:grpSpPr>
        <p:pic>
          <p:nvPicPr>
            <p:cNvPr id="19" name="図 18" descr="ロゴ, アイコン&#10;&#10;自動的に生成された説明">
              <a:extLst>
                <a:ext uri="{FF2B5EF4-FFF2-40B4-BE49-F238E27FC236}">
                  <a16:creationId xmlns:a16="http://schemas.microsoft.com/office/drawing/2014/main" id="{D9A926DE-B61B-D28C-32EA-7406B9F427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0" name="図 19" descr="挿絵 が含まれている画像&#10;&#10;自動的に生成された説明">
              <a:extLst>
                <a:ext uri="{FF2B5EF4-FFF2-40B4-BE49-F238E27FC236}">
                  <a16:creationId xmlns:a16="http://schemas.microsoft.com/office/drawing/2014/main" id="{F2D21E03-E38F-4A5C-937F-15CFA6FDD38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pic>
        <p:nvPicPr>
          <p:cNvPr id="10" name="図 9">
            <a:extLst>
              <a:ext uri="{FF2B5EF4-FFF2-40B4-BE49-F238E27FC236}">
                <a16:creationId xmlns:a16="http://schemas.microsoft.com/office/drawing/2014/main" id="{57C76E3B-1C7B-14B1-F4DB-1E266E9E44B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09372" y="4144048"/>
            <a:ext cx="1316650" cy="1974974"/>
          </a:xfrm>
          <a:prstGeom prst="rect">
            <a:avLst/>
          </a:prstGeom>
        </p:spPr>
      </p:pic>
    </p:spTree>
    <p:extLst>
      <p:ext uri="{BB962C8B-B14F-4D97-AF65-F5344CB8AC3E}">
        <p14:creationId xmlns:p14="http://schemas.microsoft.com/office/powerpoint/2010/main" val="2651593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095A8-D6CE-AD75-2343-BB4FE1D4EBBB}"/>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50E2B9BD-8BC1-2AD3-D165-65037B32119A}"/>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CEE38C59-D8AB-66D8-409D-88B0A4AE3BA9}"/>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4E901631-02E3-7F24-FBB4-B1261F2D9043}"/>
              </a:ext>
            </a:extLst>
          </p:cNvPr>
          <p:cNvSpPr txBox="1"/>
          <p:nvPr/>
        </p:nvSpPr>
        <p:spPr>
          <a:xfrm>
            <a:off x="1506608" y="4963568"/>
            <a:ext cx="2143536" cy="230832"/>
          </a:xfrm>
          <a:prstGeom prst="rect">
            <a:avLst/>
          </a:prstGeom>
          <a:noFill/>
        </p:spPr>
        <p:txBody>
          <a:bodyPr wrap="none" rtlCol="0">
            <a:spAutoFit/>
          </a:bodyPr>
          <a:lstStyle/>
          <a:p>
            <a:pPr algn="ctr"/>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BE551797-3B64-045B-CC4F-CCEF5BC1BE45}"/>
              </a:ext>
            </a:extLst>
          </p:cNvPr>
          <p:cNvSpPr/>
          <p:nvPr/>
        </p:nvSpPr>
        <p:spPr>
          <a:xfrm>
            <a:off x="1750284" y="4385519"/>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2242GA91</a:t>
            </a:r>
            <a:endParaRPr kumimoji="1" lang="ja-JP" altLang="en-US" sz="1100" b="1" dirty="0"/>
          </a:p>
        </p:txBody>
      </p:sp>
      <p:sp>
        <p:nvSpPr>
          <p:cNvPr id="30" name="テキスト ボックス 29">
            <a:extLst>
              <a:ext uri="{FF2B5EF4-FFF2-40B4-BE49-F238E27FC236}">
                <a16:creationId xmlns:a16="http://schemas.microsoft.com/office/drawing/2014/main" id="{87BEA5B1-7C9E-72DB-A305-15BD9D978D9D}"/>
              </a:ext>
            </a:extLst>
          </p:cNvPr>
          <p:cNvSpPr txBox="1"/>
          <p:nvPr/>
        </p:nvSpPr>
        <p:spPr>
          <a:xfrm>
            <a:off x="1557765" y="494008"/>
            <a:ext cx="2954059" cy="954107"/>
          </a:xfrm>
          <a:prstGeom prst="rect">
            <a:avLst/>
          </a:prstGeom>
          <a:noFill/>
        </p:spPr>
        <p:txBody>
          <a:bodyPr wrap="square" rtlCol="0">
            <a:spAutoFit/>
          </a:bodyPr>
          <a:lstStyle/>
          <a:p>
            <a:pPr algn="ctr"/>
            <a:r>
              <a:rPr kumimoji="1" lang="ja-JP" altLang="en-US" sz="2800" b="1" dirty="0"/>
              <a:t>呼吸音の変化</a:t>
            </a:r>
            <a:endParaRPr kumimoji="1" lang="en-US" altLang="ja-JP" sz="2800" b="1" dirty="0"/>
          </a:p>
          <a:p>
            <a:pPr algn="ctr"/>
            <a:r>
              <a:rPr kumimoji="1" lang="ja-JP" altLang="en-US" sz="2800" b="1" dirty="0"/>
              <a:t>空洞呼吸</a:t>
            </a:r>
          </a:p>
        </p:txBody>
      </p:sp>
      <p:sp>
        <p:nvSpPr>
          <p:cNvPr id="3" name="テキスト ボックス 2">
            <a:extLst>
              <a:ext uri="{FF2B5EF4-FFF2-40B4-BE49-F238E27FC236}">
                <a16:creationId xmlns:a16="http://schemas.microsoft.com/office/drawing/2014/main" id="{9A32B5D7-F8AB-FEC3-58EF-BFFEED13FB4B}"/>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DDBE0D9E-0AC6-2E3F-B961-12F16503FFCF}"/>
              </a:ext>
            </a:extLst>
          </p:cNvPr>
          <p:cNvGrpSpPr/>
          <p:nvPr/>
        </p:nvGrpSpPr>
        <p:grpSpPr>
          <a:xfrm>
            <a:off x="380161" y="324181"/>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FB9BFA9B-196B-94AE-28E4-67CC7D163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03104E47-0D88-44D9-2B12-EE36BE7005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4" name="テキスト ボックス 13">
            <a:extLst>
              <a:ext uri="{FF2B5EF4-FFF2-40B4-BE49-F238E27FC236}">
                <a16:creationId xmlns:a16="http://schemas.microsoft.com/office/drawing/2014/main" id="{942CC3A8-38C9-F76B-13CE-C55A46960F02}"/>
              </a:ext>
            </a:extLst>
          </p:cNvPr>
          <p:cNvSpPr txBox="1"/>
          <p:nvPr/>
        </p:nvSpPr>
        <p:spPr>
          <a:xfrm>
            <a:off x="932854" y="1772816"/>
            <a:ext cx="4386492" cy="646331"/>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en-US" altLang="ja-JP" b="0" i="0" dirty="0">
                <a:solidFill>
                  <a:srgbClr val="333333"/>
                </a:solidFill>
                <a:effectLst/>
                <a:latin typeface="Quicksand"/>
              </a:rPr>
              <a:t>60</a:t>
            </a:r>
            <a:r>
              <a:rPr lang="ja-JP" altLang="en-US" b="0" i="0" dirty="0">
                <a:solidFill>
                  <a:srgbClr val="333333"/>
                </a:solidFill>
                <a:effectLst/>
                <a:latin typeface="Quicksand"/>
              </a:rPr>
              <a:t>歳女性、肺腺癌</a:t>
            </a:r>
          </a:p>
        </p:txBody>
      </p:sp>
      <p:sp>
        <p:nvSpPr>
          <p:cNvPr id="16" name="テキスト ボックス 15">
            <a:extLst>
              <a:ext uri="{FF2B5EF4-FFF2-40B4-BE49-F238E27FC236}">
                <a16:creationId xmlns:a16="http://schemas.microsoft.com/office/drawing/2014/main" id="{7CFDA577-9BC9-2945-98F1-A907997D85CD}"/>
              </a:ext>
            </a:extLst>
          </p:cNvPr>
          <p:cNvSpPr txBox="1"/>
          <p:nvPr/>
        </p:nvSpPr>
        <p:spPr>
          <a:xfrm>
            <a:off x="932854" y="2651585"/>
            <a:ext cx="5089470" cy="1200329"/>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背側右下肺野で「肺胞呼吸音の気管呼吸音化」がみられ、背側左下肺野ではファインクラックルズを聴取する</a:t>
            </a:r>
          </a:p>
        </p:txBody>
      </p:sp>
      <p:sp>
        <p:nvSpPr>
          <p:cNvPr id="2" name="テキスト ボックス 1">
            <a:extLst>
              <a:ext uri="{FF2B5EF4-FFF2-40B4-BE49-F238E27FC236}">
                <a16:creationId xmlns:a16="http://schemas.microsoft.com/office/drawing/2014/main" id="{DD978108-96AA-BF0E-B401-B85DA0AAE537}"/>
              </a:ext>
            </a:extLst>
          </p:cNvPr>
          <p:cNvSpPr txBox="1"/>
          <p:nvPr/>
        </p:nvSpPr>
        <p:spPr>
          <a:xfrm>
            <a:off x="7553537" y="495822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四角形: 角を丸くする 3">
            <a:hlinkClick r:id="rId8"/>
            <a:extLst>
              <a:ext uri="{FF2B5EF4-FFF2-40B4-BE49-F238E27FC236}">
                <a16:creationId xmlns:a16="http://schemas.microsoft.com/office/drawing/2014/main" id="{F4A20F84-8FEA-27EF-56B9-D4AED3F2C654}"/>
              </a:ext>
            </a:extLst>
          </p:cNvPr>
          <p:cNvSpPr/>
          <p:nvPr/>
        </p:nvSpPr>
        <p:spPr>
          <a:xfrm>
            <a:off x="7797213" y="4380175"/>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2241GA91</a:t>
            </a:r>
            <a:endParaRPr kumimoji="1" lang="ja-JP" altLang="en-US" sz="1100" b="1" dirty="0"/>
          </a:p>
        </p:txBody>
      </p:sp>
      <p:sp>
        <p:nvSpPr>
          <p:cNvPr id="10" name="テキスト ボックス 9">
            <a:extLst>
              <a:ext uri="{FF2B5EF4-FFF2-40B4-BE49-F238E27FC236}">
                <a16:creationId xmlns:a16="http://schemas.microsoft.com/office/drawing/2014/main" id="{29C13139-417C-9FD9-E222-D8F7270A4B29}"/>
              </a:ext>
            </a:extLst>
          </p:cNvPr>
          <p:cNvSpPr txBox="1"/>
          <p:nvPr/>
        </p:nvSpPr>
        <p:spPr>
          <a:xfrm>
            <a:off x="7614164" y="555563"/>
            <a:ext cx="4386492" cy="830997"/>
          </a:xfrm>
          <a:prstGeom prst="rect">
            <a:avLst/>
          </a:prstGeom>
          <a:noFill/>
        </p:spPr>
        <p:txBody>
          <a:bodyPr wrap="square" rtlCol="0">
            <a:spAutoFit/>
          </a:bodyPr>
          <a:lstStyle/>
          <a:p>
            <a:pPr algn="ctr"/>
            <a:r>
              <a:rPr kumimoji="1" lang="ja-JP" altLang="en-US" sz="2400" b="1" dirty="0"/>
              <a:t>気管呼吸音の低下</a:t>
            </a:r>
            <a:endParaRPr kumimoji="1" lang="en-US" altLang="ja-JP" sz="2400" b="1" dirty="0"/>
          </a:p>
          <a:p>
            <a:pPr algn="ctr"/>
            <a:r>
              <a:rPr lang="ja-JP" altLang="en-US" sz="2400" b="1" dirty="0"/>
              <a:t>悪性リンパ腫による気道狭窄</a:t>
            </a:r>
            <a:endParaRPr kumimoji="1" lang="ja-JP" altLang="en-US" sz="2400" b="1" dirty="0"/>
          </a:p>
        </p:txBody>
      </p:sp>
      <p:grpSp>
        <p:nvGrpSpPr>
          <p:cNvPr id="13" name="グループ化 12">
            <a:extLst>
              <a:ext uri="{FF2B5EF4-FFF2-40B4-BE49-F238E27FC236}">
                <a16:creationId xmlns:a16="http://schemas.microsoft.com/office/drawing/2014/main" id="{C1F48BE0-9535-C304-858E-53DE9009959B}"/>
              </a:ext>
            </a:extLst>
          </p:cNvPr>
          <p:cNvGrpSpPr/>
          <p:nvPr/>
        </p:nvGrpSpPr>
        <p:grpSpPr>
          <a:xfrm>
            <a:off x="6443160" y="324181"/>
            <a:ext cx="1072157" cy="1293761"/>
            <a:chOff x="415331" y="263757"/>
            <a:chExt cx="1072157" cy="1293761"/>
          </a:xfrm>
        </p:grpSpPr>
        <p:pic>
          <p:nvPicPr>
            <p:cNvPr id="15" name="図 14" descr="ロゴ, アイコン&#10;&#10;自動的に生成された説明">
              <a:extLst>
                <a:ext uri="{FF2B5EF4-FFF2-40B4-BE49-F238E27FC236}">
                  <a16:creationId xmlns:a16="http://schemas.microsoft.com/office/drawing/2014/main" id="{BF36DC60-4E43-EB44-F904-5E1A6F33D7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7" name="図 16" descr="挿絵 が含まれている画像&#10;&#10;自動的に生成された説明">
              <a:extLst>
                <a:ext uri="{FF2B5EF4-FFF2-40B4-BE49-F238E27FC236}">
                  <a16:creationId xmlns:a16="http://schemas.microsoft.com/office/drawing/2014/main" id="{8E8F0786-C641-7905-F97F-E6ADCE3260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8" name="テキスト ボックス 17">
            <a:extLst>
              <a:ext uri="{FF2B5EF4-FFF2-40B4-BE49-F238E27FC236}">
                <a16:creationId xmlns:a16="http://schemas.microsoft.com/office/drawing/2014/main" id="{F3BDD618-4FC2-FFE1-BF3B-8C7238EC6B16}"/>
              </a:ext>
            </a:extLst>
          </p:cNvPr>
          <p:cNvSpPr txBox="1"/>
          <p:nvPr/>
        </p:nvSpPr>
        <p:spPr>
          <a:xfrm>
            <a:off x="6966092" y="1772816"/>
            <a:ext cx="4386492" cy="646331"/>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en-US" altLang="ja-JP" b="0" i="0" dirty="0">
                <a:solidFill>
                  <a:srgbClr val="333333"/>
                </a:solidFill>
                <a:effectLst/>
                <a:latin typeface="Quicksand"/>
              </a:rPr>
              <a:t>84</a:t>
            </a:r>
            <a:r>
              <a:rPr lang="ja-JP" altLang="en-US" b="0" i="0" dirty="0">
                <a:solidFill>
                  <a:srgbClr val="333333"/>
                </a:solidFill>
                <a:effectLst/>
                <a:latin typeface="Quicksand"/>
              </a:rPr>
              <a:t>歳女性、悪性リンパ腫による気道狭窄</a:t>
            </a:r>
          </a:p>
        </p:txBody>
      </p:sp>
      <p:sp>
        <p:nvSpPr>
          <p:cNvPr id="19" name="テキスト ボックス 18">
            <a:extLst>
              <a:ext uri="{FF2B5EF4-FFF2-40B4-BE49-F238E27FC236}">
                <a16:creationId xmlns:a16="http://schemas.microsoft.com/office/drawing/2014/main" id="{4A097FE0-0359-EDD4-CD19-67AAA38B1F42}"/>
              </a:ext>
            </a:extLst>
          </p:cNvPr>
          <p:cNvSpPr txBox="1"/>
          <p:nvPr/>
        </p:nvSpPr>
        <p:spPr>
          <a:xfrm>
            <a:off x="6966092" y="2651585"/>
            <a:ext cx="4386492" cy="646331"/>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左気管支領域で呼吸音低下が認められる</a:t>
            </a:r>
          </a:p>
        </p:txBody>
      </p:sp>
    </p:spTree>
    <p:extLst>
      <p:ext uri="{BB962C8B-B14F-4D97-AF65-F5344CB8AC3E}">
        <p14:creationId xmlns:p14="http://schemas.microsoft.com/office/powerpoint/2010/main" val="26893648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B23C1-AE6B-AD48-3C35-710D924CF1F9}"/>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7DDBAAF7-319D-3806-9350-F2F1F2780CA5}"/>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C602FC4A-9E78-9E35-C4BE-5101346B13EC}"/>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2916F137-A3F7-CA34-BBC7-BA46F99D7E59}"/>
              </a:ext>
            </a:extLst>
          </p:cNvPr>
          <p:cNvSpPr txBox="1"/>
          <p:nvPr/>
        </p:nvSpPr>
        <p:spPr>
          <a:xfrm>
            <a:off x="1512805" y="49745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79C3627B-8D4E-D9E2-652F-20853FE8C926}"/>
              </a:ext>
            </a:extLst>
          </p:cNvPr>
          <p:cNvSpPr/>
          <p:nvPr/>
        </p:nvSpPr>
        <p:spPr>
          <a:xfrm>
            <a:off x="1756481" y="4396516"/>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2310GA91</a:t>
            </a:r>
            <a:endParaRPr kumimoji="1" lang="ja-JP" altLang="en-US" sz="1100" b="1" dirty="0"/>
          </a:p>
        </p:txBody>
      </p:sp>
      <p:sp>
        <p:nvSpPr>
          <p:cNvPr id="30" name="テキスト ボックス 29">
            <a:extLst>
              <a:ext uri="{FF2B5EF4-FFF2-40B4-BE49-F238E27FC236}">
                <a16:creationId xmlns:a16="http://schemas.microsoft.com/office/drawing/2014/main" id="{289FB9CF-BA32-FC76-3C75-095D3E23044F}"/>
              </a:ext>
            </a:extLst>
          </p:cNvPr>
          <p:cNvSpPr txBox="1"/>
          <p:nvPr/>
        </p:nvSpPr>
        <p:spPr>
          <a:xfrm>
            <a:off x="1533580" y="495132"/>
            <a:ext cx="2834228" cy="954107"/>
          </a:xfrm>
          <a:prstGeom prst="rect">
            <a:avLst/>
          </a:prstGeom>
          <a:noFill/>
        </p:spPr>
        <p:txBody>
          <a:bodyPr wrap="square" rtlCol="0">
            <a:spAutoFit/>
          </a:bodyPr>
          <a:lstStyle/>
          <a:p>
            <a:pPr algn="ctr"/>
            <a:r>
              <a:rPr kumimoji="1" lang="ja-JP" altLang="en-US" sz="2800" b="1" dirty="0"/>
              <a:t>ウィージズ</a:t>
            </a:r>
            <a:endParaRPr kumimoji="1" lang="en-US" altLang="ja-JP" sz="2800" b="1" dirty="0"/>
          </a:p>
          <a:p>
            <a:pPr algn="ctr"/>
            <a:r>
              <a:rPr kumimoji="1" lang="en-US" altLang="ja-JP" sz="2800" b="1" dirty="0"/>
              <a:t>COPD</a:t>
            </a:r>
            <a:r>
              <a:rPr kumimoji="1" lang="ja-JP" altLang="en-US" sz="2800" b="1" dirty="0"/>
              <a:t>急性増悪</a:t>
            </a:r>
          </a:p>
        </p:txBody>
      </p:sp>
      <p:sp>
        <p:nvSpPr>
          <p:cNvPr id="3" name="テキスト ボックス 2">
            <a:extLst>
              <a:ext uri="{FF2B5EF4-FFF2-40B4-BE49-F238E27FC236}">
                <a16:creationId xmlns:a16="http://schemas.microsoft.com/office/drawing/2014/main" id="{7CE5E3D9-F521-E6D1-0F28-2E7B2F74EF64}"/>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1CA175F5-7AF2-CC0D-6E07-DB99238030F1}"/>
              </a:ext>
            </a:extLst>
          </p:cNvPr>
          <p:cNvGrpSpPr/>
          <p:nvPr/>
        </p:nvGrpSpPr>
        <p:grpSpPr>
          <a:xfrm>
            <a:off x="380161" y="325305"/>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F814216E-49CD-754B-AF28-9A4CE15B84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F09895A1-8F36-6EFB-B97C-D6C6B722DA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4" name="テキスト ボックス 13">
            <a:extLst>
              <a:ext uri="{FF2B5EF4-FFF2-40B4-BE49-F238E27FC236}">
                <a16:creationId xmlns:a16="http://schemas.microsoft.com/office/drawing/2014/main" id="{006926B1-E052-0F12-C23D-651E4185C9D8}"/>
              </a:ext>
            </a:extLst>
          </p:cNvPr>
          <p:cNvSpPr txBox="1"/>
          <p:nvPr/>
        </p:nvSpPr>
        <p:spPr>
          <a:xfrm>
            <a:off x="932854" y="1772816"/>
            <a:ext cx="4386492" cy="646331"/>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en-US" altLang="ja-JP" b="0" i="0" dirty="0">
                <a:solidFill>
                  <a:srgbClr val="333333"/>
                </a:solidFill>
                <a:effectLst/>
                <a:latin typeface="Quicksand"/>
              </a:rPr>
              <a:t>COPD</a:t>
            </a:r>
            <a:r>
              <a:rPr lang="ja-JP" altLang="en-US" b="0" i="0" dirty="0">
                <a:solidFill>
                  <a:srgbClr val="333333"/>
                </a:solidFill>
                <a:effectLst/>
                <a:latin typeface="Quicksand"/>
              </a:rPr>
              <a:t>急性増悪の症例</a:t>
            </a:r>
          </a:p>
        </p:txBody>
      </p:sp>
      <p:sp>
        <p:nvSpPr>
          <p:cNvPr id="16" name="テキスト ボックス 15">
            <a:extLst>
              <a:ext uri="{FF2B5EF4-FFF2-40B4-BE49-F238E27FC236}">
                <a16:creationId xmlns:a16="http://schemas.microsoft.com/office/drawing/2014/main" id="{E6A65F46-D0DF-73BB-D758-F0CDEC966919}"/>
              </a:ext>
            </a:extLst>
          </p:cNvPr>
          <p:cNvSpPr txBox="1"/>
          <p:nvPr/>
        </p:nvSpPr>
        <p:spPr>
          <a:xfrm>
            <a:off x="932854" y="2651585"/>
            <a:ext cx="5089470" cy="923330"/>
          </a:xfrm>
          <a:prstGeom prst="rect">
            <a:avLst/>
          </a:prstGeom>
          <a:noFill/>
        </p:spPr>
        <p:txBody>
          <a:bodyPr wrap="square">
            <a:spAutoFit/>
          </a:bodyPr>
          <a:lstStyle/>
          <a:p>
            <a:pPr algn="l" latinLnBrk="1"/>
            <a:r>
              <a:rPr lang="ja-JP" altLang="en-US" b="1" i="0" dirty="0">
                <a:solidFill>
                  <a:srgbClr val="2980B9"/>
                </a:solidFill>
                <a:effectLst/>
                <a:latin typeface="Quicksand"/>
              </a:rPr>
              <a:t>聴診所見　</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頸部聴診で呼気時の</a:t>
            </a:r>
            <a:r>
              <a:rPr lang="en-US" altLang="ja-JP" b="0" i="0" dirty="0">
                <a:solidFill>
                  <a:srgbClr val="333333"/>
                </a:solidFill>
                <a:effectLst/>
                <a:latin typeface="Quicksand"/>
              </a:rPr>
              <a:t>wheezes</a:t>
            </a:r>
            <a:r>
              <a:rPr lang="ja-JP" altLang="en-US" b="0" i="0" dirty="0">
                <a:solidFill>
                  <a:srgbClr val="333333"/>
                </a:solidFill>
                <a:effectLst/>
                <a:latin typeface="Quicksand"/>
              </a:rPr>
              <a:t>を聴取、呼気時間が１：３程度に延長している</a:t>
            </a:r>
          </a:p>
        </p:txBody>
      </p:sp>
      <p:sp>
        <p:nvSpPr>
          <p:cNvPr id="2" name="テキスト ボックス 1">
            <a:extLst>
              <a:ext uri="{FF2B5EF4-FFF2-40B4-BE49-F238E27FC236}">
                <a16:creationId xmlns:a16="http://schemas.microsoft.com/office/drawing/2014/main" id="{3B98BA73-DBA6-D314-8704-C8F1C9A2E9B4}"/>
              </a:ext>
            </a:extLst>
          </p:cNvPr>
          <p:cNvSpPr txBox="1"/>
          <p:nvPr/>
        </p:nvSpPr>
        <p:spPr>
          <a:xfrm>
            <a:off x="7553745" y="4971837"/>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四角形: 角を丸くする 3">
            <a:hlinkClick r:id="rId8"/>
            <a:extLst>
              <a:ext uri="{FF2B5EF4-FFF2-40B4-BE49-F238E27FC236}">
                <a16:creationId xmlns:a16="http://schemas.microsoft.com/office/drawing/2014/main" id="{65C6C5F7-5D1E-7C26-9DD1-B4D6DCB14BE6}"/>
              </a:ext>
            </a:extLst>
          </p:cNvPr>
          <p:cNvSpPr/>
          <p:nvPr/>
        </p:nvSpPr>
        <p:spPr>
          <a:xfrm>
            <a:off x="7797421" y="4393788"/>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2238GA91</a:t>
            </a:r>
            <a:endParaRPr kumimoji="1" lang="ja-JP" altLang="en-US" sz="1100" b="1" dirty="0"/>
          </a:p>
        </p:txBody>
      </p:sp>
      <p:sp>
        <p:nvSpPr>
          <p:cNvPr id="10" name="テキスト ボックス 9">
            <a:extLst>
              <a:ext uri="{FF2B5EF4-FFF2-40B4-BE49-F238E27FC236}">
                <a16:creationId xmlns:a16="http://schemas.microsoft.com/office/drawing/2014/main" id="{96F68FC9-0633-310A-5ED1-F0D184D52054}"/>
              </a:ext>
            </a:extLst>
          </p:cNvPr>
          <p:cNvSpPr txBox="1"/>
          <p:nvPr/>
        </p:nvSpPr>
        <p:spPr>
          <a:xfrm>
            <a:off x="7547082" y="556687"/>
            <a:ext cx="4525582" cy="830997"/>
          </a:xfrm>
          <a:prstGeom prst="rect">
            <a:avLst/>
          </a:prstGeom>
          <a:noFill/>
        </p:spPr>
        <p:txBody>
          <a:bodyPr wrap="square" rtlCol="0">
            <a:spAutoFit/>
          </a:bodyPr>
          <a:lstStyle/>
          <a:p>
            <a:pPr algn="ctr"/>
            <a:r>
              <a:rPr kumimoji="1" lang="ja-JP" altLang="en-US" sz="2400" b="1" dirty="0"/>
              <a:t>コースクラックルズとロンカイ</a:t>
            </a:r>
            <a:endParaRPr kumimoji="1" lang="en-US" altLang="ja-JP" sz="2400" b="1" dirty="0"/>
          </a:p>
          <a:p>
            <a:pPr algn="ctr"/>
            <a:r>
              <a:rPr kumimoji="1" lang="ja-JP" altLang="en-US" sz="2400" b="1" dirty="0"/>
              <a:t>粘液産生性肺胞上皮癌</a:t>
            </a:r>
          </a:p>
        </p:txBody>
      </p:sp>
      <p:grpSp>
        <p:nvGrpSpPr>
          <p:cNvPr id="13" name="グループ化 12">
            <a:extLst>
              <a:ext uri="{FF2B5EF4-FFF2-40B4-BE49-F238E27FC236}">
                <a16:creationId xmlns:a16="http://schemas.microsoft.com/office/drawing/2014/main" id="{3CA3F41B-A284-7DE5-C4F7-23FB88737740}"/>
              </a:ext>
            </a:extLst>
          </p:cNvPr>
          <p:cNvGrpSpPr/>
          <p:nvPr/>
        </p:nvGrpSpPr>
        <p:grpSpPr>
          <a:xfrm>
            <a:off x="6428833" y="325305"/>
            <a:ext cx="1072157" cy="1293761"/>
            <a:chOff x="415331" y="263757"/>
            <a:chExt cx="1072157" cy="1293761"/>
          </a:xfrm>
        </p:grpSpPr>
        <p:pic>
          <p:nvPicPr>
            <p:cNvPr id="15" name="図 14" descr="ロゴ, アイコン&#10;&#10;自動的に生成された説明">
              <a:extLst>
                <a:ext uri="{FF2B5EF4-FFF2-40B4-BE49-F238E27FC236}">
                  <a16:creationId xmlns:a16="http://schemas.microsoft.com/office/drawing/2014/main" id="{714631D6-FEDD-D38D-098F-1975BC0BB7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7" name="図 16" descr="挿絵 が含まれている画像&#10;&#10;自動的に生成された説明">
              <a:extLst>
                <a:ext uri="{FF2B5EF4-FFF2-40B4-BE49-F238E27FC236}">
                  <a16:creationId xmlns:a16="http://schemas.microsoft.com/office/drawing/2014/main" id="{54C22BD0-7690-3911-5FC6-6200DF58F2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8" name="テキスト ボックス 17">
            <a:extLst>
              <a:ext uri="{FF2B5EF4-FFF2-40B4-BE49-F238E27FC236}">
                <a16:creationId xmlns:a16="http://schemas.microsoft.com/office/drawing/2014/main" id="{C1D6379C-701F-95CB-BF8C-58D0A68F152C}"/>
              </a:ext>
            </a:extLst>
          </p:cNvPr>
          <p:cNvSpPr txBox="1"/>
          <p:nvPr/>
        </p:nvSpPr>
        <p:spPr>
          <a:xfrm>
            <a:off x="6981204" y="1772816"/>
            <a:ext cx="4947444" cy="646331"/>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en-US" altLang="ja-JP" b="0" i="0" dirty="0">
                <a:solidFill>
                  <a:srgbClr val="333333"/>
                </a:solidFill>
                <a:effectLst/>
                <a:latin typeface="Quicksand"/>
              </a:rPr>
              <a:t>70</a:t>
            </a:r>
            <a:r>
              <a:rPr lang="ja-JP" altLang="en-US" b="0" i="0" dirty="0">
                <a:solidFill>
                  <a:srgbClr val="333333"/>
                </a:solidFill>
                <a:effectLst/>
                <a:latin typeface="Quicksand"/>
              </a:rPr>
              <a:t>歳女性、</a:t>
            </a:r>
            <a:r>
              <a:rPr lang="en-US" altLang="ja-JP" b="0" i="0" dirty="0">
                <a:solidFill>
                  <a:srgbClr val="333333"/>
                </a:solidFill>
                <a:effectLst/>
                <a:latin typeface="Quicksand"/>
              </a:rPr>
              <a:t>1</a:t>
            </a:r>
            <a:r>
              <a:rPr lang="ja-JP" altLang="en-US" b="0" i="0" dirty="0">
                <a:solidFill>
                  <a:srgbClr val="333333"/>
                </a:solidFill>
                <a:effectLst/>
                <a:latin typeface="Quicksand"/>
              </a:rPr>
              <a:t>年続く湿性咳嗽と血痰</a:t>
            </a:r>
          </a:p>
        </p:txBody>
      </p:sp>
      <p:sp>
        <p:nvSpPr>
          <p:cNvPr id="19" name="テキスト ボックス 18">
            <a:extLst>
              <a:ext uri="{FF2B5EF4-FFF2-40B4-BE49-F238E27FC236}">
                <a16:creationId xmlns:a16="http://schemas.microsoft.com/office/drawing/2014/main" id="{62A99977-669B-2B81-53C8-3C658900CF16}"/>
              </a:ext>
            </a:extLst>
          </p:cNvPr>
          <p:cNvSpPr txBox="1"/>
          <p:nvPr/>
        </p:nvSpPr>
        <p:spPr>
          <a:xfrm>
            <a:off x="6981204" y="2651585"/>
            <a:ext cx="5210796" cy="923330"/>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右中肺野でコースクラックルズとロンカイを聴取</a:t>
            </a:r>
          </a:p>
        </p:txBody>
      </p:sp>
    </p:spTree>
    <p:extLst>
      <p:ext uri="{BB962C8B-B14F-4D97-AF65-F5344CB8AC3E}">
        <p14:creationId xmlns:p14="http://schemas.microsoft.com/office/powerpoint/2010/main" val="20508058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20D4C-6689-4308-B83A-6D697B9746B0}"/>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5906B87-35BD-0A67-6155-9C047C0A6CE5}"/>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ED4E76C3-A711-D994-840E-D0BF806F566E}"/>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5F2EBD8B-B5D4-3E01-9BC4-59F8E1812E55}"/>
              </a:ext>
            </a:extLst>
          </p:cNvPr>
          <p:cNvSpPr txBox="1"/>
          <p:nvPr/>
        </p:nvSpPr>
        <p:spPr>
          <a:xfrm>
            <a:off x="1510790" y="497437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836A221C-3344-9A87-ACAE-FF6FEAA86E3E}"/>
              </a:ext>
            </a:extLst>
          </p:cNvPr>
          <p:cNvSpPr/>
          <p:nvPr/>
        </p:nvSpPr>
        <p:spPr>
          <a:xfrm>
            <a:off x="1754466" y="4396321"/>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2313GA91</a:t>
            </a:r>
            <a:endParaRPr kumimoji="1" lang="ja-JP" altLang="en-US" sz="1100" b="1" dirty="0"/>
          </a:p>
        </p:txBody>
      </p:sp>
      <p:sp>
        <p:nvSpPr>
          <p:cNvPr id="30" name="テキスト ボックス 29">
            <a:extLst>
              <a:ext uri="{FF2B5EF4-FFF2-40B4-BE49-F238E27FC236}">
                <a16:creationId xmlns:a16="http://schemas.microsoft.com/office/drawing/2014/main" id="{7C031403-03B8-3CA1-36FF-C1CB7F4B7FFC}"/>
              </a:ext>
            </a:extLst>
          </p:cNvPr>
          <p:cNvSpPr txBox="1"/>
          <p:nvPr/>
        </p:nvSpPr>
        <p:spPr>
          <a:xfrm>
            <a:off x="1533580" y="521509"/>
            <a:ext cx="3774960" cy="954107"/>
          </a:xfrm>
          <a:prstGeom prst="rect">
            <a:avLst/>
          </a:prstGeom>
          <a:noFill/>
        </p:spPr>
        <p:txBody>
          <a:bodyPr wrap="square" rtlCol="0">
            <a:spAutoFit/>
          </a:bodyPr>
          <a:lstStyle/>
          <a:p>
            <a:pPr algn="ctr"/>
            <a:r>
              <a:rPr kumimoji="1" lang="ja-JP" altLang="en-US" sz="2800" b="1" dirty="0"/>
              <a:t>コースクラックルズ</a:t>
            </a:r>
            <a:endParaRPr kumimoji="1" lang="en-US" altLang="ja-JP" sz="2800" b="1" dirty="0"/>
          </a:p>
          <a:p>
            <a:pPr algn="ctr"/>
            <a:r>
              <a:rPr kumimoji="1" lang="ja-JP" altLang="en-US" sz="2800" b="1" dirty="0"/>
              <a:t>ウイルス感染症例</a:t>
            </a:r>
          </a:p>
        </p:txBody>
      </p:sp>
      <p:sp>
        <p:nvSpPr>
          <p:cNvPr id="3" name="テキスト ボックス 2">
            <a:extLst>
              <a:ext uri="{FF2B5EF4-FFF2-40B4-BE49-F238E27FC236}">
                <a16:creationId xmlns:a16="http://schemas.microsoft.com/office/drawing/2014/main" id="{CA8D7E06-FBB6-B9EE-9F42-48D6E2D10ACE}"/>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B1194E69-EF9E-9025-05AC-11C7E1CAC131}"/>
              </a:ext>
            </a:extLst>
          </p:cNvPr>
          <p:cNvGrpSpPr/>
          <p:nvPr/>
        </p:nvGrpSpPr>
        <p:grpSpPr>
          <a:xfrm>
            <a:off x="380161" y="351682"/>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EFFD13E8-991D-3D1B-A693-56FC631049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ABCF656D-C601-B48E-7B04-38342A4F48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4" name="テキスト ボックス 13">
            <a:extLst>
              <a:ext uri="{FF2B5EF4-FFF2-40B4-BE49-F238E27FC236}">
                <a16:creationId xmlns:a16="http://schemas.microsoft.com/office/drawing/2014/main" id="{AD6E063C-CEF6-6BDE-9BE4-C1AB3E1D76E0}"/>
              </a:ext>
            </a:extLst>
          </p:cNvPr>
          <p:cNvSpPr txBox="1"/>
          <p:nvPr/>
        </p:nvSpPr>
        <p:spPr>
          <a:xfrm>
            <a:off x="927528" y="1772816"/>
            <a:ext cx="5449832" cy="646331"/>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咳嗽と</a:t>
            </a:r>
            <a:r>
              <a:rPr lang="en-US" altLang="ja-JP" b="0" i="0" dirty="0">
                <a:solidFill>
                  <a:srgbClr val="333333"/>
                </a:solidFill>
                <a:effectLst/>
                <a:latin typeface="Quicksand"/>
              </a:rPr>
              <a:t>38℃</a:t>
            </a:r>
            <a:r>
              <a:rPr lang="ja-JP" altLang="en-US" b="0" i="0" dirty="0">
                <a:solidFill>
                  <a:srgbClr val="333333"/>
                </a:solidFill>
                <a:effectLst/>
                <a:latin typeface="Quicksand"/>
              </a:rPr>
              <a:t>の発熱を呈する患者。ウイルス感染症。</a:t>
            </a:r>
          </a:p>
        </p:txBody>
      </p:sp>
      <p:sp>
        <p:nvSpPr>
          <p:cNvPr id="16" name="テキスト ボックス 15">
            <a:extLst>
              <a:ext uri="{FF2B5EF4-FFF2-40B4-BE49-F238E27FC236}">
                <a16:creationId xmlns:a16="http://schemas.microsoft.com/office/drawing/2014/main" id="{E6ABFBE4-969D-2C92-41C1-9E6D51422B28}"/>
              </a:ext>
            </a:extLst>
          </p:cNvPr>
          <p:cNvSpPr txBox="1"/>
          <p:nvPr/>
        </p:nvSpPr>
        <p:spPr>
          <a:xfrm>
            <a:off x="927528" y="2651585"/>
            <a:ext cx="5449832" cy="923330"/>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右前胸部でコースクラックルズ、左背側肺底部でコースクラックルズとわずかにロンカイを聴取する。</a:t>
            </a:r>
          </a:p>
        </p:txBody>
      </p:sp>
      <p:sp>
        <p:nvSpPr>
          <p:cNvPr id="2" name="テキスト ボックス 1">
            <a:extLst>
              <a:ext uri="{FF2B5EF4-FFF2-40B4-BE49-F238E27FC236}">
                <a16:creationId xmlns:a16="http://schemas.microsoft.com/office/drawing/2014/main" id="{97D1F6DA-CE17-0004-CA11-2118741B7646}"/>
              </a:ext>
            </a:extLst>
          </p:cNvPr>
          <p:cNvSpPr txBox="1"/>
          <p:nvPr/>
        </p:nvSpPr>
        <p:spPr>
          <a:xfrm>
            <a:off x="7555458" y="4967161"/>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四角形: 角を丸くする 3">
            <a:hlinkClick r:id="rId8"/>
            <a:extLst>
              <a:ext uri="{FF2B5EF4-FFF2-40B4-BE49-F238E27FC236}">
                <a16:creationId xmlns:a16="http://schemas.microsoft.com/office/drawing/2014/main" id="{75997463-AB14-819E-C01E-66EE91DD3BDB}"/>
              </a:ext>
            </a:extLst>
          </p:cNvPr>
          <p:cNvSpPr/>
          <p:nvPr/>
        </p:nvSpPr>
        <p:spPr>
          <a:xfrm>
            <a:off x="7799134" y="4389112"/>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2245GA91</a:t>
            </a:r>
            <a:endParaRPr kumimoji="1" lang="ja-JP" altLang="en-US" sz="1100" b="1" dirty="0"/>
          </a:p>
        </p:txBody>
      </p:sp>
      <p:sp>
        <p:nvSpPr>
          <p:cNvPr id="10" name="テキスト ボックス 9">
            <a:extLst>
              <a:ext uri="{FF2B5EF4-FFF2-40B4-BE49-F238E27FC236}">
                <a16:creationId xmlns:a16="http://schemas.microsoft.com/office/drawing/2014/main" id="{521BEA85-D088-E943-6998-D8C397E8EA98}"/>
              </a:ext>
            </a:extLst>
          </p:cNvPr>
          <p:cNvSpPr txBox="1"/>
          <p:nvPr/>
        </p:nvSpPr>
        <p:spPr>
          <a:xfrm>
            <a:off x="7548524" y="508843"/>
            <a:ext cx="3774960" cy="954107"/>
          </a:xfrm>
          <a:prstGeom prst="rect">
            <a:avLst/>
          </a:prstGeom>
          <a:noFill/>
        </p:spPr>
        <p:txBody>
          <a:bodyPr wrap="square" rtlCol="0">
            <a:spAutoFit/>
          </a:bodyPr>
          <a:lstStyle/>
          <a:p>
            <a:pPr algn="ctr"/>
            <a:r>
              <a:rPr kumimoji="1" lang="ja-JP" altLang="en-US" sz="2800" b="1" dirty="0"/>
              <a:t>コースクラックルズ</a:t>
            </a:r>
            <a:endParaRPr kumimoji="1" lang="en-US" altLang="ja-JP" sz="2800" b="1" dirty="0"/>
          </a:p>
          <a:p>
            <a:pPr algn="ctr"/>
            <a:r>
              <a:rPr kumimoji="1" lang="ja-JP" altLang="en-US" sz="2800" b="1" dirty="0"/>
              <a:t>レジオネラ肺炎</a:t>
            </a:r>
          </a:p>
        </p:txBody>
      </p:sp>
      <p:grpSp>
        <p:nvGrpSpPr>
          <p:cNvPr id="13" name="グループ化 12">
            <a:extLst>
              <a:ext uri="{FF2B5EF4-FFF2-40B4-BE49-F238E27FC236}">
                <a16:creationId xmlns:a16="http://schemas.microsoft.com/office/drawing/2014/main" id="{2A5BF825-9DB4-BFF9-B445-440DC5B5A93D}"/>
              </a:ext>
            </a:extLst>
          </p:cNvPr>
          <p:cNvGrpSpPr/>
          <p:nvPr/>
        </p:nvGrpSpPr>
        <p:grpSpPr>
          <a:xfrm>
            <a:off x="6430275" y="339016"/>
            <a:ext cx="1072157" cy="1293761"/>
            <a:chOff x="415331" y="263757"/>
            <a:chExt cx="1072157" cy="1293761"/>
          </a:xfrm>
        </p:grpSpPr>
        <p:pic>
          <p:nvPicPr>
            <p:cNvPr id="15" name="図 14" descr="ロゴ, アイコン&#10;&#10;自動的に生成された説明">
              <a:extLst>
                <a:ext uri="{FF2B5EF4-FFF2-40B4-BE49-F238E27FC236}">
                  <a16:creationId xmlns:a16="http://schemas.microsoft.com/office/drawing/2014/main" id="{226012BC-DBC6-69DA-617A-3A80F57FA2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7" name="図 16" descr="挿絵 が含まれている画像&#10;&#10;自動的に生成された説明">
              <a:extLst>
                <a:ext uri="{FF2B5EF4-FFF2-40B4-BE49-F238E27FC236}">
                  <a16:creationId xmlns:a16="http://schemas.microsoft.com/office/drawing/2014/main" id="{A5A8A159-34E9-16E5-0441-C156411AA2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8" name="テキスト ボックス 17">
            <a:extLst>
              <a:ext uri="{FF2B5EF4-FFF2-40B4-BE49-F238E27FC236}">
                <a16:creationId xmlns:a16="http://schemas.microsoft.com/office/drawing/2014/main" id="{6762D64D-2F57-8008-DF4A-DD480A13BDB1}"/>
              </a:ext>
            </a:extLst>
          </p:cNvPr>
          <p:cNvSpPr txBox="1"/>
          <p:nvPr/>
        </p:nvSpPr>
        <p:spPr>
          <a:xfrm>
            <a:off x="6982872" y="1772816"/>
            <a:ext cx="4945776" cy="646331"/>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en-US" altLang="ja-JP" b="0" i="0" dirty="0">
                <a:solidFill>
                  <a:srgbClr val="333333"/>
                </a:solidFill>
                <a:effectLst/>
                <a:latin typeface="Quicksand"/>
              </a:rPr>
              <a:t>38℃</a:t>
            </a:r>
            <a:r>
              <a:rPr lang="ja-JP" altLang="en-US" b="0" i="0" dirty="0">
                <a:solidFill>
                  <a:srgbClr val="333333"/>
                </a:solidFill>
                <a:effectLst/>
                <a:latin typeface="Quicksand"/>
              </a:rPr>
              <a:t>台の発熱、湿性咳嗽のある男性</a:t>
            </a:r>
          </a:p>
        </p:txBody>
      </p:sp>
      <p:sp>
        <p:nvSpPr>
          <p:cNvPr id="19" name="テキスト ボックス 18">
            <a:extLst>
              <a:ext uri="{FF2B5EF4-FFF2-40B4-BE49-F238E27FC236}">
                <a16:creationId xmlns:a16="http://schemas.microsoft.com/office/drawing/2014/main" id="{B13B8BF6-3105-5FC8-E3DC-C6CB129249CD}"/>
              </a:ext>
            </a:extLst>
          </p:cNvPr>
          <p:cNvSpPr txBox="1"/>
          <p:nvPr/>
        </p:nvSpPr>
        <p:spPr>
          <a:xfrm>
            <a:off x="6982872" y="2651585"/>
            <a:ext cx="5089792" cy="646331"/>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コースクラックルズを聴取（右肺野＞左肺野）</a:t>
            </a:r>
          </a:p>
        </p:txBody>
      </p:sp>
    </p:spTree>
    <p:extLst>
      <p:ext uri="{BB962C8B-B14F-4D97-AF65-F5344CB8AC3E}">
        <p14:creationId xmlns:p14="http://schemas.microsoft.com/office/powerpoint/2010/main" val="20878716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54A01-7E48-9251-0207-11C6F4968AE4}"/>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090EA8A8-96DF-3FF3-4735-E74192C8E918}"/>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B79C83FD-01FE-F3A2-880C-DDDEE8AC69BF}"/>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7D61969C-950E-E94B-31AB-9AA757F5BF25}"/>
              </a:ext>
            </a:extLst>
          </p:cNvPr>
          <p:cNvSpPr txBox="1"/>
          <p:nvPr/>
        </p:nvSpPr>
        <p:spPr>
          <a:xfrm>
            <a:off x="1509534" y="4963198"/>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52D076F4-3DFC-A0FE-53AA-C59FFF53FD37}"/>
              </a:ext>
            </a:extLst>
          </p:cNvPr>
          <p:cNvSpPr/>
          <p:nvPr/>
        </p:nvSpPr>
        <p:spPr>
          <a:xfrm>
            <a:off x="1753210" y="4385149"/>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2308GA91</a:t>
            </a:r>
            <a:endParaRPr kumimoji="1" lang="ja-JP" altLang="en-US" sz="1100" b="1" dirty="0"/>
          </a:p>
        </p:txBody>
      </p:sp>
      <p:sp>
        <p:nvSpPr>
          <p:cNvPr id="30" name="テキスト ボックス 29">
            <a:extLst>
              <a:ext uri="{FF2B5EF4-FFF2-40B4-BE49-F238E27FC236}">
                <a16:creationId xmlns:a16="http://schemas.microsoft.com/office/drawing/2014/main" id="{EE4C0573-E7A6-EA70-F6EF-3FB8323F43FA}"/>
              </a:ext>
            </a:extLst>
          </p:cNvPr>
          <p:cNvSpPr txBox="1"/>
          <p:nvPr/>
        </p:nvSpPr>
        <p:spPr>
          <a:xfrm>
            <a:off x="1252219" y="576731"/>
            <a:ext cx="4799097" cy="830997"/>
          </a:xfrm>
          <a:prstGeom prst="rect">
            <a:avLst/>
          </a:prstGeom>
          <a:noFill/>
        </p:spPr>
        <p:txBody>
          <a:bodyPr wrap="square" rtlCol="0">
            <a:spAutoFit/>
          </a:bodyPr>
          <a:lstStyle/>
          <a:p>
            <a:pPr algn="ctr"/>
            <a:r>
              <a:rPr kumimoji="1" lang="ja-JP" altLang="en-US" sz="2400" b="1" dirty="0"/>
              <a:t>ファインクラックルズ｜</a:t>
            </a:r>
            <a:r>
              <a:rPr kumimoji="1" lang="ja-JP" altLang="en-US" sz="2400" b="1" dirty="0">
                <a:solidFill>
                  <a:srgbClr val="FF0000"/>
                </a:solidFill>
              </a:rPr>
              <a:t>診断時</a:t>
            </a:r>
            <a:endParaRPr kumimoji="1" lang="en-US" altLang="ja-JP" sz="2400" b="1" dirty="0">
              <a:solidFill>
                <a:srgbClr val="FF0000"/>
              </a:solidFill>
            </a:endParaRPr>
          </a:p>
          <a:p>
            <a:pPr algn="ctr"/>
            <a:r>
              <a:rPr kumimoji="1" lang="ja-JP" altLang="en-US" sz="2400" b="1" dirty="0"/>
              <a:t>抗</a:t>
            </a:r>
            <a:r>
              <a:rPr kumimoji="1" lang="en-US" altLang="ja-JP" sz="2400" b="1" dirty="0"/>
              <a:t>MDA-</a:t>
            </a:r>
            <a:r>
              <a:rPr kumimoji="1" lang="ja-JP" altLang="en-US" sz="2400" b="1" dirty="0"/>
              <a:t>５抗体陽性皮膚筋炎</a:t>
            </a:r>
          </a:p>
        </p:txBody>
      </p:sp>
      <p:sp>
        <p:nvSpPr>
          <p:cNvPr id="3" name="テキスト ボックス 2">
            <a:extLst>
              <a:ext uri="{FF2B5EF4-FFF2-40B4-BE49-F238E27FC236}">
                <a16:creationId xmlns:a16="http://schemas.microsoft.com/office/drawing/2014/main" id="{8387C03A-0461-6E6D-5EB1-1090DD96EDC2}"/>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8CDDF427-8C74-3460-E6D9-D66BD7A7EBCE}"/>
              </a:ext>
            </a:extLst>
          </p:cNvPr>
          <p:cNvGrpSpPr/>
          <p:nvPr/>
        </p:nvGrpSpPr>
        <p:grpSpPr>
          <a:xfrm>
            <a:off x="380161" y="345349"/>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D1651B0F-41C4-F488-8759-9750F17F4F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0CF4C082-BAEE-50DF-3297-9F097C0E5A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4" name="テキスト ボックス 13">
            <a:extLst>
              <a:ext uri="{FF2B5EF4-FFF2-40B4-BE49-F238E27FC236}">
                <a16:creationId xmlns:a16="http://schemas.microsoft.com/office/drawing/2014/main" id="{C3EC1266-68D2-C11E-F40D-FE7419818E92}"/>
              </a:ext>
            </a:extLst>
          </p:cNvPr>
          <p:cNvSpPr txBox="1"/>
          <p:nvPr/>
        </p:nvSpPr>
        <p:spPr>
          <a:xfrm>
            <a:off x="927526" y="1772816"/>
            <a:ext cx="5089470" cy="1200329"/>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抗</a:t>
            </a:r>
            <a:r>
              <a:rPr lang="en-US" altLang="ja-JP" b="0" i="0" dirty="0">
                <a:solidFill>
                  <a:srgbClr val="333333"/>
                </a:solidFill>
                <a:effectLst/>
                <a:latin typeface="Quicksand"/>
              </a:rPr>
              <a:t>MDA-</a:t>
            </a:r>
            <a:r>
              <a:rPr lang="ja-JP" altLang="en-US" b="0" i="0" dirty="0">
                <a:solidFill>
                  <a:srgbClr val="333333"/>
                </a:solidFill>
                <a:effectLst/>
                <a:latin typeface="Quicksand"/>
              </a:rPr>
              <a:t>５抗体陽性皮膚筋炎患者の間質性肺炎（診断時）</a:t>
            </a:r>
          </a:p>
          <a:p>
            <a:pPr algn="l" latinLnBrk="1"/>
            <a:endParaRPr lang="ja-JP" altLang="en-US" b="0" i="0" dirty="0">
              <a:solidFill>
                <a:srgbClr val="333333"/>
              </a:solidFill>
              <a:effectLst/>
              <a:latin typeface="Quicksand"/>
            </a:endParaRPr>
          </a:p>
        </p:txBody>
      </p:sp>
      <p:sp>
        <p:nvSpPr>
          <p:cNvPr id="16" name="テキスト ボックス 15">
            <a:extLst>
              <a:ext uri="{FF2B5EF4-FFF2-40B4-BE49-F238E27FC236}">
                <a16:creationId xmlns:a16="http://schemas.microsoft.com/office/drawing/2014/main" id="{620C8371-1612-7DF1-A4DC-E0F7B426C299}"/>
              </a:ext>
            </a:extLst>
          </p:cNvPr>
          <p:cNvSpPr txBox="1"/>
          <p:nvPr/>
        </p:nvSpPr>
        <p:spPr>
          <a:xfrm>
            <a:off x="927526" y="2992290"/>
            <a:ext cx="5449832" cy="1200329"/>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a:r>
              <a:rPr lang="ja-JP" altLang="en-US" b="0" i="0" dirty="0">
                <a:solidFill>
                  <a:srgbClr val="333333"/>
                </a:solidFill>
                <a:effectLst/>
                <a:latin typeface="Quicksand"/>
              </a:rPr>
              <a:t>左肺底部でファインクラックルズを聴取する。</a:t>
            </a:r>
          </a:p>
          <a:p>
            <a:pPr algn="l"/>
            <a:r>
              <a:rPr lang="ja-JP" altLang="en-US" b="0" i="0" dirty="0">
                <a:solidFill>
                  <a:srgbClr val="333333"/>
                </a:solidFill>
                <a:effectLst/>
                <a:latin typeface="Quicksand"/>
              </a:rPr>
              <a:t>抗</a:t>
            </a:r>
            <a:r>
              <a:rPr lang="en-US" altLang="ja-JP" b="0" i="0" dirty="0">
                <a:solidFill>
                  <a:srgbClr val="333333"/>
                </a:solidFill>
                <a:effectLst/>
                <a:latin typeface="Quicksand"/>
              </a:rPr>
              <a:t>MDA-5</a:t>
            </a:r>
            <a:r>
              <a:rPr lang="ja-JP" altLang="en-US" b="0" i="0" dirty="0">
                <a:solidFill>
                  <a:srgbClr val="333333"/>
                </a:solidFill>
                <a:effectLst/>
                <a:latin typeface="Quicksand"/>
              </a:rPr>
              <a:t>抗体陽性の間質性肺炎では</a:t>
            </a:r>
            <a:r>
              <a:rPr lang="en-US" altLang="ja-JP" b="0" i="0" dirty="0">
                <a:solidFill>
                  <a:srgbClr val="333333"/>
                </a:solidFill>
                <a:effectLst/>
                <a:latin typeface="Quicksand"/>
              </a:rPr>
              <a:t>IPF</a:t>
            </a:r>
            <a:r>
              <a:rPr lang="ja-JP" altLang="en-US" b="0" i="0" dirty="0">
                <a:solidFill>
                  <a:srgbClr val="333333"/>
                </a:solidFill>
                <a:effectLst/>
                <a:latin typeface="Quicksand"/>
              </a:rPr>
              <a:t>に比べると低調性（低周波）の音として聴取される。</a:t>
            </a:r>
          </a:p>
        </p:txBody>
      </p:sp>
      <p:sp>
        <p:nvSpPr>
          <p:cNvPr id="2" name="テキスト ボックス 1">
            <a:extLst>
              <a:ext uri="{FF2B5EF4-FFF2-40B4-BE49-F238E27FC236}">
                <a16:creationId xmlns:a16="http://schemas.microsoft.com/office/drawing/2014/main" id="{B8F9F4A8-2E1C-ECE3-669F-FA86DC89D84F}"/>
              </a:ext>
            </a:extLst>
          </p:cNvPr>
          <p:cNvSpPr txBox="1"/>
          <p:nvPr/>
        </p:nvSpPr>
        <p:spPr>
          <a:xfrm>
            <a:off x="7549307" y="4974842"/>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四角形: 角を丸くする 3">
            <a:hlinkClick r:id="rId8"/>
            <a:extLst>
              <a:ext uri="{FF2B5EF4-FFF2-40B4-BE49-F238E27FC236}">
                <a16:creationId xmlns:a16="http://schemas.microsoft.com/office/drawing/2014/main" id="{644961D9-106E-D5A1-B13C-AB806C0653F7}"/>
              </a:ext>
            </a:extLst>
          </p:cNvPr>
          <p:cNvSpPr/>
          <p:nvPr/>
        </p:nvSpPr>
        <p:spPr>
          <a:xfrm>
            <a:off x="7792983" y="4396793"/>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2309GA91</a:t>
            </a:r>
            <a:endParaRPr kumimoji="1" lang="ja-JP" altLang="en-US" sz="1100" b="1" dirty="0"/>
          </a:p>
        </p:txBody>
      </p:sp>
      <p:sp>
        <p:nvSpPr>
          <p:cNvPr id="10" name="テキスト ボックス 9">
            <a:extLst>
              <a:ext uri="{FF2B5EF4-FFF2-40B4-BE49-F238E27FC236}">
                <a16:creationId xmlns:a16="http://schemas.microsoft.com/office/drawing/2014/main" id="{895265CE-7BC2-BE23-CF47-4CDF9F22D80D}"/>
              </a:ext>
            </a:extLst>
          </p:cNvPr>
          <p:cNvSpPr txBox="1"/>
          <p:nvPr/>
        </p:nvSpPr>
        <p:spPr>
          <a:xfrm>
            <a:off x="7313742" y="576731"/>
            <a:ext cx="4799097" cy="830997"/>
          </a:xfrm>
          <a:prstGeom prst="rect">
            <a:avLst/>
          </a:prstGeom>
          <a:noFill/>
        </p:spPr>
        <p:txBody>
          <a:bodyPr wrap="square" rtlCol="0">
            <a:spAutoFit/>
          </a:bodyPr>
          <a:lstStyle/>
          <a:p>
            <a:pPr algn="ctr"/>
            <a:r>
              <a:rPr kumimoji="1" lang="ja-JP" altLang="en-US" sz="2400" b="1" dirty="0"/>
              <a:t>ファインクラックルズ｜</a:t>
            </a:r>
            <a:r>
              <a:rPr kumimoji="1" lang="ja-JP" altLang="en-US" sz="2400" b="1" dirty="0">
                <a:solidFill>
                  <a:schemeClr val="accent4"/>
                </a:solidFill>
              </a:rPr>
              <a:t>治療後</a:t>
            </a:r>
            <a:endParaRPr kumimoji="1" lang="en-US" altLang="ja-JP" sz="2400" b="1" dirty="0">
              <a:solidFill>
                <a:schemeClr val="accent4"/>
              </a:solidFill>
            </a:endParaRPr>
          </a:p>
          <a:p>
            <a:pPr algn="ctr"/>
            <a:r>
              <a:rPr kumimoji="1" lang="ja-JP" altLang="en-US" sz="2400" b="1" dirty="0"/>
              <a:t>抗</a:t>
            </a:r>
            <a:r>
              <a:rPr kumimoji="1" lang="en-US" altLang="ja-JP" sz="2400" b="1" dirty="0"/>
              <a:t>MDA-</a:t>
            </a:r>
            <a:r>
              <a:rPr kumimoji="1" lang="ja-JP" altLang="en-US" sz="2400" b="1" dirty="0"/>
              <a:t>５抗体陽性皮膚筋炎</a:t>
            </a:r>
          </a:p>
        </p:txBody>
      </p:sp>
      <p:grpSp>
        <p:nvGrpSpPr>
          <p:cNvPr id="17" name="グループ化 16">
            <a:extLst>
              <a:ext uri="{FF2B5EF4-FFF2-40B4-BE49-F238E27FC236}">
                <a16:creationId xmlns:a16="http://schemas.microsoft.com/office/drawing/2014/main" id="{FA0CE97F-F899-4DC0-1489-22F547E19120}"/>
              </a:ext>
            </a:extLst>
          </p:cNvPr>
          <p:cNvGrpSpPr/>
          <p:nvPr/>
        </p:nvGrpSpPr>
        <p:grpSpPr>
          <a:xfrm>
            <a:off x="6441684" y="345349"/>
            <a:ext cx="1072157" cy="1293761"/>
            <a:chOff x="415331" y="263757"/>
            <a:chExt cx="1072157" cy="1293761"/>
          </a:xfrm>
        </p:grpSpPr>
        <p:pic>
          <p:nvPicPr>
            <p:cNvPr id="18" name="図 17" descr="ロゴ, アイコン&#10;&#10;自動的に生成された説明">
              <a:extLst>
                <a:ext uri="{FF2B5EF4-FFF2-40B4-BE49-F238E27FC236}">
                  <a16:creationId xmlns:a16="http://schemas.microsoft.com/office/drawing/2014/main" id="{5E7B9190-ACCD-4CA6-43D7-D30975BFB2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9" name="図 18" descr="挿絵 が含まれている画像&#10;&#10;自動的に生成された説明">
              <a:extLst>
                <a:ext uri="{FF2B5EF4-FFF2-40B4-BE49-F238E27FC236}">
                  <a16:creationId xmlns:a16="http://schemas.microsoft.com/office/drawing/2014/main" id="{61356275-49CA-8ED6-0E1D-B3B279A789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21" name="テキスト ボックス 20">
            <a:extLst>
              <a:ext uri="{FF2B5EF4-FFF2-40B4-BE49-F238E27FC236}">
                <a16:creationId xmlns:a16="http://schemas.microsoft.com/office/drawing/2014/main" id="{6CAC9297-6B84-DDF3-A798-DF76E6CD1F4A}"/>
              </a:ext>
            </a:extLst>
          </p:cNvPr>
          <p:cNvSpPr txBox="1"/>
          <p:nvPr/>
        </p:nvSpPr>
        <p:spPr>
          <a:xfrm>
            <a:off x="6989051" y="1772816"/>
            <a:ext cx="5089470" cy="923330"/>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抗</a:t>
            </a:r>
            <a:r>
              <a:rPr lang="en-US" altLang="ja-JP" b="0" i="0" dirty="0">
                <a:solidFill>
                  <a:srgbClr val="333333"/>
                </a:solidFill>
                <a:effectLst/>
                <a:latin typeface="Quicksand"/>
              </a:rPr>
              <a:t>MDA-</a:t>
            </a:r>
            <a:r>
              <a:rPr lang="ja-JP" altLang="en-US" b="0" i="0" dirty="0">
                <a:solidFill>
                  <a:srgbClr val="333333"/>
                </a:solidFill>
                <a:effectLst/>
                <a:latin typeface="Quicksand"/>
              </a:rPr>
              <a:t>５抗体陽性皮膚筋炎患者の間質性肺炎（治療後）</a:t>
            </a:r>
          </a:p>
        </p:txBody>
      </p:sp>
      <p:sp>
        <p:nvSpPr>
          <p:cNvPr id="22" name="テキスト ボックス 21">
            <a:extLst>
              <a:ext uri="{FF2B5EF4-FFF2-40B4-BE49-F238E27FC236}">
                <a16:creationId xmlns:a16="http://schemas.microsoft.com/office/drawing/2014/main" id="{4D48C143-471C-CC6D-0053-DDE7697B3C0A}"/>
              </a:ext>
            </a:extLst>
          </p:cNvPr>
          <p:cNvSpPr txBox="1"/>
          <p:nvPr/>
        </p:nvSpPr>
        <p:spPr>
          <a:xfrm>
            <a:off x="6989051" y="2992290"/>
            <a:ext cx="5083613" cy="923330"/>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a:r>
              <a:rPr lang="ja-JP" altLang="en-US" b="0" i="0" dirty="0">
                <a:solidFill>
                  <a:srgbClr val="333333"/>
                </a:solidFill>
                <a:effectLst/>
                <a:latin typeface="Quicksand"/>
              </a:rPr>
              <a:t>診断時に左肺底部で聴取されたファインクラックルズは軽微。</a:t>
            </a:r>
          </a:p>
        </p:txBody>
      </p:sp>
    </p:spTree>
    <p:extLst>
      <p:ext uri="{BB962C8B-B14F-4D97-AF65-F5344CB8AC3E}">
        <p14:creationId xmlns:p14="http://schemas.microsoft.com/office/powerpoint/2010/main" val="37552957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0E83C-22D0-AD99-AA95-49151E5E832D}"/>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605C4A9D-E91E-B39A-5416-E77E882420C2}"/>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EB192F05-B0E8-6760-E738-B1195535BF62}"/>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C043EA3F-1684-C78A-A9EC-E898F960B80D}"/>
              </a:ext>
            </a:extLst>
          </p:cNvPr>
          <p:cNvSpPr txBox="1"/>
          <p:nvPr/>
        </p:nvSpPr>
        <p:spPr>
          <a:xfrm>
            <a:off x="1522658" y="4951773"/>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D7A7C8F5-CB62-3F8E-BC9F-D6D4426A3308}"/>
              </a:ext>
            </a:extLst>
          </p:cNvPr>
          <p:cNvSpPr/>
          <p:nvPr/>
        </p:nvSpPr>
        <p:spPr>
          <a:xfrm>
            <a:off x="1766334" y="4373724"/>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2304GA91</a:t>
            </a:r>
            <a:endParaRPr kumimoji="1" lang="ja-JP" altLang="en-US" sz="1100" b="1" dirty="0"/>
          </a:p>
        </p:txBody>
      </p:sp>
      <p:sp>
        <p:nvSpPr>
          <p:cNvPr id="30" name="テキスト ボックス 29">
            <a:extLst>
              <a:ext uri="{FF2B5EF4-FFF2-40B4-BE49-F238E27FC236}">
                <a16:creationId xmlns:a16="http://schemas.microsoft.com/office/drawing/2014/main" id="{C1394710-E2AA-CC8D-40A5-6B440142EEC5}"/>
              </a:ext>
            </a:extLst>
          </p:cNvPr>
          <p:cNvSpPr txBox="1"/>
          <p:nvPr/>
        </p:nvSpPr>
        <p:spPr>
          <a:xfrm>
            <a:off x="1217049" y="569309"/>
            <a:ext cx="4799097" cy="830997"/>
          </a:xfrm>
          <a:prstGeom prst="rect">
            <a:avLst/>
          </a:prstGeom>
          <a:noFill/>
        </p:spPr>
        <p:txBody>
          <a:bodyPr wrap="square" rtlCol="0">
            <a:spAutoFit/>
          </a:bodyPr>
          <a:lstStyle/>
          <a:p>
            <a:pPr algn="ctr"/>
            <a:r>
              <a:rPr kumimoji="1" lang="ja-JP" altLang="en-US" sz="2400" b="1" dirty="0"/>
              <a:t>ファインクラックルズ｜</a:t>
            </a:r>
            <a:r>
              <a:rPr kumimoji="1" lang="ja-JP" altLang="en-US" sz="2400" b="1" dirty="0">
                <a:solidFill>
                  <a:srgbClr val="FF0000"/>
                </a:solidFill>
              </a:rPr>
              <a:t>強吸気</a:t>
            </a:r>
            <a:endParaRPr kumimoji="1" lang="en-US" altLang="ja-JP" sz="2400" b="1" dirty="0">
              <a:solidFill>
                <a:srgbClr val="FF0000"/>
              </a:solidFill>
            </a:endParaRPr>
          </a:p>
          <a:p>
            <a:pPr algn="ctr"/>
            <a:r>
              <a:rPr kumimoji="1" lang="ja-JP" altLang="en-US" sz="2400" b="1" dirty="0"/>
              <a:t>特発性肺線維症</a:t>
            </a:r>
          </a:p>
        </p:txBody>
      </p:sp>
      <p:sp>
        <p:nvSpPr>
          <p:cNvPr id="3" name="テキスト ボックス 2">
            <a:extLst>
              <a:ext uri="{FF2B5EF4-FFF2-40B4-BE49-F238E27FC236}">
                <a16:creationId xmlns:a16="http://schemas.microsoft.com/office/drawing/2014/main" id="{13B2DA4C-732A-367D-F9B8-FE9D848EA6CE}"/>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E44E75BF-349B-35FB-8390-FC556C669E75}"/>
              </a:ext>
            </a:extLst>
          </p:cNvPr>
          <p:cNvGrpSpPr/>
          <p:nvPr/>
        </p:nvGrpSpPr>
        <p:grpSpPr>
          <a:xfrm>
            <a:off x="380161" y="337927"/>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CBD17277-E7E8-EBF7-60E1-BA7877B710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5A748ED0-C2DC-E2CF-A5D8-C5ED31D751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4" name="テキスト ボックス 13">
            <a:extLst>
              <a:ext uri="{FF2B5EF4-FFF2-40B4-BE49-F238E27FC236}">
                <a16:creationId xmlns:a16="http://schemas.microsoft.com/office/drawing/2014/main" id="{382A8ED3-0951-C1AC-CF82-6F9AC57BFC6B}"/>
              </a:ext>
            </a:extLst>
          </p:cNvPr>
          <p:cNvSpPr txBox="1"/>
          <p:nvPr/>
        </p:nvSpPr>
        <p:spPr>
          <a:xfrm>
            <a:off x="934522" y="1884604"/>
            <a:ext cx="5089470" cy="646331"/>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特発性肺線維症の症例</a:t>
            </a:r>
            <a:endParaRPr lang="en-US" altLang="ja-JP" b="0" i="0" dirty="0">
              <a:solidFill>
                <a:srgbClr val="333333"/>
              </a:solidFill>
              <a:effectLst/>
              <a:latin typeface="Quicksand"/>
            </a:endParaRPr>
          </a:p>
        </p:txBody>
      </p:sp>
      <p:sp>
        <p:nvSpPr>
          <p:cNvPr id="16" name="テキスト ボックス 15">
            <a:extLst>
              <a:ext uri="{FF2B5EF4-FFF2-40B4-BE49-F238E27FC236}">
                <a16:creationId xmlns:a16="http://schemas.microsoft.com/office/drawing/2014/main" id="{62F3676C-D07F-EE2E-26B8-B377BABA1201}"/>
              </a:ext>
            </a:extLst>
          </p:cNvPr>
          <p:cNvSpPr txBox="1"/>
          <p:nvPr/>
        </p:nvSpPr>
        <p:spPr>
          <a:xfrm>
            <a:off x="934903" y="2926685"/>
            <a:ext cx="5305816" cy="1200329"/>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latinLnBrk="1"/>
            <a:r>
              <a:rPr lang="ja-JP" altLang="en-US" b="0" i="0" dirty="0">
                <a:solidFill>
                  <a:srgbClr val="333333"/>
                </a:solidFill>
                <a:effectLst/>
                <a:latin typeface="Quicksand"/>
              </a:rPr>
              <a:t>左右側胸部と背側肺底部でファインクラックルズを聴取します</a:t>
            </a:r>
            <a:r>
              <a:rPr lang="ja-JP" altLang="en-US" dirty="0">
                <a:solidFill>
                  <a:srgbClr val="333333"/>
                </a:solidFill>
                <a:latin typeface="Quicksand"/>
              </a:rPr>
              <a:t>（大きく息を吸ってもらったとき）</a:t>
            </a:r>
            <a:endParaRPr lang="ja-JP" altLang="en-US" b="0" i="0" dirty="0">
              <a:solidFill>
                <a:srgbClr val="333333"/>
              </a:solidFill>
              <a:effectLst/>
              <a:latin typeface="Quicksand"/>
            </a:endParaRPr>
          </a:p>
          <a:p>
            <a:pPr algn="l" latinLnBrk="1"/>
            <a:endParaRPr lang="ja-JP" altLang="en-US" b="0" i="0" dirty="0">
              <a:solidFill>
                <a:srgbClr val="333333"/>
              </a:solidFill>
              <a:effectLst/>
              <a:latin typeface="Quicksand"/>
            </a:endParaRPr>
          </a:p>
        </p:txBody>
      </p:sp>
      <p:sp>
        <p:nvSpPr>
          <p:cNvPr id="2" name="テキスト ボックス 1">
            <a:extLst>
              <a:ext uri="{FF2B5EF4-FFF2-40B4-BE49-F238E27FC236}">
                <a16:creationId xmlns:a16="http://schemas.microsoft.com/office/drawing/2014/main" id="{5A2ECC73-3F42-F358-B8C4-F29178CB32E2}"/>
              </a:ext>
            </a:extLst>
          </p:cNvPr>
          <p:cNvSpPr txBox="1"/>
          <p:nvPr/>
        </p:nvSpPr>
        <p:spPr>
          <a:xfrm>
            <a:off x="7552864" y="4976706"/>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0" name="四角形: 角を丸くする 9">
            <a:hlinkClick r:id="rId8"/>
            <a:extLst>
              <a:ext uri="{FF2B5EF4-FFF2-40B4-BE49-F238E27FC236}">
                <a16:creationId xmlns:a16="http://schemas.microsoft.com/office/drawing/2014/main" id="{29596945-B5C7-82DB-EBD3-2F37A5313CDC}"/>
              </a:ext>
            </a:extLst>
          </p:cNvPr>
          <p:cNvSpPr/>
          <p:nvPr/>
        </p:nvSpPr>
        <p:spPr>
          <a:xfrm>
            <a:off x="7796540" y="4398657"/>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2305GA91</a:t>
            </a:r>
            <a:endParaRPr kumimoji="1" lang="ja-JP" altLang="en-US" sz="1100" b="1" dirty="0"/>
          </a:p>
        </p:txBody>
      </p:sp>
      <p:sp>
        <p:nvSpPr>
          <p:cNvPr id="15" name="テキスト ボックス 14">
            <a:extLst>
              <a:ext uri="{FF2B5EF4-FFF2-40B4-BE49-F238E27FC236}">
                <a16:creationId xmlns:a16="http://schemas.microsoft.com/office/drawing/2014/main" id="{3FBD5564-74E5-E97F-287D-9084702AF505}"/>
              </a:ext>
            </a:extLst>
          </p:cNvPr>
          <p:cNvSpPr txBox="1"/>
          <p:nvPr/>
        </p:nvSpPr>
        <p:spPr>
          <a:xfrm>
            <a:off x="7399468" y="569309"/>
            <a:ext cx="4799097" cy="830997"/>
          </a:xfrm>
          <a:prstGeom prst="rect">
            <a:avLst/>
          </a:prstGeom>
          <a:noFill/>
        </p:spPr>
        <p:txBody>
          <a:bodyPr wrap="square" rtlCol="0">
            <a:spAutoFit/>
          </a:bodyPr>
          <a:lstStyle/>
          <a:p>
            <a:pPr algn="ctr"/>
            <a:r>
              <a:rPr kumimoji="1" lang="ja-JP" altLang="en-US" sz="2400" b="1" dirty="0"/>
              <a:t>ファインクラックルズ｜</a:t>
            </a:r>
            <a:r>
              <a:rPr kumimoji="1" lang="ja-JP" altLang="en-US" sz="2400" b="1" dirty="0">
                <a:solidFill>
                  <a:schemeClr val="accent4"/>
                </a:solidFill>
              </a:rPr>
              <a:t>安静呼吸</a:t>
            </a:r>
            <a:endParaRPr kumimoji="1" lang="en-US" altLang="ja-JP" sz="2400" b="1" dirty="0">
              <a:solidFill>
                <a:schemeClr val="accent4"/>
              </a:solidFill>
            </a:endParaRPr>
          </a:p>
          <a:p>
            <a:pPr algn="ctr"/>
            <a:r>
              <a:rPr kumimoji="1" lang="ja-JP" altLang="en-US" sz="2400" b="1" dirty="0"/>
              <a:t>特発性肺線維症</a:t>
            </a:r>
          </a:p>
        </p:txBody>
      </p:sp>
      <p:grpSp>
        <p:nvGrpSpPr>
          <p:cNvPr id="18" name="グループ化 17">
            <a:extLst>
              <a:ext uri="{FF2B5EF4-FFF2-40B4-BE49-F238E27FC236}">
                <a16:creationId xmlns:a16="http://schemas.microsoft.com/office/drawing/2014/main" id="{19C29491-C022-4903-7897-860D48F9DBAF}"/>
              </a:ext>
            </a:extLst>
          </p:cNvPr>
          <p:cNvGrpSpPr/>
          <p:nvPr/>
        </p:nvGrpSpPr>
        <p:grpSpPr>
          <a:xfrm>
            <a:off x="6457070" y="337927"/>
            <a:ext cx="1072157" cy="1293761"/>
            <a:chOff x="415331" y="263757"/>
            <a:chExt cx="1072157" cy="1293761"/>
          </a:xfrm>
        </p:grpSpPr>
        <p:pic>
          <p:nvPicPr>
            <p:cNvPr id="19" name="図 18" descr="ロゴ, アイコン&#10;&#10;自動的に生成された説明">
              <a:extLst>
                <a:ext uri="{FF2B5EF4-FFF2-40B4-BE49-F238E27FC236}">
                  <a16:creationId xmlns:a16="http://schemas.microsoft.com/office/drawing/2014/main" id="{8B29AB86-4268-A122-1977-721525B175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0" name="図 19" descr="挿絵 が含まれている画像&#10;&#10;自動的に生成された説明">
              <a:extLst>
                <a:ext uri="{FF2B5EF4-FFF2-40B4-BE49-F238E27FC236}">
                  <a16:creationId xmlns:a16="http://schemas.microsoft.com/office/drawing/2014/main" id="{F07E01C1-D7CA-80B2-3DCD-85BECC2D18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21" name="テキスト ボックス 20">
            <a:extLst>
              <a:ext uri="{FF2B5EF4-FFF2-40B4-BE49-F238E27FC236}">
                <a16:creationId xmlns:a16="http://schemas.microsoft.com/office/drawing/2014/main" id="{28664D4B-A1B9-D09F-0E78-336AD0504A48}"/>
              </a:ext>
            </a:extLst>
          </p:cNvPr>
          <p:cNvSpPr txBox="1"/>
          <p:nvPr/>
        </p:nvSpPr>
        <p:spPr>
          <a:xfrm>
            <a:off x="6986208" y="1884604"/>
            <a:ext cx="5089470" cy="646331"/>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特発性肺線維症の症例（安静呼吸）</a:t>
            </a:r>
          </a:p>
        </p:txBody>
      </p:sp>
      <p:sp>
        <p:nvSpPr>
          <p:cNvPr id="22" name="テキスト ボックス 21">
            <a:extLst>
              <a:ext uri="{FF2B5EF4-FFF2-40B4-BE49-F238E27FC236}">
                <a16:creationId xmlns:a16="http://schemas.microsoft.com/office/drawing/2014/main" id="{0D5795BA-B754-DE1A-F23C-A501CCE984DE}"/>
              </a:ext>
            </a:extLst>
          </p:cNvPr>
          <p:cNvSpPr txBox="1"/>
          <p:nvPr/>
        </p:nvSpPr>
        <p:spPr>
          <a:xfrm>
            <a:off x="6976643" y="2828835"/>
            <a:ext cx="5161800" cy="1200329"/>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強制吸気で聴かれるファインクラックルズは、安静吸気ではわずかしか聴取されない（安静呼吸時）</a:t>
            </a:r>
            <a:endParaRPr lang="en-US" altLang="ja-JP" b="0" i="0" dirty="0">
              <a:solidFill>
                <a:srgbClr val="333333"/>
              </a:solidFill>
              <a:effectLst/>
              <a:latin typeface="Quicksand"/>
            </a:endParaRPr>
          </a:p>
        </p:txBody>
      </p:sp>
    </p:spTree>
    <p:extLst>
      <p:ext uri="{BB962C8B-B14F-4D97-AF65-F5344CB8AC3E}">
        <p14:creationId xmlns:p14="http://schemas.microsoft.com/office/powerpoint/2010/main" val="4761965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686F2-426D-A9F6-0ECB-906D9D0E960E}"/>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FE1F5E80-246C-E54A-BFE7-1EF2F67635F9}"/>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98E9A4AB-E32C-E91F-3185-06D1C1E1B5A7}"/>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8840401C-16E2-7644-0F91-51FBC3B6D47B}"/>
              </a:ext>
            </a:extLst>
          </p:cNvPr>
          <p:cNvSpPr txBox="1"/>
          <p:nvPr/>
        </p:nvSpPr>
        <p:spPr>
          <a:xfrm>
            <a:off x="1487488" y="4976871"/>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A04825A3-C019-BBF1-3D1C-1547628BAACE}"/>
              </a:ext>
            </a:extLst>
          </p:cNvPr>
          <p:cNvSpPr/>
          <p:nvPr/>
        </p:nvSpPr>
        <p:spPr>
          <a:xfrm>
            <a:off x="1731164" y="4398822"/>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2246GA91</a:t>
            </a:r>
            <a:endParaRPr kumimoji="1" lang="ja-JP" altLang="en-US" sz="1100" b="1" dirty="0"/>
          </a:p>
        </p:txBody>
      </p:sp>
      <p:sp>
        <p:nvSpPr>
          <p:cNvPr id="30" name="テキスト ボックス 29">
            <a:extLst>
              <a:ext uri="{FF2B5EF4-FFF2-40B4-BE49-F238E27FC236}">
                <a16:creationId xmlns:a16="http://schemas.microsoft.com/office/drawing/2014/main" id="{C32E55F7-130C-EA0C-0537-4428728E5FFC}"/>
              </a:ext>
            </a:extLst>
          </p:cNvPr>
          <p:cNvSpPr txBox="1"/>
          <p:nvPr/>
        </p:nvSpPr>
        <p:spPr>
          <a:xfrm>
            <a:off x="1533579" y="575368"/>
            <a:ext cx="3986357" cy="830997"/>
          </a:xfrm>
          <a:prstGeom prst="rect">
            <a:avLst/>
          </a:prstGeom>
          <a:noFill/>
        </p:spPr>
        <p:txBody>
          <a:bodyPr wrap="square" rtlCol="0">
            <a:spAutoFit/>
          </a:bodyPr>
          <a:lstStyle/>
          <a:p>
            <a:pPr algn="ctr"/>
            <a:r>
              <a:rPr lang="ja-JP" altLang="en-US" sz="2400" b="1" i="0" dirty="0">
                <a:effectLst/>
                <a:latin typeface="Quicksand"/>
              </a:rPr>
              <a:t>ファインクラックルズ</a:t>
            </a:r>
            <a:endParaRPr lang="en-US" altLang="ja-JP" sz="2400" b="1" i="0" dirty="0">
              <a:effectLst/>
              <a:latin typeface="Quicksand"/>
            </a:endParaRPr>
          </a:p>
          <a:p>
            <a:pPr algn="ctr"/>
            <a:r>
              <a:rPr lang="ja-JP" altLang="en-US" sz="2400" b="1" i="0" dirty="0">
                <a:effectLst/>
                <a:latin typeface="Quicksand"/>
              </a:rPr>
              <a:t>漢方薬による薬剤性肺炎</a:t>
            </a:r>
            <a:endParaRPr kumimoji="1" lang="ja-JP" altLang="en-US" sz="2400" b="1" dirty="0"/>
          </a:p>
        </p:txBody>
      </p:sp>
      <p:sp>
        <p:nvSpPr>
          <p:cNvPr id="3" name="テキスト ボックス 2">
            <a:extLst>
              <a:ext uri="{FF2B5EF4-FFF2-40B4-BE49-F238E27FC236}">
                <a16:creationId xmlns:a16="http://schemas.microsoft.com/office/drawing/2014/main" id="{C94D36A6-F8B9-8D77-5E0A-042991F4D189}"/>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22109A13-623A-97EF-9C0B-6BB83A06961E}"/>
              </a:ext>
            </a:extLst>
          </p:cNvPr>
          <p:cNvGrpSpPr/>
          <p:nvPr/>
        </p:nvGrpSpPr>
        <p:grpSpPr>
          <a:xfrm>
            <a:off x="380161" y="351682"/>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31C4878A-546C-F70D-76BA-912D377C37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DFAA00A3-C254-FBB4-76BB-F562C2B864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4" name="テキスト ボックス 13">
            <a:extLst>
              <a:ext uri="{FF2B5EF4-FFF2-40B4-BE49-F238E27FC236}">
                <a16:creationId xmlns:a16="http://schemas.microsoft.com/office/drawing/2014/main" id="{280B7A1D-3261-0168-D6E5-024F32722B8E}"/>
              </a:ext>
            </a:extLst>
          </p:cNvPr>
          <p:cNvSpPr txBox="1"/>
          <p:nvPr/>
        </p:nvSpPr>
        <p:spPr>
          <a:xfrm>
            <a:off x="936684" y="1772816"/>
            <a:ext cx="5089470" cy="646331"/>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en-US" altLang="ja-JP" b="0" i="0" dirty="0">
                <a:solidFill>
                  <a:srgbClr val="333333"/>
                </a:solidFill>
                <a:effectLst/>
                <a:latin typeface="Quicksand"/>
              </a:rPr>
              <a:t>75</a:t>
            </a:r>
            <a:r>
              <a:rPr lang="ja-JP" altLang="en-US" b="0" i="0" dirty="0">
                <a:solidFill>
                  <a:srgbClr val="333333"/>
                </a:solidFill>
                <a:effectLst/>
                <a:latin typeface="Quicksand"/>
              </a:rPr>
              <a:t>歳男性、数日前から咳嗽</a:t>
            </a:r>
          </a:p>
        </p:txBody>
      </p:sp>
      <p:sp>
        <p:nvSpPr>
          <p:cNvPr id="16" name="テキスト ボックス 15">
            <a:extLst>
              <a:ext uri="{FF2B5EF4-FFF2-40B4-BE49-F238E27FC236}">
                <a16:creationId xmlns:a16="http://schemas.microsoft.com/office/drawing/2014/main" id="{142CFF9A-0FCB-A764-B136-E6F887D7310D}"/>
              </a:ext>
            </a:extLst>
          </p:cNvPr>
          <p:cNvSpPr txBox="1"/>
          <p:nvPr/>
        </p:nvSpPr>
        <p:spPr>
          <a:xfrm>
            <a:off x="936684" y="3146114"/>
            <a:ext cx="4297704" cy="923330"/>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左右側胸部および背側肺底部でファインクラックルズを聴取</a:t>
            </a:r>
          </a:p>
        </p:txBody>
      </p:sp>
      <p:sp>
        <p:nvSpPr>
          <p:cNvPr id="22" name="テキスト ボックス 21">
            <a:extLst>
              <a:ext uri="{FF2B5EF4-FFF2-40B4-BE49-F238E27FC236}">
                <a16:creationId xmlns:a16="http://schemas.microsoft.com/office/drawing/2014/main" id="{46B996AF-43A9-5949-71FF-048C192E6F78}"/>
              </a:ext>
            </a:extLst>
          </p:cNvPr>
          <p:cNvSpPr txBox="1"/>
          <p:nvPr/>
        </p:nvSpPr>
        <p:spPr>
          <a:xfrm>
            <a:off x="7537828" y="4982042"/>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3" name="四角形: 角を丸くする 22">
            <a:hlinkClick r:id="rId8"/>
            <a:extLst>
              <a:ext uri="{FF2B5EF4-FFF2-40B4-BE49-F238E27FC236}">
                <a16:creationId xmlns:a16="http://schemas.microsoft.com/office/drawing/2014/main" id="{3A2534DE-C15C-02A3-9B5D-FB1160A9D7D3}"/>
              </a:ext>
            </a:extLst>
          </p:cNvPr>
          <p:cNvSpPr/>
          <p:nvPr/>
        </p:nvSpPr>
        <p:spPr>
          <a:xfrm>
            <a:off x="7781504" y="4403993"/>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2312GA91</a:t>
            </a:r>
            <a:endParaRPr kumimoji="1" lang="ja-JP" altLang="en-US" sz="1100" b="1" dirty="0"/>
          </a:p>
        </p:txBody>
      </p:sp>
      <p:sp>
        <p:nvSpPr>
          <p:cNvPr id="24" name="テキスト ボックス 23">
            <a:extLst>
              <a:ext uri="{FF2B5EF4-FFF2-40B4-BE49-F238E27FC236}">
                <a16:creationId xmlns:a16="http://schemas.microsoft.com/office/drawing/2014/main" id="{4C058B69-E6C2-9F09-2C07-FE7D15D89BC4}"/>
              </a:ext>
            </a:extLst>
          </p:cNvPr>
          <p:cNvSpPr txBox="1"/>
          <p:nvPr/>
        </p:nvSpPr>
        <p:spPr>
          <a:xfrm>
            <a:off x="7555284" y="450832"/>
            <a:ext cx="3986357" cy="830997"/>
          </a:xfrm>
          <a:prstGeom prst="rect">
            <a:avLst/>
          </a:prstGeom>
          <a:noFill/>
        </p:spPr>
        <p:txBody>
          <a:bodyPr wrap="square" rtlCol="0">
            <a:spAutoFit/>
          </a:bodyPr>
          <a:lstStyle/>
          <a:p>
            <a:pPr algn="ctr"/>
            <a:r>
              <a:rPr lang="ja-JP" altLang="en-US" sz="2400" b="1" i="0" dirty="0">
                <a:effectLst/>
                <a:latin typeface="Quicksand"/>
              </a:rPr>
              <a:t>ファインクラックルズ</a:t>
            </a:r>
            <a:endParaRPr lang="en-US" altLang="ja-JP" sz="2400" b="1" i="0" dirty="0">
              <a:effectLst/>
              <a:latin typeface="Quicksand"/>
            </a:endParaRPr>
          </a:p>
          <a:p>
            <a:pPr algn="ctr"/>
            <a:r>
              <a:rPr lang="en-US" altLang="ja-JP" sz="2400" b="1" i="0" dirty="0">
                <a:effectLst/>
                <a:latin typeface="Quicksand"/>
              </a:rPr>
              <a:t>COP </a:t>
            </a:r>
            <a:r>
              <a:rPr lang="ja-JP" altLang="en-US" sz="2400" b="1" i="0" dirty="0">
                <a:effectLst/>
                <a:latin typeface="Quicksand"/>
              </a:rPr>
              <a:t>特発性器質化肺炎</a:t>
            </a:r>
            <a:endParaRPr kumimoji="1" lang="ja-JP" altLang="en-US" sz="2400" b="1" dirty="0"/>
          </a:p>
        </p:txBody>
      </p:sp>
      <p:grpSp>
        <p:nvGrpSpPr>
          <p:cNvPr id="25" name="グループ化 24">
            <a:extLst>
              <a:ext uri="{FF2B5EF4-FFF2-40B4-BE49-F238E27FC236}">
                <a16:creationId xmlns:a16="http://schemas.microsoft.com/office/drawing/2014/main" id="{1CFE1394-1D47-E3E6-6F8D-6C6194CB1456}"/>
              </a:ext>
            </a:extLst>
          </p:cNvPr>
          <p:cNvGrpSpPr/>
          <p:nvPr/>
        </p:nvGrpSpPr>
        <p:grpSpPr>
          <a:xfrm>
            <a:off x="6437036" y="332656"/>
            <a:ext cx="1072157" cy="1293761"/>
            <a:chOff x="415331" y="263757"/>
            <a:chExt cx="1072157" cy="1293761"/>
          </a:xfrm>
        </p:grpSpPr>
        <p:pic>
          <p:nvPicPr>
            <p:cNvPr id="26" name="図 25" descr="ロゴ, アイコン&#10;&#10;自動的に生成された説明">
              <a:extLst>
                <a:ext uri="{FF2B5EF4-FFF2-40B4-BE49-F238E27FC236}">
                  <a16:creationId xmlns:a16="http://schemas.microsoft.com/office/drawing/2014/main" id="{420E79C4-1A87-2437-1301-DE166448FB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7" name="図 26" descr="挿絵 が含まれている画像&#10;&#10;自動的に生成された説明">
              <a:extLst>
                <a:ext uri="{FF2B5EF4-FFF2-40B4-BE49-F238E27FC236}">
                  <a16:creationId xmlns:a16="http://schemas.microsoft.com/office/drawing/2014/main" id="{D5C88337-FDE6-AB31-8E3F-AE24DCE3E7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28" name="テキスト ボックス 27">
            <a:extLst>
              <a:ext uri="{FF2B5EF4-FFF2-40B4-BE49-F238E27FC236}">
                <a16:creationId xmlns:a16="http://schemas.microsoft.com/office/drawing/2014/main" id="{D78A63A0-4071-859B-FCCD-B106584C5D30}"/>
              </a:ext>
            </a:extLst>
          </p:cNvPr>
          <p:cNvSpPr txBox="1"/>
          <p:nvPr/>
        </p:nvSpPr>
        <p:spPr>
          <a:xfrm>
            <a:off x="6984400" y="1772816"/>
            <a:ext cx="5207600" cy="1200329"/>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en-US" altLang="ja-JP" sz="1800" b="0" i="0" dirty="0">
                <a:solidFill>
                  <a:srgbClr val="333333"/>
                </a:solidFill>
                <a:effectLst/>
                <a:latin typeface="Quicksand"/>
              </a:rPr>
              <a:t>60</a:t>
            </a:r>
            <a:r>
              <a:rPr lang="ja-JP" altLang="en-US" b="0" i="0" dirty="0">
                <a:solidFill>
                  <a:srgbClr val="333333"/>
                </a:solidFill>
                <a:effectLst/>
                <a:latin typeface="Quicksand"/>
              </a:rPr>
              <a:t>歳女性，生来健康で内服薬はない。</a:t>
            </a:r>
            <a:r>
              <a:rPr lang="en-US" altLang="ja-JP" b="0" i="0" dirty="0">
                <a:solidFill>
                  <a:srgbClr val="333333"/>
                </a:solidFill>
                <a:effectLst/>
                <a:latin typeface="Quicksand"/>
              </a:rPr>
              <a:t>1</a:t>
            </a:r>
            <a:r>
              <a:rPr lang="ja-JP" altLang="en-US" b="0" i="0" dirty="0">
                <a:solidFill>
                  <a:srgbClr val="333333"/>
                </a:solidFill>
                <a:effectLst/>
                <a:latin typeface="Quicksand"/>
              </a:rPr>
              <a:t>カ月前から息切れ、咳嗽、微熱が出現。バイタルサインは</a:t>
            </a:r>
            <a:r>
              <a:rPr lang="en-US" altLang="ja-JP" b="0" i="0" dirty="0">
                <a:solidFill>
                  <a:srgbClr val="333333"/>
                </a:solidFill>
                <a:effectLst/>
                <a:latin typeface="Quicksand"/>
              </a:rPr>
              <a:t>37</a:t>
            </a:r>
            <a:r>
              <a:rPr lang="ja-JP" altLang="en-US" b="0" i="0" dirty="0">
                <a:solidFill>
                  <a:srgbClr val="333333"/>
                </a:solidFill>
                <a:effectLst/>
                <a:latin typeface="Quicksand"/>
              </a:rPr>
              <a:t>度の発熱以外は正常。 </a:t>
            </a:r>
          </a:p>
        </p:txBody>
      </p:sp>
      <p:sp>
        <p:nvSpPr>
          <p:cNvPr id="29" name="テキスト ボックス 28">
            <a:extLst>
              <a:ext uri="{FF2B5EF4-FFF2-40B4-BE49-F238E27FC236}">
                <a16:creationId xmlns:a16="http://schemas.microsoft.com/office/drawing/2014/main" id="{B490E035-29F8-3CCD-3C1D-0ABE10281EC6}"/>
              </a:ext>
            </a:extLst>
          </p:cNvPr>
          <p:cNvSpPr txBox="1"/>
          <p:nvPr/>
        </p:nvSpPr>
        <p:spPr>
          <a:xfrm>
            <a:off x="6984400" y="3146114"/>
            <a:ext cx="5686508" cy="646331"/>
          </a:xfrm>
          <a:prstGeom prst="rect">
            <a:avLst/>
          </a:prstGeom>
          <a:noFill/>
        </p:spPr>
        <p:txBody>
          <a:bodyPr wrap="square">
            <a:spAutoFit/>
          </a:bodyPr>
          <a:lstStyle/>
          <a:p>
            <a:pPr algn="l" latinLnBrk="1"/>
            <a:r>
              <a:rPr lang="ja-JP" altLang="en-US" b="1" i="0" dirty="0">
                <a:solidFill>
                  <a:srgbClr val="2980B9"/>
                </a:solidFill>
                <a:effectLst/>
                <a:latin typeface="Quicksand"/>
              </a:rPr>
              <a:t>聴診所見　</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左側胸部でファインクラックルズを聴取</a:t>
            </a:r>
          </a:p>
        </p:txBody>
      </p:sp>
    </p:spTree>
    <p:extLst>
      <p:ext uri="{BB962C8B-B14F-4D97-AF65-F5344CB8AC3E}">
        <p14:creationId xmlns:p14="http://schemas.microsoft.com/office/powerpoint/2010/main" val="1209868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27498-27CD-2774-9926-C33231A625FD}"/>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74F65917-8A4F-E540-9B78-DD979C50AB9F}"/>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CF24D2DE-05CA-3AB8-A375-A58829D3A9CA}"/>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7B13ED5C-E7D4-A1E9-FD54-59C533A0DF0F}"/>
              </a:ext>
            </a:extLst>
          </p:cNvPr>
          <p:cNvSpPr txBox="1"/>
          <p:nvPr/>
        </p:nvSpPr>
        <p:spPr>
          <a:xfrm>
            <a:off x="1487488" y="4969493"/>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B516AE21-8790-16D7-F6D4-DCDF17D4B09C}"/>
              </a:ext>
            </a:extLst>
          </p:cNvPr>
          <p:cNvSpPr/>
          <p:nvPr/>
        </p:nvSpPr>
        <p:spPr>
          <a:xfrm>
            <a:off x="1731164" y="4391444"/>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2244GA91</a:t>
            </a:r>
            <a:endParaRPr kumimoji="1" lang="ja-JP" altLang="en-US" sz="1100" b="1" dirty="0"/>
          </a:p>
        </p:txBody>
      </p:sp>
      <p:sp>
        <p:nvSpPr>
          <p:cNvPr id="30" name="テキスト ボックス 29">
            <a:extLst>
              <a:ext uri="{FF2B5EF4-FFF2-40B4-BE49-F238E27FC236}">
                <a16:creationId xmlns:a16="http://schemas.microsoft.com/office/drawing/2014/main" id="{ECF29C26-F37F-8619-08B0-FB785CD98CAE}"/>
              </a:ext>
            </a:extLst>
          </p:cNvPr>
          <p:cNvSpPr txBox="1"/>
          <p:nvPr/>
        </p:nvSpPr>
        <p:spPr>
          <a:xfrm>
            <a:off x="1498409" y="583064"/>
            <a:ext cx="4418405" cy="830997"/>
          </a:xfrm>
          <a:prstGeom prst="rect">
            <a:avLst/>
          </a:prstGeom>
          <a:noFill/>
        </p:spPr>
        <p:txBody>
          <a:bodyPr wrap="square" rtlCol="0">
            <a:spAutoFit/>
          </a:bodyPr>
          <a:lstStyle/>
          <a:p>
            <a:pPr algn="ctr"/>
            <a:r>
              <a:rPr lang="ja-JP" altLang="en-US" sz="2400" b="1" i="0" dirty="0">
                <a:effectLst/>
                <a:latin typeface="Quicksand"/>
              </a:rPr>
              <a:t>ファインクラックルズ</a:t>
            </a:r>
            <a:endParaRPr lang="en-US" altLang="ja-JP" sz="2400" b="1" i="0" dirty="0">
              <a:effectLst/>
              <a:latin typeface="Quicksand"/>
            </a:endParaRPr>
          </a:p>
          <a:p>
            <a:pPr algn="ctr"/>
            <a:r>
              <a:rPr lang="en-US" altLang="ja-JP" sz="2400" b="1" i="0" dirty="0">
                <a:effectLst/>
                <a:latin typeface="Quicksand"/>
              </a:rPr>
              <a:t>HIV</a:t>
            </a:r>
            <a:r>
              <a:rPr lang="ja-JP" altLang="en-US" sz="2400" b="1" i="0" dirty="0">
                <a:effectLst/>
                <a:latin typeface="Quicksand"/>
              </a:rPr>
              <a:t>陽性ニューモシスチス肺炎</a:t>
            </a:r>
            <a:endParaRPr kumimoji="1" lang="ja-JP" altLang="en-US" sz="2400" b="1" dirty="0"/>
          </a:p>
        </p:txBody>
      </p:sp>
      <p:sp>
        <p:nvSpPr>
          <p:cNvPr id="3" name="テキスト ボックス 2">
            <a:extLst>
              <a:ext uri="{FF2B5EF4-FFF2-40B4-BE49-F238E27FC236}">
                <a16:creationId xmlns:a16="http://schemas.microsoft.com/office/drawing/2014/main" id="{364E5FB2-90AB-A254-523F-284AC87AF228}"/>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93AE6B23-BD5C-DBA1-1113-49753C050128}"/>
              </a:ext>
            </a:extLst>
          </p:cNvPr>
          <p:cNvGrpSpPr/>
          <p:nvPr/>
        </p:nvGrpSpPr>
        <p:grpSpPr>
          <a:xfrm>
            <a:off x="380161" y="351682"/>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E2810E59-BE39-42B8-EA05-85532F507B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0925FF1C-CE77-2055-B3F8-74546BDA77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4" name="テキスト ボックス 13">
            <a:extLst>
              <a:ext uri="{FF2B5EF4-FFF2-40B4-BE49-F238E27FC236}">
                <a16:creationId xmlns:a16="http://schemas.microsoft.com/office/drawing/2014/main" id="{C79016E6-FB20-0C33-5C26-476BBC2AC6A3}"/>
              </a:ext>
            </a:extLst>
          </p:cNvPr>
          <p:cNvSpPr txBox="1"/>
          <p:nvPr/>
        </p:nvSpPr>
        <p:spPr>
          <a:xfrm>
            <a:off x="931133" y="1856277"/>
            <a:ext cx="5305816" cy="646331"/>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en-US" altLang="ja-JP" b="0" i="0" dirty="0">
                <a:solidFill>
                  <a:srgbClr val="333333"/>
                </a:solidFill>
                <a:effectLst/>
                <a:latin typeface="Quicksand"/>
              </a:rPr>
              <a:t>50</a:t>
            </a:r>
            <a:r>
              <a:rPr lang="ja-JP" altLang="en-US" b="0" i="0" dirty="0">
                <a:solidFill>
                  <a:srgbClr val="333333"/>
                </a:solidFill>
                <a:effectLst/>
                <a:latin typeface="Quicksand"/>
              </a:rPr>
              <a:t>歳男性、</a:t>
            </a:r>
            <a:r>
              <a:rPr lang="en-US" altLang="ja-JP" b="0" i="0" dirty="0">
                <a:solidFill>
                  <a:srgbClr val="333333"/>
                </a:solidFill>
                <a:effectLst/>
                <a:latin typeface="Quicksand"/>
              </a:rPr>
              <a:t>1</a:t>
            </a:r>
            <a:r>
              <a:rPr lang="ja-JP" altLang="en-US" b="0" i="0" dirty="0">
                <a:solidFill>
                  <a:srgbClr val="333333"/>
                </a:solidFill>
                <a:effectLst/>
                <a:latin typeface="Quicksand"/>
              </a:rPr>
              <a:t>ヵ月続く乾性咳嗽と微熱</a:t>
            </a:r>
          </a:p>
        </p:txBody>
      </p:sp>
      <p:sp>
        <p:nvSpPr>
          <p:cNvPr id="16" name="テキスト ボックス 15">
            <a:extLst>
              <a:ext uri="{FF2B5EF4-FFF2-40B4-BE49-F238E27FC236}">
                <a16:creationId xmlns:a16="http://schemas.microsoft.com/office/drawing/2014/main" id="{CF083767-C98E-F0D2-98AB-275644204B85}"/>
              </a:ext>
            </a:extLst>
          </p:cNvPr>
          <p:cNvSpPr txBox="1"/>
          <p:nvPr/>
        </p:nvSpPr>
        <p:spPr>
          <a:xfrm>
            <a:off x="931133" y="3081734"/>
            <a:ext cx="5686508" cy="646331"/>
          </a:xfrm>
          <a:prstGeom prst="rect">
            <a:avLst/>
          </a:prstGeom>
          <a:noFill/>
        </p:spPr>
        <p:txBody>
          <a:bodyPr wrap="square">
            <a:spAutoFit/>
          </a:bodyPr>
          <a:lstStyle/>
          <a:p>
            <a:pPr algn="l" latinLnBrk="1"/>
            <a:r>
              <a:rPr lang="ja-JP" altLang="en-US" b="1" i="0" dirty="0">
                <a:solidFill>
                  <a:srgbClr val="3498DB"/>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左前胸部でファインクラックルズを聴取します。</a:t>
            </a:r>
          </a:p>
        </p:txBody>
      </p:sp>
      <p:sp>
        <p:nvSpPr>
          <p:cNvPr id="2" name="テキスト ボックス 1">
            <a:extLst>
              <a:ext uri="{FF2B5EF4-FFF2-40B4-BE49-F238E27FC236}">
                <a16:creationId xmlns:a16="http://schemas.microsoft.com/office/drawing/2014/main" id="{646DE8C8-8725-0745-7031-315663AE5BA3}"/>
              </a:ext>
            </a:extLst>
          </p:cNvPr>
          <p:cNvSpPr txBox="1"/>
          <p:nvPr/>
        </p:nvSpPr>
        <p:spPr>
          <a:xfrm>
            <a:off x="7553886" y="4979869"/>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四角形: 角を丸くする 3">
            <a:hlinkClick r:id="rId8"/>
            <a:extLst>
              <a:ext uri="{FF2B5EF4-FFF2-40B4-BE49-F238E27FC236}">
                <a16:creationId xmlns:a16="http://schemas.microsoft.com/office/drawing/2014/main" id="{2D10E728-A69F-ACAA-7D41-EDD17D29D9D3}"/>
              </a:ext>
            </a:extLst>
          </p:cNvPr>
          <p:cNvSpPr/>
          <p:nvPr/>
        </p:nvSpPr>
        <p:spPr>
          <a:xfrm>
            <a:off x="7797562" y="4401820"/>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2247GA91</a:t>
            </a:r>
            <a:endParaRPr kumimoji="1" lang="ja-JP" altLang="en-US" sz="1100" b="1" dirty="0"/>
          </a:p>
        </p:txBody>
      </p:sp>
      <p:sp>
        <p:nvSpPr>
          <p:cNvPr id="10" name="テキスト ボックス 9">
            <a:extLst>
              <a:ext uri="{FF2B5EF4-FFF2-40B4-BE49-F238E27FC236}">
                <a16:creationId xmlns:a16="http://schemas.microsoft.com/office/drawing/2014/main" id="{9E651708-4859-27F5-DD15-3FBBB546A079}"/>
              </a:ext>
            </a:extLst>
          </p:cNvPr>
          <p:cNvSpPr txBox="1"/>
          <p:nvPr/>
        </p:nvSpPr>
        <p:spPr>
          <a:xfrm>
            <a:off x="7555284" y="583064"/>
            <a:ext cx="3626317" cy="830997"/>
          </a:xfrm>
          <a:prstGeom prst="rect">
            <a:avLst/>
          </a:prstGeom>
          <a:noFill/>
        </p:spPr>
        <p:txBody>
          <a:bodyPr wrap="square" rtlCol="0">
            <a:spAutoFit/>
          </a:bodyPr>
          <a:lstStyle/>
          <a:p>
            <a:pPr algn="ctr"/>
            <a:r>
              <a:rPr lang="ja-JP" altLang="en-US" sz="2400" b="1" i="0" dirty="0">
                <a:effectLst/>
                <a:latin typeface="Quicksand"/>
              </a:rPr>
              <a:t>ファインクラックルズ</a:t>
            </a:r>
            <a:endParaRPr lang="en-US" altLang="ja-JP" sz="2400" b="1" i="0" dirty="0">
              <a:effectLst/>
              <a:latin typeface="Quicksand"/>
            </a:endParaRPr>
          </a:p>
          <a:p>
            <a:pPr algn="ctr"/>
            <a:r>
              <a:rPr lang="en-US" altLang="ja-JP" sz="2400" b="1" i="0" dirty="0">
                <a:effectLst/>
                <a:latin typeface="Quicksand"/>
              </a:rPr>
              <a:t>COVID-19</a:t>
            </a:r>
            <a:endParaRPr kumimoji="1" lang="ja-JP" altLang="en-US" sz="2400" b="1" dirty="0"/>
          </a:p>
        </p:txBody>
      </p:sp>
      <p:grpSp>
        <p:nvGrpSpPr>
          <p:cNvPr id="13" name="グループ化 12">
            <a:extLst>
              <a:ext uri="{FF2B5EF4-FFF2-40B4-BE49-F238E27FC236}">
                <a16:creationId xmlns:a16="http://schemas.microsoft.com/office/drawing/2014/main" id="{066D1C82-AEA1-EF9E-3742-F16E172AB125}"/>
              </a:ext>
            </a:extLst>
          </p:cNvPr>
          <p:cNvGrpSpPr/>
          <p:nvPr/>
        </p:nvGrpSpPr>
        <p:grpSpPr>
          <a:xfrm>
            <a:off x="6437036" y="351682"/>
            <a:ext cx="1072157" cy="1293761"/>
            <a:chOff x="415331" y="263757"/>
            <a:chExt cx="1072157" cy="1293761"/>
          </a:xfrm>
        </p:grpSpPr>
        <p:pic>
          <p:nvPicPr>
            <p:cNvPr id="15" name="図 14" descr="ロゴ, アイコン&#10;&#10;自動的に生成された説明">
              <a:extLst>
                <a:ext uri="{FF2B5EF4-FFF2-40B4-BE49-F238E27FC236}">
                  <a16:creationId xmlns:a16="http://schemas.microsoft.com/office/drawing/2014/main" id="{6CA9A66C-652B-3F78-A044-3560FE99D3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7" name="図 16" descr="挿絵 が含まれている画像&#10;&#10;自動的に生成された説明">
              <a:extLst>
                <a:ext uri="{FF2B5EF4-FFF2-40B4-BE49-F238E27FC236}">
                  <a16:creationId xmlns:a16="http://schemas.microsoft.com/office/drawing/2014/main" id="{BA9B3CA3-2BAD-B297-29E2-A0CF043FFC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8" name="テキスト ボックス 17">
            <a:extLst>
              <a:ext uri="{FF2B5EF4-FFF2-40B4-BE49-F238E27FC236}">
                <a16:creationId xmlns:a16="http://schemas.microsoft.com/office/drawing/2014/main" id="{887E6834-17FD-5BFC-E145-9710192FD969}"/>
              </a:ext>
            </a:extLst>
          </p:cNvPr>
          <p:cNvSpPr txBox="1"/>
          <p:nvPr/>
        </p:nvSpPr>
        <p:spPr>
          <a:xfrm>
            <a:off x="6984403" y="1856277"/>
            <a:ext cx="5089470" cy="923330"/>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en-US" altLang="ja-JP" sz="1800" b="0" i="0" dirty="0">
                <a:solidFill>
                  <a:srgbClr val="333333"/>
                </a:solidFill>
                <a:effectLst/>
                <a:latin typeface="Quicksand"/>
              </a:rPr>
              <a:t>31</a:t>
            </a:r>
            <a:r>
              <a:rPr lang="ja-JP" altLang="en-US" b="0" i="0" dirty="0">
                <a:solidFill>
                  <a:srgbClr val="333333"/>
                </a:solidFill>
                <a:effectLst/>
                <a:latin typeface="Quicksand"/>
              </a:rPr>
              <a:t>歳女性、</a:t>
            </a:r>
            <a:r>
              <a:rPr lang="en-US" altLang="ja-JP" b="0" i="0" dirty="0">
                <a:solidFill>
                  <a:srgbClr val="333333"/>
                </a:solidFill>
                <a:effectLst/>
                <a:latin typeface="Quicksand"/>
              </a:rPr>
              <a:t>5</a:t>
            </a:r>
            <a:r>
              <a:rPr lang="ja-JP" altLang="en-US" b="0" i="0" dirty="0">
                <a:solidFill>
                  <a:srgbClr val="333333"/>
                </a:solidFill>
                <a:effectLst/>
                <a:latin typeface="Quicksand"/>
              </a:rPr>
              <a:t>日前から倦怠感、</a:t>
            </a:r>
            <a:r>
              <a:rPr lang="en-US" altLang="ja-JP" b="0" i="0" dirty="0">
                <a:solidFill>
                  <a:srgbClr val="333333"/>
                </a:solidFill>
                <a:effectLst/>
                <a:latin typeface="Quicksand"/>
              </a:rPr>
              <a:t>38</a:t>
            </a:r>
            <a:r>
              <a:rPr lang="ja-JP" altLang="en-US" b="0" i="0" dirty="0">
                <a:solidFill>
                  <a:srgbClr val="333333"/>
                </a:solidFill>
                <a:effectLst/>
                <a:latin typeface="Quicksand"/>
              </a:rPr>
              <a:t>度台の発熱、咽頭痛、咳嗽</a:t>
            </a:r>
          </a:p>
        </p:txBody>
      </p:sp>
      <p:sp>
        <p:nvSpPr>
          <p:cNvPr id="19" name="テキスト ボックス 18">
            <a:extLst>
              <a:ext uri="{FF2B5EF4-FFF2-40B4-BE49-F238E27FC236}">
                <a16:creationId xmlns:a16="http://schemas.microsoft.com/office/drawing/2014/main" id="{1E376773-0663-28CA-EFF2-9D99293A30A4}"/>
              </a:ext>
            </a:extLst>
          </p:cNvPr>
          <p:cNvSpPr txBox="1"/>
          <p:nvPr/>
        </p:nvSpPr>
        <p:spPr>
          <a:xfrm>
            <a:off x="6984403" y="3081734"/>
            <a:ext cx="5161800" cy="923330"/>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側胸部（下肺野）および背側肺底部でファインクラックルズを聴取</a:t>
            </a:r>
          </a:p>
        </p:txBody>
      </p:sp>
    </p:spTree>
    <p:extLst>
      <p:ext uri="{BB962C8B-B14F-4D97-AF65-F5344CB8AC3E}">
        <p14:creationId xmlns:p14="http://schemas.microsoft.com/office/powerpoint/2010/main" val="39291480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BBE88-6B73-7D8E-5674-F59BD8B6351C}"/>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83D2EDAA-50AD-8318-F2FB-E951F3CED3E1}"/>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995D6457-EB37-1DCB-BB92-AB992064AB42}"/>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5E8E4AA3-A8CE-7DC0-416F-B88E79DAF412}"/>
              </a:ext>
            </a:extLst>
          </p:cNvPr>
          <p:cNvSpPr txBox="1"/>
          <p:nvPr/>
        </p:nvSpPr>
        <p:spPr>
          <a:xfrm>
            <a:off x="1505073" y="5050331"/>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0D164DD8-9B27-C21E-3675-C85DA6C5AD51}"/>
              </a:ext>
            </a:extLst>
          </p:cNvPr>
          <p:cNvSpPr/>
          <p:nvPr/>
        </p:nvSpPr>
        <p:spPr>
          <a:xfrm>
            <a:off x="1748749" y="4472282"/>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2243GA91</a:t>
            </a:r>
            <a:endParaRPr kumimoji="1" lang="ja-JP" altLang="en-US" sz="1100" b="1" dirty="0"/>
          </a:p>
        </p:txBody>
      </p:sp>
      <p:sp>
        <p:nvSpPr>
          <p:cNvPr id="30" name="テキスト ボックス 29">
            <a:extLst>
              <a:ext uri="{FF2B5EF4-FFF2-40B4-BE49-F238E27FC236}">
                <a16:creationId xmlns:a16="http://schemas.microsoft.com/office/drawing/2014/main" id="{326F9F6D-CAB0-9528-6253-785EC420A08B}"/>
              </a:ext>
            </a:extLst>
          </p:cNvPr>
          <p:cNvSpPr txBox="1"/>
          <p:nvPr/>
        </p:nvSpPr>
        <p:spPr>
          <a:xfrm>
            <a:off x="1498409" y="636694"/>
            <a:ext cx="4381567" cy="707886"/>
          </a:xfrm>
          <a:prstGeom prst="rect">
            <a:avLst/>
          </a:prstGeom>
          <a:noFill/>
        </p:spPr>
        <p:txBody>
          <a:bodyPr wrap="square" rtlCol="0">
            <a:spAutoFit/>
          </a:bodyPr>
          <a:lstStyle/>
          <a:p>
            <a:pPr algn="ctr"/>
            <a:r>
              <a:rPr lang="ja-JP" altLang="en-US" sz="2000" b="1" i="0" dirty="0">
                <a:effectLst/>
                <a:latin typeface="Quicksand"/>
              </a:rPr>
              <a:t>胸膜摩擦音とファインクラックルズ</a:t>
            </a:r>
            <a:endParaRPr lang="en-US" altLang="ja-JP" sz="2000" b="1" i="0" dirty="0">
              <a:effectLst/>
              <a:latin typeface="Quicksand"/>
            </a:endParaRPr>
          </a:p>
          <a:p>
            <a:pPr algn="ctr"/>
            <a:r>
              <a:rPr lang="ja-JP" altLang="en-US" sz="2000" b="1" i="0" dirty="0">
                <a:effectLst/>
                <a:latin typeface="Quicksand"/>
              </a:rPr>
              <a:t>リウマチ患者の胸膜炎</a:t>
            </a:r>
            <a:endParaRPr kumimoji="1" lang="ja-JP" altLang="en-US" sz="2000" b="1" dirty="0"/>
          </a:p>
        </p:txBody>
      </p:sp>
      <p:sp>
        <p:nvSpPr>
          <p:cNvPr id="3" name="テキスト ボックス 2">
            <a:extLst>
              <a:ext uri="{FF2B5EF4-FFF2-40B4-BE49-F238E27FC236}">
                <a16:creationId xmlns:a16="http://schemas.microsoft.com/office/drawing/2014/main" id="{BDAF8D43-3DF0-4E1E-C828-FA227BA221A7}"/>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30615136-1499-9F60-0768-2C6A35A6E9C2}"/>
              </a:ext>
            </a:extLst>
          </p:cNvPr>
          <p:cNvGrpSpPr/>
          <p:nvPr/>
        </p:nvGrpSpPr>
        <p:grpSpPr>
          <a:xfrm>
            <a:off x="380161" y="334972"/>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89BF126B-070A-D923-1020-402ABAC173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921B38AB-9A85-971A-DCFF-16DF24DFE2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4" name="テキスト ボックス 13">
            <a:extLst>
              <a:ext uri="{FF2B5EF4-FFF2-40B4-BE49-F238E27FC236}">
                <a16:creationId xmlns:a16="http://schemas.microsoft.com/office/drawing/2014/main" id="{273367E4-706C-8513-FC33-5682A6FF1EA0}"/>
              </a:ext>
            </a:extLst>
          </p:cNvPr>
          <p:cNvSpPr txBox="1"/>
          <p:nvPr/>
        </p:nvSpPr>
        <p:spPr>
          <a:xfrm>
            <a:off x="911224" y="1843156"/>
            <a:ext cx="4752727" cy="923330"/>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関節リウマチに伴う間質性肺炎と</a:t>
            </a:r>
            <a:r>
              <a:rPr lang="en-US" altLang="ja-JP" b="0" i="0" dirty="0">
                <a:solidFill>
                  <a:srgbClr val="333333"/>
                </a:solidFill>
                <a:effectLst/>
                <a:latin typeface="Quicksand"/>
              </a:rPr>
              <a:t>COPD stage Ⅱ</a:t>
            </a:r>
            <a:r>
              <a:rPr lang="ja-JP" altLang="en-US" b="0" i="0" dirty="0">
                <a:solidFill>
                  <a:srgbClr val="333333"/>
                </a:solidFill>
                <a:effectLst/>
                <a:latin typeface="Quicksand"/>
              </a:rPr>
              <a:t>の症例</a:t>
            </a:r>
          </a:p>
        </p:txBody>
      </p:sp>
      <p:sp>
        <p:nvSpPr>
          <p:cNvPr id="16" name="テキスト ボックス 15">
            <a:extLst>
              <a:ext uri="{FF2B5EF4-FFF2-40B4-BE49-F238E27FC236}">
                <a16:creationId xmlns:a16="http://schemas.microsoft.com/office/drawing/2014/main" id="{DFC0684E-3F91-B861-C00F-D08B893E5DED}"/>
              </a:ext>
            </a:extLst>
          </p:cNvPr>
          <p:cNvSpPr txBox="1"/>
          <p:nvPr/>
        </p:nvSpPr>
        <p:spPr>
          <a:xfrm>
            <a:off x="911224" y="2894503"/>
            <a:ext cx="4752727" cy="1200329"/>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右側肺および背側右肺底部で胸膜摩擦音が聴かれ、左側肺および背側左肺底部でファインクラックルズが聴かれる</a:t>
            </a:r>
          </a:p>
        </p:txBody>
      </p:sp>
      <p:sp>
        <p:nvSpPr>
          <p:cNvPr id="2" name="テキスト ボックス 1">
            <a:extLst>
              <a:ext uri="{FF2B5EF4-FFF2-40B4-BE49-F238E27FC236}">
                <a16:creationId xmlns:a16="http://schemas.microsoft.com/office/drawing/2014/main" id="{FE88CD8B-B19A-CD9A-C8CB-DEA931D4FB10}"/>
              </a:ext>
            </a:extLst>
          </p:cNvPr>
          <p:cNvSpPr txBox="1"/>
          <p:nvPr/>
        </p:nvSpPr>
        <p:spPr>
          <a:xfrm>
            <a:off x="7538498" y="5049332"/>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四角形: 角を丸くする 3">
            <a:hlinkClick r:id="rId8"/>
            <a:extLst>
              <a:ext uri="{FF2B5EF4-FFF2-40B4-BE49-F238E27FC236}">
                <a16:creationId xmlns:a16="http://schemas.microsoft.com/office/drawing/2014/main" id="{BF981369-5ED7-0683-52DF-4F5415EF189F}"/>
              </a:ext>
            </a:extLst>
          </p:cNvPr>
          <p:cNvSpPr/>
          <p:nvPr/>
        </p:nvSpPr>
        <p:spPr>
          <a:xfrm>
            <a:off x="7803030" y="4471283"/>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2377GA91</a:t>
            </a:r>
            <a:endParaRPr kumimoji="1" lang="ja-JP" altLang="en-US" sz="1100" b="1" dirty="0"/>
          </a:p>
        </p:txBody>
      </p:sp>
      <p:sp>
        <p:nvSpPr>
          <p:cNvPr id="15" name="テキスト ボックス 14">
            <a:extLst>
              <a:ext uri="{FF2B5EF4-FFF2-40B4-BE49-F238E27FC236}">
                <a16:creationId xmlns:a16="http://schemas.microsoft.com/office/drawing/2014/main" id="{430CFEFF-CA2D-A416-A9BA-39C078019F31}"/>
              </a:ext>
            </a:extLst>
          </p:cNvPr>
          <p:cNvSpPr txBox="1"/>
          <p:nvPr/>
        </p:nvSpPr>
        <p:spPr>
          <a:xfrm>
            <a:off x="7545794" y="566354"/>
            <a:ext cx="3554309" cy="830997"/>
          </a:xfrm>
          <a:prstGeom prst="rect">
            <a:avLst/>
          </a:prstGeom>
          <a:noFill/>
        </p:spPr>
        <p:txBody>
          <a:bodyPr wrap="square" rtlCol="0">
            <a:spAutoFit/>
          </a:bodyPr>
          <a:lstStyle/>
          <a:p>
            <a:pPr algn="ctr"/>
            <a:r>
              <a:rPr lang="ja-JP" altLang="en-US" sz="2400" b="1" i="0" dirty="0">
                <a:effectLst/>
                <a:latin typeface="Quicksand"/>
              </a:rPr>
              <a:t>ファインクラックルズ</a:t>
            </a:r>
            <a:endParaRPr lang="en-US" altLang="ja-JP" sz="2400" b="1" i="0" dirty="0">
              <a:effectLst/>
              <a:latin typeface="Quicksand"/>
            </a:endParaRPr>
          </a:p>
          <a:p>
            <a:pPr algn="ctr"/>
            <a:r>
              <a:rPr lang="ja-JP" altLang="en-US" sz="2400" b="1" i="0" dirty="0">
                <a:effectLst/>
                <a:latin typeface="Quicksand"/>
              </a:rPr>
              <a:t>特発性肺線維症</a:t>
            </a:r>
            <a:endParaRPr kumimoji="1" lang="ja-JP" altLang="en-US" sz="2400" b="1" dirty="0"/>
          </a:p>
        </p:txBody>
      </p:sp>
      <p:grpSp>
        <p:nvGrpSpPr>
          <p:cNvPr id="19" name="グループ化 18">
            <a:extLst>
              <a:ext uri="{FF2B5EF4-FFF2-40B4-BE49-F238E27FC236}">
                <a16:creationId xmlns:a16="http://schemas.microsoft.com/office/drawing/2014/main" id="{A8451443-7DA8-2CA3-22B9-D4B0EAD26DA0}"/>
              </a:ext>
            </a:extLst>
          </p:cNvPr>
          <p:cNvGrpSpPr/>
          <p:nvPr/>
        </p:nvGrpSpPr>
        <p:grpSpPr>
          <a:xfrm>
            <a:off x="6427546" y="334972"/>
            <a:ext cx="1072157" cy="1293761"/>
            <a:chOff x="415331" y="263757"/>
            <a:chExt cx="1072157" cy="1293761"/>
          </a:xfrm>
        </p:grpSpPr>
        <p:pic>
          <p:nvPicPr>
            <p:cNvPr id="20" name="図 19" descr="ロゴ, アイコン&#10;&#10;自動的に生成された説明">
              <a:extLst>
                <a:ext uri="{FF2B5EF4-FFF2-40B4-BE49-F238E27FC236}">
                  <a16:creationId xmlns:a16="http://schemas.microsoft.com/office/drawing/2014/main" id="{DE783741-D2E4-5423-9702-6032F5E65D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1" name="図 20" descr="挿絵 が含まれている画像&#10;&#10;自動的に生成された説明">
              <a:extLst>
                <a:ext uri="{FF2B5EF4-FFF2-40B4-BE49-F238E27FC236}">
                  <a16:creationId xmlns:a16="http://schemas.microsoft.com/office/drawing/2014/main" id="{F1F3B7CE-C784-EC05-05FA-EEF971CEF1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22" name="テキスト ボックス 21">
            <a:extLst>
              <a:ext uri="{FF2B5EF4-FFF2-40B4-BE49-F238E27FC236}">
                <a16:creationId xmlns:a16="http://schemas.microsoft.com/office/drawing/2014/main" id="{F834591E-EA82-E23A-8519-C5B4163DE252}"/>
              </a:ext>
            </a:extLst>
          </p:cNvPr>
          <p:cNvSpPr txBox="1"/>
          <p:nvPr/>
        </p:nvSpPr>
        <p:spPr>
          <a:xfrm>
            <a:off x="6974908" y="1843156"/>
            <a:ext cx="4125195" cy="646331"/>
          </a:xfrm>
          <a:prstGeom prst="rect">
            <a:avLst/>
          </a:prstGeom>
          <a:noFill/>
        </p:spPr>
        <p:txBody>
          <a:bodyPr wrap="square">
            <a:spAutoFit/>
          </a:bodyPr>
          <a:lstStyle/>
          <a:p>
            <a:pPr algn="l" latinLnBrk="1"/>
            <a:r>
              <a:rPr lang="ja-JP" altLang="en-US" b="1" i="0" dirty="0">
                <a:solidFill>
                  <a:srgbClr val="3498DB"/>
                </a:solidFill>
                <a:effectLst/>
                <a:latin typeface="Quicksand"/>
              </a:rPr>
              <a:t>症例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特発性肺線維症の症例</a:t>
            </a:r>
          </a:p>
        </p:txBody>
      </p:sp>
      <p:sp>
        <p:nvSpPr>
          <p:cNvPr id="23" name="テキスト ボックス 22">
            <a:extLst>
              <a:ext uri="{FF2B5EF4-FFF2-40B4-BE49-F238E27FC236}">
                <a16:creationId xmlns:a16="http://schemas.microsoft.com/office/drawing/2014/main" id="{21E590CC-3555-3292-E27D-15D3E8208301}"/>
              </a:ext>
            </a:extLst>
          </p:cNvPr>
          <p:cNvSpPr txBox="1"/>
          <p:nvPr/>
        </p:nvSpPr>
        <p:spPr>
          <a:xfrm>
            <a:off x="6974909" y="2894503"/>
            <a:ext cx="5161800" cy="923330"/>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r>
              <a:rPr lang="ja-JP" altLang="en-US" b="0" i="0" dirty="0">
                <a:solidFill>
                  <a:srgbClr val="2980B9"/>
                </a:solidFill>
                <a:effectLst/>
                <a:latin typeface="Quicksand"/>
              </a:rPr>
              <a:t>　</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両側側胸部および両側肺底部でファインクラックルズを聴取します。</a:t>
            </a:r>
          </a:p>
        </p:txBody>
      </p:sp>
    </p:spTree>
    <p:extLst>
      <p:ext uri="{BB962C8B-B14F-4D97-AF65-F5344CB8AC3E}">
        <p14:creationId xmlns:p14="http://schemas.microsoft.com/office/powerpoint/2010/main" val="12884681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DF7DE-8A1C-6B04-A0D1-FFA04634AE5A}"/>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661C0336-7F9F-0737-A8F2-A0E32AF660FF}"/>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2C8BBEB0-ED2F-1483-31B0-E369084F637C}"/>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7A297FB6-D731-3423-5AB9-60A7F74F8710}"/>
              </a:ext>
            </a:extLst>
          </p:cNvPr>
          <p:cNvSpPr txBox="1"/>
          <p:nvPr/>
        </p:nvSpPr>
        <p:spPr>
          <a:xfrm>
            <a:off x="1487488" y="5037806"/>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311892C1-3D64-640B-ECBC-F16057BE23DE}"/>
              </a:ext>
            </a:extLst>
          </p:cNvPr>
          <p:cNvSpPr/>
          <p:nvPr/>
        </p:nvSpPr>
        <p:spPr>
          <a:xfrm>
            <a:off x="1731164" y="4459757"/>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2236GA91</a:t>
            </a:r>
            <a:endParaRPr kumimoji="1" lang="ja-JP" altLang="en-US" sz="1100" b="1" dirty="0"/>
          </a:p>
        </p:txBody>
      </p:sp>
      <p:sp>
        <p:nvSpPr>
          <p:cNvPr id="30" name="テキスト ボックス 29">
            <a:extLst>
              <a:ext uri="{FF2B5EF4-FFF2-40B4-BE49-F238E27FC236}">
                <a16:creationId xmlns:a16="http://schemas.microsoft.com/office/drawing/2014/main" id="{7C6A19B9-941D-8A6A-B81E-73BE334CE235}"/>
              </a:ext>
            </a:extLst>
          </p:cNvPr>
          <p:cNvSpPr txBox="1"/>
          <p:nvPr/>
        </p:nvSpPr>
        <p:spPr>
          <a:xfrm>
            <a:off x="1480824" y="706175"/>
            <a:ext cx="2330173" cy="584775"/>
          </a:xfrm>
          <a:prstGeom prst="rect">
            <a:avLst/>
          </a:prstGeom>
          <a:noFill/>
        </p:spPr>
        <p:txBody>
          <a:bodyPr wrap="square" rtlCol="0">
            <a:spAutoFit/>
          </a:bodyPr>
          <a:lstStyle/>
          <a:p>
            <a:pPr algn="ctr"/>
            <a:r>
              <a:rPr lang="ja-JP" altLang="en-US" sz="3200" b="1" i="0" dirty="0">
                <a:effectLst/>
                <a:latin typeface="Quicksand"/>
              </a:rPr>
              <a:t>声音聴診</a:t>
            </a:r>
            <a:endParaRPr kumimoji="1" lang="ja-JP" altLang="en-US" sz="3200" b="1" dirty="0"/>
          </a:p>
        </p:txBody>
      </p:sp>
      <p:sp>
        <p:nvSpPr>
          <p:cNvPr id="3" name="テキスト ボックス 2">
            <a:extLst>
              <a:ext uri="{FF2B5EF4-FFF2-40B4-BE49-F238E27FC236}">
                <a16:creationId xmlns:a16="http://schemas.microsoft.com/office/drawing/2014/main" id="{AC2B1185-3E29-BC20-0676-F048B962EB59}"/>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C20F70CD-53FD-B6A5-A07B-11756B9E7C3E}"/>
              </a:ext>
            </a:extLst>
          </p:cNvPr>
          <p:cNvGrpSpPr/>
          <p:nvPr/>
        </p:nvGrpSpPr>
        <p:grpSpPr>
          <a:xfrm>
            <a:off x="362576" y="351682"/>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9E0430DA-50A9-E227-A2ED-2051932643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B1014E21-837E-1613-9BD5-1563DCCE55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4" name="テキスト ボックス 13">
            <a:extLst>
              <a:ext uri="{FF2B5EF4-FFF2-40B4-BE49-F238E27FC236}">
                <a16:creationId xmlns:a16="http://schemas.microsoft.com/office/drawing/2014/main" id="{7D3DE10F-17BD-1BC3-A610-9CFCCFFFF56C}"/>
              </a:ext>
            </a:extLst>
          </p:cNvPr>
          <p:cNvSpPr txBox="1"/>
          <p:nvPr/>
        </p:nvSpPr>
        <p:spPr>
          <a:xfrm>
            <a:off x="937012" y="1772816"/>
            <a:ext cx="5089471" cy="646331"/>
          </a:xfrm>
          <a:prstGeom prst="rect">
            <a:avLst/>
          </a:prstGeom>
          <a:noFill/>
        </p:spPr>
        <p:txBody>
          <a:bodyPr wrap="square">
            <a:spAutoFit/>
          </a:bodyPr>
          <a:lstStyle/>
          <a:p>
            <a:pPr algn="l" latinLnBrk="1"/>
            <a:r>
              <a:rPr lang="ja-JP" altLang="en-US" b="0" i="0" dirty="0">
                <a:solidFill>
                  <a:srgbClr val="333333"/>
                </a:solidFill>
                <a:effectLst/>
                <a:latin typeface="Quicksand"/>
              </a:rPr>
              <a:t>患者さんに「あー」と発声してもらいながら聴診します。</a:t>
            </a:r>
          </a:p>
        </p:txBody>
      </p:sp>
      <p:sp>
        <p:nvSpPr>
          <p:cNvPr id="16" name="テキスト ボックス 15">
            <a:extLst>
              <a:ext uri="{FF2B5EF4-FFF2-40B4-BE49-F238E27FC236}">
                <a16:creationId xmlns:a16="http://schemas.microsoft.com/office/drawing/2014/main" id="{84CCD44B-E5B0-6EC0-BE08-F06F5FD1E1F2}"/>
              </a:ext>
            </a:extLst>
          </p:cNvPr>
          <p:cNvSpPr txBox="1"/>
          <p:nvPr/>
        </p:nvSpPr>
        <p:spPr>
          <a:xfrm>
            <a:off x="937013" y="3006023"/>
            <a:ext cx="5161800" cy="646331"/>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左中肺野領域で音声がくもって聴こえます。</a:t>
            </a:r>
          </a:p>
        </p:txBody>
      </p:sp>
      <p:sp>
        <p:nvSpPr>
          <p:cNvPr id="2" name="テキスト ボックス 1">
            <a:extLst>
              <a:ext uri="{FF2B5EF4-FFF2-40B4-BE49-F238E27FC236}">
                <a16:creationId xmlns:a16="http://schemas.microsoft.com/office/drawing/2014/main" id="{AB9EE1ED-882E-8C2F-18C0-5A185F4D7F31}"/>
              </a:ext>
            </a:extLst>
          </p:cNvPr>
          <p:cNvSpPr txBox="1"/>
          <p:nvPr/>
        </p:nvSpPr>
        <p:spPr>
          <a:xfrm>
            <a:off x="7555413" y="5042822"/>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四角形: 角を丸くする 3">
            <a:hlinkClick r:id="rId8"/>
            <a:extLst>
              <a:ext uri="{FF2B5EF4-FFF2-40B4-BE49-F238E27FC236}">
                <a16:creationId xmlns:a16="http://schemas.microsoft.com/office/drawing/2014/main" id="{75F28EA5-A2B6-89E1-2CE6-89D68E2259FB}"/>
              </a:ext>
            </a:extLst>
          </p:cNvPr>
          <p:cNvSpPr/>
          <p:nvPr/>
        </p:nvSpPr>
        <p:spPr>
          <a:xfrm>
            <a:off x="7799089" y="4464773"/>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2237GA91</a:t>
            </a:r>
            <a:endParaRPr kumimoji="1" lang="ja-JP" altLang="en-US" sz="1100" b="1" dirty="0"/>
          </a:p>
        </p:txBody>
      </p:sp>
      <p:sp>
        <p:nvSpPr>
          <p:cNvPr id="10" name="テキスト ボックス 9">
            <a:extLst>
              <a:ext uri="{FF2B5EF4-FFF2-40B4-BE49-F238E27FC236}">
                <a16:creationId xmlns:a16="http://schemas.microsoft.com/office/drawing/2014/main" id="{22E7B7AA-C5D2-44DD-AB92-EAC2C930ACDA}"/>
              </a:ext>
            </a:extLst>
          </p:cNvPr>
          <p:cNvSpPr txBox="1"/>
          <p:nvPr/>
        </p:nvSpPr>
        <p:spPr>
          <a:xfrm>
            <a:off x="7556952" y="706175"/>
            <a:ext cx="2330173" cy="584775"/>
          </a:xfrm>
          <a:prstGeom prst="rect">
            <a:avLst/>
          </a:prstGeom>
          <a:noFill/>
        </p:spPr>
        <p:txBody>
          <a:bodyPr wrap="square" rtlCol="0">
            <a:spAutoFit/>
          </a:bodyPr>
          <a:lstStyle/>
          <a:p>
            <a:pPr algn="ctr"/>
            <a:r>
              <a:rPr lang="ja-JP" altLang="en-US" sz="3200" b="1" i="0" dirty="0">
                <a:effectLst/>
                <a:latin typeface="Quicksand"/>
              </a:rPr>
              <a:t>聴打診</a:t>
            </a:r>
            <a:endParaRPr kumimoji="1" lang="ja-JP" altLang="en-US" sz="3200" b="1" dirty="0"/>
          </a:p>
        </p:txBody>
      </p:sp>
      <p:grpSp>
        <p:nvGrpSpPr>
          <p:cNvPr id="13" name="グループ化 12">
            <a:extLst>
              <a:ext uri="{FF2B5EF4-FFF2-40B4-BE49-F238E27FC236}">
                <a16:creationId xmlns:a16="http://schemas.microsoft.com/office/drawing/2014/main" id="{436FDB2B-657A-38C4-2DA4-6F7397E8BC0D}"/>
              </a:ext>
            </a:extLst>
          </p:cNvPr>
          <p:cNvGrpSpPr/>
          <p:nvPr/>
        </p:nvGrpSpPr>
        <p:grpSpPr>
          <a:xfrm>
            <a:off x="6438704" y="351682"/>
            <a:ext cx="1072157" cy="1293761"/>
            <a:chOff x="415331" y="263757"/>
            <a:chExt cx="1072157" cy="1293761"/>
          </a:xfrm>
        </p:grpSpPr>
        <p:pic>
          <p:nvPicPr>
            <p:cNvPr id="15" name="図 14" descr="ロゴ, アイコン&#10;&#10;自動的に生成された説明">
              <a:extLst>
                <a:ext uri="{FF2B5EF4-FFF2-40B4-BE49-F238E27FC236}">
                  <a16:creationId xmlns:a16="http://schemas.microsoft.com/office/drawing/2014/main" id="{CDA8D019-386F-D803-8BF4-9EC8704BA3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7" name="図 16" descr="挿絵 が含まれている画像&#10;&#10;自動的に生成された説明">
              <a:extLst>
                <a:ext uri="{FF2B5EF4-FFF2-40B4-BE49-F238E27FC236}">
                  <a16:creationId xmlns:a16="http://schemas.microsoft.com/office/drawing/2014/main" id="{492892D2-8CD2-C48B-FF17-00CD34CEC3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8" name="テキスト ボックス 17">
            <a:extLst>
              <a:ext uri="{FF2B5EF4-FFF2-40B4-BE49-F238E27FC236}">
                <a16:creationId xmlns:a16="http://schemas.microsoft.com/office/drawing/2014/main" id="{FE05C969-B210-654A-BD79-1AB4308B9206}"/>
              </a:ext>
            </a:extLst>
          </p:cNvPr>
          <p:cNvSpPr txBox="1"/>
          <p:nvPr/>
        </p:nvSpPr>
        <p:spPr>
          <a:xfrm>
            <a:off x="6983193" y="1772816"/>
            <a:ext cx="5089471" cy="923330"/>
          </a:xfrm>
          <a:prstGeom prst="rect">
            <a:avLst/>
          </a:prstGeom>
          <a:noFill/>
        </p:spPr>
        <p:txBody>
          <a:bodyPr wrap="square">
            <a:spAutoFit/>
          </a:bodyPr>
          <a:lstStyle/>
          <a:p>
            <a:pPr algn="l" latinLnBrk="1"/>
            <a:r>
              <a:rPr lang="ja-JP" altLang="en-US" b="0" i="0" dirty="0">
                <a:solidFill>
                  <a:srgbClr val="333333"/>
                </a:solidFill>
                <a:effectLst/>
                <a:latin typeface="Quicksand"/>
              </a:rPr>
              <a:t>胸骨角付近を打診しながら腋窩線に沿って聴診する技法です。胸水がある部位では音が濁音に変化します。</a:t>
            </a:r>
          </a:p>
        </p:txBody>
      </p:sp>
      <p:sp>
        <p:nvSpPr>
          <p:cNvPr id="19" name="テキスト ボックス 18">
            <a:extLst>
              <a:ext uri="{FF2B5EF4-FFF2-40B4-BE49-F238E27FC236}">
                <a16:creationId xmlns:a16="http://schemas.microsoft.com/office/drawing/2014/main" id="{C3D32A5B-B4A7-95DF-5153-C41DC788299D}"/>
              </a:ext>
            </a:extLst>
          </p:cNvPr>
          <p:cNvSpPr txBox="1"/>
          <p:nvPr/>
        </p:nvSpPr>
        <p:spPr>
          <a:xfrm>
            <a:off x="6986071" y="3006023"/>
            <a:ext cx="5161800" cy="923330"/>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中腋下線の中央部付近（青色ライン）で打診音が濁音に変化します。</a:t>
            </a:r>
          </a:p>
        </p:txBody>
      </p:sp>
    </p:spTree>
    <p:extLst>
      <p:ext uri="{BB962C8B-B14F-4D97-AF65-F5344CB8AC3E}">
        <p14:creationId xmlns:p14="http://schemas.microsoft.com/office/powerpoint/2010/main" val="11632566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C6546-18B0-61A2-AA31-5FFEDA400E91}"/>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E07AE02D-54BF-F5FC-F743-03805D8824BC}"/>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AC1845E6-B6ED-FD2B-EAB4-269FA5BC6132}"/>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0384AF1E-F253-3E31-7B49-230B892B0EC6}"/>
              </a:ext>
            </a:extLst>
          </p:cNvPr>
          <p:cNvSpPr txBox="1"/>
          <p:nvPr/>
        </p:nvSpPr>
        <p:spPr>
          <a:xfrm>
            <a:off x="1477289" y="5325121"/>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83B9D006-1AAD-750E-A0A0-3D544D35498D}"/>
              </a:ext>
            </a:extLst>
          </p:cNvPr>
          <p:cNvSpPr/>
          <p:nvPr/>
        </p:nvSpPr>
        <p:spPr>
          <a:xfrm>
            <a:off x="1720965" y="4747072"/>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2378GA91</a:t>
            </a:r>
            <a:endParaRPr kumimoji="1" lang="ja-JP" altLang="en-US" sz="1100" b="1" dirty="0"/>
          </a:p>
        </p:txBody>
      </p:sp>
      <p:sp>
        <p:nvSpPr>
          <p:cNvPr id="30" name="テキスト ボックス 29">
            <a:extLst>
              <a:ext uri="{FF2B5EF4-FFF2-40B4-BE49-F238E27FC236}">
                <a16:creationId xmlns:a16="http://schemas.microsoft.com/office/drawing/2014/main" id="{86713EE2-D750-FFEB-0216-438C81C3489D}"/>
              </a:ext>
            </a:extLst>
          </p:cNvPr>
          <p:cNvSpPr txBox="1"/>
          <p:nvPr/>
        </p:nvSpPr>
        <p:spPr>
          <a:xfrm>
            <a:off x="1498409" y="583064"/>
            <a:ext cx="4562421" cy="830997"/>
          </a:xfrm>
          <a:prstGeom prst="rect">
            <a:avLst/>
          </a:prstGeom>
          <a:noFill/>
        </p:spPr>
        <p:txBody>
          <a:bodyPr wrap="square" rtlCol="0">
            <a:spAutoFit/>
          </a:bodyPr>
          <a:lstStyle/>
          <a:p>
            <a:pPr algn="ctr"/>
            <a:r>
              <a:rPr lang="ja-JP" altLang="en-US" sz="2400" b="1" i="0" dirty="0">
                <a:effectLst/>
                <a:latin typeface="Quicksand"/>
              </a:rPr>
              <a:t>コースクラックルズとロンカイ</a:t>
            </a:r>
            <a:endParaRPr lang="en-US" altLang="ja-JP" sz="2400" b="1" i="0" dirty="0">
              <a:effectLst/>
              <a:latin typeface="Quicksand"/>
            </a:endParaRPr>
          </a:p>
          <a:p>
            <a:pPr algn="ctr"/>
            <a:r>
              <a:rPr lang="ja-JP" altLang="en-US" sz="2400" b="1" i="0" dirty="0">
                <a:effectLst/>
                <a:latin typeface="Quicksand"/>
              </a:rPr>
              <a:t>肺がんによるがん性リンパ管症</a:t>
            </a:r>
            <a:endParaRPr kumimoji="1" lang="ja-JP" altLang="en-US" sz="2400" b="1" dirty="0"/>
          </a:p>
        </p:txBody>
      </p:sp>
      <p:sp>
        <p:nvSpPr>
          <p:cNvPr id="3" name="テキスト ボックス 2">
            <a:extLst>
              <a:ext uri="{FF2B5EF4-FFF2-40B4-BE49-F238E27FC236}">
                <a16:creationId xmlns:a16="http://schemas.microsoft.com/office/drawing/2014/main" id="{FA4A82AD-A90E-C37E-4399-7CF17D72B7B8}"/>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1E7D2BA3-C217-61D3-4D07-A15495961F12}"/>
              </a:ext>
            </a:extLst>
          </p:cNvPr>
          <p:cNvGrpSpPr/>
          <p:nvPr/>
        </p:nvGrpSpPr>
        <p:grpSpPr>
          <a:xfrm>
            <a:off x="380161" y="351682"/>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212CAAF0-730B-FB64-361F-A88F4DABBE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0EFB27D0-6535-DF8F-469C-958CAFEF2A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4" name="テキスト ボックス 13">
            <a:extLst>
              <a:ext uri="{FF2B5EF4-FFF2-40B4-BE49-F238E27FC236}">
                <a16:creationId xmlns:a16="http://schemas.microsoft.com/office/drawing/2014/main" id="{D4DA3839-5CDD-C36D-8FB6-42A63EAD28E5}"/>
              </a:ext>
            </a:extLst>
          </p:cNvPr>
          <p:cNvSpPr txBox="1"/>
          <p:nvPr/>
        </p:nvSpPr>
        <p:spPr>
          <a:xfrm>
            <a:off x="922277" y="1772816"/>
            <a:ext cx="5089471" cy="923330"/>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en-US" altLang="ja-JP" sz="1800" b="0" i="0" dirty="0">
                <a:solidFill>
                  <a:srgbClr val="333333"/>
                </a:solidFill>
                <a:effectLst/>
                <a:latin typeface="Quicksand"/>
              </a:rPr>
              <a:t>63</a:t>
            </a:r>
            <a:r>
              <a:rPr lang="ja-JP" altLang="en-US" b="0" i="0" dirty="0">
                <a:solidFill>
                  <a:srgbClr val="333333"/>
                </a:solidFill>
                <a:effectLst/>
                <a:latin typeface="Quicksand"/>
              </a:rPr>
              <a:t>歳女性、がん性リンパ管症に伴う二次性肺高血圧の症例</a:t>
            </a:r>
          </a:p>
        </p:txBody>
      </p:sp>
      <p:sp>
        <p:nvSpPr>
          <p:cNvPr id="16" name="テキスト ボックス 15">
            <a:extLst>
              <a:ext uri="{FF2B5EF4-FFF2-40B4-BE49-F238E27FC236}">
                <a16:creationId xmlns:a16="http://schemas.microsoft.com/office/drawing/2014/main" id="{8BC00F30-CDA7-2114-3C49-D41F0021C93D}"/>
              </a:ext>
            </a:extLst>
          </p:cNvPr>
          <p:cNvSpPr txBox="1"/>
          <p:nvPr/>
        </p:nvSpPr>
        <p:spPr>
          <a:xfrm>
            <a:off x="922278" y="3006023"/>
            <a:ext cx="5089470" cy="1477328"/>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吸気終末に両側下肺野でコースクラックルズ、全肺野でロンカイを聴取する。</a:t>
            </a:r>
          </a:p>
          <a:p>
            <a:pPr algn="l" latinLnBrk="1"/>
            <a:r>
              <a:rPr lang="ja-JP" altLang="en-US" b="0" i="0" dirty="0">
                <a:solidFill>
                  <a:srgbClr val="333333"/>
                </a:solidFill>
                <a:effectLst/>
                <a:latin typeface="Quicksand"/>
              </a:rPr>
              <a:t>がん性リンパ管症に伴う二次性肺高血圧により</a:t>
            </a:r>
            <a:r>
              <a:rPr lang="en-US" altLang="ja-JP" b="0" i="0" dirty="0" err="1">
                <a:solidFill>
                  <a:srgbClr val="333333"/>
                </a:solidFill>
                <a:effectLst/>
                <a:latin typeface="Quicksand"/>
              </a:rPr>
              <a:t>Ⅱp</a:t>
            </a:r>
            <a:r>
              <a:rPr lang="ja-JP" altLang="en-US" b="0" i="0" dirty="0">
                <a:solidFill>
                  <a:srgbClr val="333333"/>
                </a:solidFill>
                <a:effectLst/>
                <a:latin typeface="Quicksand"/>
              </a:rPr>
              <a:t>亢進が認められる。</a:t>
            </a:r>
          </a:p>
        </p:txBody>
      </p:sp>
      <p:sp>
        <p:nvSpPr>
          <p:cNvPr id="2" name="テキスト ボックス 1">
            <a:extLst>
              <a:ext uri="{FF2B5EF4-FFF2-40B4-BE49-F238E27FC236}">
                <a16:creationId xmlns:a16="http://schemas.microsoft.com/office/drawing/2014/main" id="{B88792E4-E803-6E93-4213-41F42BB132FF}"/>
              </a:ext>
            </a:extLst>
          </p:cNvPr>
          <p:cNvSpPr txBox="1"/>
          <p:nvPr/>
        </p:nvSpPr>
        <p:spPr>
          <a:xfrm>
            <a:off x="7552362" y="5324607"/>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四角形: 角を丸くする 3">
            <a:hlinkClick r:id="rId8"/>
            <a:extLst>
              <a:ext uri="{FF2B5EF4-FFF2-40B4-BE49-F238E27FC236}">
                <a16:creationId xmlns:a16="http://schemas.microsoft.com/office/drawing/2014/main" id="{54876773-D74E-9C45-8EE9-8480D6C87E5B}"/>
              </a:ext>
            </a:extLst>
          </p:cNvPr>
          <p:cNvSpPr/>
          <p:nvPr/>
        </p:nvSpPr>
        <p:spPr>
          <a:xfrm>
            <a:off x="7796038" y="4746558"/>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2141GA91</a:t>
            </a:r>
            <a:endParaRPr kumimoji="1" lang="ja-JP" altLang="en-US" sz="1100" b="1" dirty="0"/>
          </a:p>
        </p:txBody>
      </p:sp>
      <p:sp>
        <p:nvSpPr>
          <p:cNvPr id="10" name="テキスト ボックス 9">
            <a:extLst>
              <a:ext uri="{FF2B5EF4-FFF2-40B4-BE49-F238E27FC236}">
                <a16:creationId xmlns:a16="http://schemas.microsoft.com/office/drawing/2014/main" id="{B3C2697F-CDAB-D7FC-7552-751F7D1E2DE8}"/>
              </a:ext>
            </a:extLst>
          </p:cNvPr>
          <p:cNvSpPr txBox="1"/>
          <p:nvPr/>
        </p:nvSpPr>
        <p:spPr>
          <a:xfrm>
            <a:off x="7582251" y="459953"/>
            <a:ext cx="2330173" cy="1077218"/>
          </a:xfrm>
          <a:prstGeom prst="rect">
            <a:avLst/>
          </a:prstGeom>
          <a:noFill/>
        </p:spPr>
        <p:txBody>
          <a:bodyPr wrap="square" rtlCol="0">
            <a:spAutoFit/>
          </a:bodyPr>
          <a:lstStyle/>
          <a:p>
            <a:pPr algn="ctr"/>
            <a:r>
              <a:rPr lang="ja-JP" altLang="en-US" sz="3200" b="1" i="0" dirty="0">
                <a:effectLst/>
                <a:latin typeface="Quicksand"/>
              </a:rPr>
              <a:t>ウィージズ</a:t>
            </a:r>
            <a:endParaRPr lang="en-US" altLang="ja-JP" sz="3200" b="1" i="0" dirty="0">
              <a:effectLst/>
              <a:latin typeface="Quicksand"/>
            </a:endParaRPr>
          </a:p>
          <a:p>
            <a:pPr algn="ctr"/>
            <a:r>
              <a:rPr lang="ja-JP" altLang="en-US" sz="3200" b="1" i="0" dirty="0">
                <a:effectLst/>
                <a:latin typeface="Quicksand"/>
              </a:rPr>
              <a:t>無気肺</a:t>
            </a:r>
            <a:endParaRPr kumimoji="1" lang="ja-JP" altLang="en-US" sz="3200" b="1" dirty="0"/>
          </a:p>
        </p:txBody>
      </p:sp>
      <p:grpSp>
        <p:nvGrpSpPr>
          <p:cNvPr id="13" name="グループ化 12">
            <a:extLst>
              <a:ext uri="{FF2B5EF4-FFF2-40B4-BE49-F238E27FC236}">
                <a16:creationId xmlns:a16="http://schemas.microsoft.com/office/drawing/2014/main" id="{51717540-4468-74D3-ACCB-1D8A5F755503}"/>
              </a:ext>
            </a:extLst>
          </p:cNvPr>
          <p:cNvGrpSpPr/>
          <p:nvPr/>
        </p:nvGrpSpPr>
        <p:grpSpPr>
          <a:xfrm>
            <a:off x="6438704" y="351682"/>
            <a:ext cx="1072157" cy="1293761"/>
            <a:chOff x="415331" y="263757"/>
            <a:chExt cx="1072157" cy="1293761"/>
          </a:xfrm>
        </p:grpSpPr>
        <p:pic>
          <p:nvPicPr>
            <p:cNvPr id="15" name="図 14" descr="ロゴ, アイコン&#10;&#10;自動的に生成された説明">
              <a:extLst>
                <a:ext uri="{FF2B5EF4-FFF2-40B4-BE49-F238E27FC236}">
                  <a16:creationId xmlns:a16="http://schemas.microsoft.com/office/drawing/2014/main" id="{3BF3542F-3951-9BE8-40C8-6FA334C343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7" name="図 16" descr="挿絵 が含まれている画像&#10;&#10;自動的に生成された説明">
              <a:extLst>
                <a:ext uri="{FF2B5EF4-FFF2-40B4-BE49-F238E27FC236}">
                  <a16:creationId xmlns:a16="http://schemas.microsoft.com/office/drawing/2014/main" id="{EE84CC0E-9256-B0A5-1051-16E2537C84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8" name="テキスト ボックス 17">
            <a:extLst>
              <a:ext uri="{FF2B5EF4-FFF2-40B4-BE49-F238E27FC236}">
                <a16:creationId xmlns:a16="http://schemas.microsoft.com/office/drawing/2014/main" id="{057B017C-6F7A-5657-6855-8089460363B6}"/>
              </a:ext>
            </a:extLst>
          </p:cNvPr>
          <p:cNvSpPr txBox="1"/>
          <p:nvPr/>
        </p:nvSpPr>
        <p:spPr>
          <a:xfrm>
            <a:off x="6986070" y="1772816"/>
            <a:ext cx="5089471" cy="923330"/>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腫瘍の縦隔リンパ節転移により気道狭窄を呈し、右気管支の完全閉塞により無気肺を生じた患者</a:t>
            </a:r>
          </a:p>
        </p:txBody>
      </p:sp>
      <p:sp>
        <p:nvSpPr>
          <p:cNvPr id="19" name="テキスト ボックス 18">
            <a:extLst>
              <a:ext uri="{FF2B5EF4-FFF2-40B4-BE49-F238E27FC236}">
                <a16:creationId xmlns:a16="http://schemas.microsoft.com/office/drawing/2014/main" id="{CCE678F6-DAFF-6588-0AD9-6395320EA454}"/>
              </a:ext>
            </a:extLst>
          </p:cNvPr>
          <p:cNvSpPr txBox="1"/>
          <p:nvPr/>
        </p:nvSpPr>
        <p:spPr>
          <a:xfrm>
            <a:off x="6986071" y="3006023"/>
            <a:ext cx="5161800" cy="1200329"/>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dirty="0">
                <a:solidFill>
                  <a:srgbClr val="333333"/>
                </a:solidFill>
                <a:latin typeface="Quicksand"/>
              </a:rPr>
              <a:t>右</a:t>
            </a:r>
            <a:r>
              <a:rPr lang="ja-JP" altLang="en-US" b="0" i="0" dirty="0">
                <a:solidFill>
                  <a:srgbClr val="333333"/>
                </a:solidFill>
                <a:effectLst/>
                <a:latin typeface="Quicksand"/>
              </a:rPr>
              <a:t>気管支領域でウィージズを聴取する（ネーザルハイフロー（</a:t>
            </a:r>
            <a:r>
              <a:rPr lang="en-US" altLang="ja-JP" sz="1800" b="0" i="0" dirty="0">
                <a:solidFill>
                  <a:srgbClr val="333333"/>
                </a:solidFill>
                <a:effectLst/>
                <a:latin typeface="Quicksand"/>
              </a:rPr>
              <a:t>Nasal High Flow</a:t>
            </a:r>
            <a:r>
              <a:rPr lang="ja-JP" altLang="en-US" b="0" i="0" dirty="0">
                <a:solidFill>
                  <a:srgbClr val="333333"/>
                </a:solidFill>
                <a:effectLst/>
                <a:latin typeface="Quicksand"/>
              </a:rPr>
              <a:t>）の音が一緒に録音されています）。</a:t>
            </a:r>
          </a:p>
        </p:txBody>
      </p:sp>
    </p:spTree>
    <p:extLst>
      <p:ext uri="{BB962C8B-B14F-4D97-AF65-F5344CB8AC3E}">
        <p14:creationId xmlns:p14="http://schemas.microsoft.com/office/powerpoint/2010/main" val="2852791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01A14-5298-EFCB-3C55-147EB0A6DD06}"/>
            </a:ext>
          </a:extLst>
        </p:cNvPr>
        <p:cNvGrpSpPr/>
        <p:nvPr/>
      </p:nvGrpSpPr>
      <p:grpSpPr>
        <a:xfrm>
          <a:off x="0" y="0"/>
          <a:ext cx="0" cy="0"/>
          <a:chOff x="0" y="0"/>
          <a:chExt cx="0" cy="0"/>
        </a:xfrm>
      </p:grpSpPr>
      <p:pic>
        <p:nvPicPr>
          <p:cNvPr id="27" name="図 26" descr="ダイアグラム&#10;&#10;自動的に生成された説明">
            <a:extLst>
              <a:ext uri="{FF2B5EF4-FFF2-40B4-BE49-F238E27FC236}">
                <a16:creationId xmlns:a16="http://schemas.microsoft.com/office/drawing/2014/main" id="{E1ADDC95-2171-7E9E-67C5-015986A462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4849" y="1556792"/>
            <a:ext cx="3090173" cy="2541980"/>
          </a:xfrm>
          <a:prstGeom prst="rect">
            <a:avLst/>
          </a:prstGeom>
        </p:spPr>
      </p:pic>
      <p:pic>
        <p:nvPicPr>
          <p:cNvPr id="4" name="図 3" descr="ダイアグラム&#10;&#10;自動的に生成された説明">
            <a:extLst>
              <a:ext uri="{FF2B5EF4-FFF2-40B4-BE49-F238E27FC236}">
                <a16:creationId xmlns:a16="http://schemas.microsoft.com/office/drawing/2014/main" id="{BE14B218-04AA-C803-2F8D-46D86EF32A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8936" y="1990444"/>
            <a:ext cx="6400001" cy="3600000"/>
          </a:xfrm>
          <a:prstGeom prst="rect">
            <a:avLst/>
          </a:prstGeom>
        </p:spPr>
      </p:pic>
      <p:sp>
        <p:nvSpPr>
          <p:cNvPr id="5" name="テキスト ボックス 4">
            <a:extLst>
              <a:ext uri="{FF2B5EF4-FFF2-40B4-BE49-F238E27FC236}">
                <a16:creationId xmlns:a16="http://schemas.microsoft.com/office/drawing/2014/main" id="{23E3EB71-F363-8F61-8544-5F53C238C781}"/>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43AA7D15-6B11-0E64-F543-50F43165E94F}"/>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11" name="四角形: 角を丸くする 10">
            <a:hlinkClick r:id="rId6"/>
            <a:extLst>
              <a:ext uri="{FF2B5EF4-FFF2-40B4-BE49-F238E27FC236}">
                <a16:creationId xmlns:a16="http://schemas.microsoft.com/office/drawing/2014/main" id="{BCFB667E-33E2-9ADD-83E3-CF0AA7FE46CE}"/>
              </a:ext>
            </a:extLst>
          </p:cNvPr>
          <p:cNvSpPr/>
          <p:nvPr/>
        </p:nvSpPr>
        <p:spPr>
          <a:xfrm>
            <a:off x="6853955" y="714860"/>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2234GA91</a:t>
            </a:r>
            <a:endParaRPr kumimoji="1" lang="ja-JP" altLang="en-US" sz="1100" b="1" dirty="0"/>
          </a:p>
        </p:txBody>
      </p:sp>
      <p:sp>
        <p:nvSpPr>
          <p:cNvPr id="16" name="四角形: 角を丸くする 15">
            <a:hlinkClick r:id="rId7"/>
            <a:extLst>
              <a:ext uri="{FF2B5EF4-FFF2-40B4-BE49-F238E27FC236}">
                <a16:creationId xmlns:a16="http://schemas.microsoft.com/office/drawing/2014/main" id="{9413C8FF-FC55-7D25-72F0-43762B7F56BF}"/>
              </a:ext>
            </a:extLst>
          </p:cNvPr>
          <p:cNvSpPr/>
          <p:nvPr/>
        </p:nvSpPr>
        <p:spPr>
          <a:xfrm>
            <a:off x="1954795" y="4477030"/>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b="1" dirty="0"/>
              <a:t>気管呼吸音動画</a:t>
            </a:r>
            <a:endParaRPr lang="en-US" altLang="ja-JP" sz="1000" b="1" dirty="0"/>
          </a:p>
          <a:p>
            <a:pPr algn="ctr"/>
            <a:r>
              <a:rPr lang="en-US" altLang="ja-JP" sz="1000" b="1" dirty="0"/>
              <a:t>2590GA91</a:t>
            </a:r>
            <a:endParaRPr kumimoji="1" lang="ja-JP" altLang="en-US" sz="1000" b="1" dirty="0"/>
          </a:p>
        </p:txBody>
      </p:sp>
      <p:sp>
        <p:nvSpPr>
          <p:cNvPr id="17" name="四角形: 角を丸くする 16">
            <a:hlinkClick r:id="rId8"/>
            <a:extLst>
              <a:ext uri="{FF2B5EF4-FFF2-40B4-BE49-F238E27FC236}">
                <a16:creationId xmlns:a16="http://schemas.microsoft.com/office/drawing/2014/main" id="{6379A86B-D039-A3D3-13BB-0FA3F33833CB}"/>
              </a:ext>
            </a:extLst>
          </p:cNvPr>
          <p:cNvSpPr/>
          <p:nvPr/>
        </p:nvSpPr>
        <p:spPr>
          <a:xfrm>
            <a:off x="1954795" y="5109858"/>
            <a:ext cx="1656184" cy="545576"/>
          </a:xfrm>
          <a:prstGeom prst="roundRect">
            <a:avLst>
              <a:gd name="adj" fmla="val 50000"/>
            </a:avLst>
          </a:prstGeom>
          <a:solidFill>
            <a:srgbClr val="F6F66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b="1" dirty="0">
                <a:solidFill>
                  <a:schemeClr val="tx1"/>
                </a:solidFill>
              </a:rPr>
              <a:t>気管支呼吸音動画</a:t>
            </a:r>
            <a:endParaRPr lang="en-US" altLang="ja-JP" sz="1000" b="1" dirty="0">
              <a:solidFill>
                <a:schemeClr val="tx1"/>
              </a:solidFill>
            </a:endParaRPr>
          </a:p>
          <a:p>
            <a:pPr algn="ctr"/>
            <a:r>
              <a:rPr lang="en-US" altLang="ja-JP" sz="1000" b="1" dirty="0">
                <a:solidFill>
                  <a:schemeClr val="tx1"/>
                </a:solidFill>
              </a:rPr>
              <a:t>2591GA91</a:t>
            </a:r>
            <a:endParaRPr kumimoji="1" lang="ja-JP" altLang="en-US" sz="1000" b="1" dirty="0">
              <a:solidFill>
                <a:schemeClr val="tx1"/>
              </a:solidFill>
            </a:endParaRPr>
          </a:p>
        </p:txBody>
      </p:sp>
      <p:sp>
        <p:nvSpPr>
          <p:cNvPr id="18" name="四角形: 角を丸くする 17">
            <a:hlinkClick r:id="rId9"/>
            <a:extLst>
              <a:ext uri="{FF2B5EF4-FFF2-40B4-BE49-F238E27FC236}">
                <a16:creationId xmlns:a16="http://schemas.microsoft.com/office/drawing/2014/main" id="{C001BFE5-753A-0029-C1F8-0203B7C8E966}"/>
              </a:ext>
            </a:extLst>
          </p:cNvPr>
          <p:cNvSpPr/>
          <p:nvPr/>
        </p:nvSpPr>
        <p:spPr>
          <a:xfrm>
            <a:off x="1954795" y="5742686"/>
            <a:ext cx="1656184" cy="545576"/>
          </a:xfrm>
          <a:prstGeom prst="roundRect">
            <a:avLst>
              <a:gd name="adj" fmla="val 50000"/>
            </a:avLst>
          </a:prstGeom>
          <a:solidFill>
            <a:srgbClr val="FFC1EA"/>
          </a:solidFill>
          <a:ln>
            <a:solidFill>
              <a:srgbClr val="FE94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b="1" dirty="0">
                <a:solidFill>
                  <a:schemeClr val="tx1"/>
                </a:solidFill>
              </a:rPr>
              <a:t>肺胞呼吸音動画</a:t>
            </a:r>
            <a:endParaRPr lang="en-US" altLang="ja-JP" sz="1000" b="1" dirty="0">
              <a:solidFill>
                <a:schemeClr val="tx1"/>
              </a:solidFill>
            </a:endParaRPr>
          </a:p>
          <a:p>
            <a:pPr algn="ctr"/>
            <a:r>
              <a:rPr lang="en-US" altLang="ja-JP" sz="1000" b="1" dirty="0">
                <a:solidFill>
                  <a:schemeClr val="tx1"/>
                </a:solidFill>
              </a:rPr>
              <a:t>2592GA91</a:t>
            </a:r>
            <a:endParaRPr kumimoji="1" lang="ja-JP" altLang="en-US" sz="1000" b="1" dirty="0">
              <a:solidFill>
                <a:schemeClr val="tx1"/>
              </a:solidFill>
            </a:endParaRPr>
          </a:p>
        </p:txBody>
      </p:sp>
      <p:sp>
        <p:nvSpPr>
          <p:cNvPr id="19" name="テキスト ボックス 18">
            <a:extLst>
              <a:ext uri="{FF2B5EF4-FFF2-40B4-BE49-F238E27FC236}">
                <a16:creationId xmlns:a16="http://schemas.microsoft.com/office/drawing/2014/main" id="{853C6648-1246-2A12-52FA-079147ED9DDB}"/>
              </a:ext>
            </a:extLst>
          </p:cNvPr>
          <p:cNvSpPr txBox="1"/>
          <p:nvPr/>
        </p:nvSpPr>
        <p:spPr>
          <a:xfrm>
            <a:off x="1448025" y="4221088"/>
            <a:ext cx="2723823" cy="230832"/>
          </a:xfrm>
          <a:prstGeom prst="rect">
            <a:avLst/>
          </a:prstGeom>
          <a:noFill/>
        </p:spPr>
        <p:txBody>
          <a:bodyPr wrap="none" rtlCol="0">
            <a:spAutoFit/>
          </a:bodyPr>
          <a:lstStyle/>
          <a:p>
            <a:r>
              <a:rPr kumimoji="1" lang="ja-JP" altLang="en-US" sz="900" dirty="0"/>
              <a:t>このボタンを押すと吸気呼気の</a:t>
            </a:r>
            <a:r>
              <a:rPr lang="ja-JP" altLang="en-US" sz="900" dirty="0"/>
              <a:t>動画</a:t>
            </a:r>
            <a:r>
              <a:rPr kumimoji="1" lang="ja-JP" altLang="en-US" sz="900" dirty="0"/>
              <a:t>が起動します</a:t>
            </a:r>
          </a:p>
        </p:txBody>
      </p:sp>
      <p:grpSp>
        <p:nvGrpSpPr>
          <p:cNvPr id="10" name="グループ化 9">
            <a:extLst>
              <a:ext uri="{FF2B5EF4-FFF2-40B4-BE49-F238E27FC236}">
                <a16:creationId xmlns:a16="http://schemas.microsoft.com/office/drawing/2014/main" id="{D5243571-6B4E-E5DD-5A9B-BC2A01C98CF6}"/>
              </a:ext>
            </a:extLst>
          </p:cNvPr>
          <p:cNvGrpSpPr/>
          <p:nvPr/>
        </p:nvGrpSpPr>
        <p:grpSpPr>
          <a:xfrm>
            <a:off x="8944421" y="371532"/>
            <a:ext cx="1080000" cy="1226245"/>
            <a:chOff x="9888735" y="445963"/>
            <a:chExt cx="1080000" cy="1226245"/>
          </a:xfrm>
        </p:grpSpPr>
        <p:pic>
          <p:nvPicPr>
            <p:cNvPr id="1026" name="Picture 2" descr="qr code">
              <a:extLst>
                <a:ext uri="{FF2B5EF4-FFF2-40B4-BE49-F238E27FC236}">
                  <a16:creationId xmlns:a16="http://schemas.microsoft.com/office/drawing/2014/main" id="{1ED7A478-996E-9C33-D76F-F0E127C0EAF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88735" y="445963"/>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B7713270-F61C-9BED-5A10-26BD0D72D872}"/>
                </a:ext>
              </a:extLst>
            </p:cNvPr>
            <p:cNvSpPr txBox="1"/>
            <p:nvPr/>
          </p:nvSpPr>
          <p:spPr>
            <a:xfrm>
              <a:off x="10064693" y="1441376"/>
              <a:ext cx="728084" cy="230832"/>
            </a:xfrm>
            <a:prstGeom prst="rect">
              <a:avLst/>
            </a:prstGeom>
            <a:noFill/>
          </p:spPr>
          <p:txBody>
            <a:bodyPr wrap="none" rtlCol="0">
              <a:spAutoFit/>
            </a:bodyPr>
            <a:lstStyle/>
            <a:p>
              <a:r>
                <a:rPr kumimoji="1" lang="en-US" altLang="ja-JP" sz="900" dirty="0"/>
                <a:t>2531GA91</a:t>
              </a:r>
              <a:endParaRPr kumimoji="1" lang="ja-JP" altLang="en-US" sz="900" dirty="0"/>
            </a:p>
          </p:txBody>
        </p:sp>
      </p:grpSp>
      <p:sp>
        <p:nvSpPr>
          <p:cNvPr id="3" name="テキスト ボックス 2">
            <a:extLst>
              <a:ext uri="{FF2B5EF4-FFF2-40B4-BE49-F238E27FC236}">
                <a16:creationId xmlns:a16="http://schemas.microsoft.com/office/drawing/2014/main" id="{E9363618-065A-695D-E650-648FCC9F5555}"/>
              </a:ext>
            </a:extLst>
          </p:cNvPr>
          <p:cNvSpPr txBox="1"/>
          <p:nvPr/>
        </p:nvSpPr>
        <p:spPr>
          <a:xfrm>
            <a:off x="1208515" y="471879"/>
            <a:ext cx="4745732" cy="1200329"/>
          </a:xfrm>
          <a:prstGeom prst="rect">
            <a:avLst/>
          </a:prstGeom>
          <a:noFill/>
        </p:spPr>
        <p:txBody>
          <a:bodyPr wrap="square" rtlCol="0">
            <a:spAutoFit/>
          </a:bodyPr>
          <a:lstStyle/>
          <a:p>
            <a:pPr algn="ctr"/>
            <a:r>
              <a:rPr kumimoji="1" lang="ja-JP" altLang="en-US" sz="3600" b="1" dirty="0"/>
              <a:t>正常</a:t>
            </a:r>
            <a:r>
              <a:rPr lang="ja-JP" altLang="en-US" sz="3600" b="1" dirty="0"/>
              <a:t>肺</a:t>
            </a:r>
            <a:r>
              <a:rPr kumimoji="1" lang="ja-JP" altLang="en-US" sz="3600" b="1" dirty="0"/>
              <a:t>音</a:t>
            </a:r>
            <a:endParaRPr kumimoji="1" lang="en-US" altLang="ja-JP" sz="3600" b="1" dirty="0"/>
          </a:p>
          <a:p>
            <a:pPr algn="ctr"/>
            <a:r>
              <a:rPr lang="en-US" altLang="ja-JP" sz="3600" b="1" dirty="0"/>
              <a:t>Normal lung sound</a:t>
            </a:r>
            <a:endParaRPr kumimoji="1" lang="ja-JP" altLang="en-US" sz="3600" b="1" dirty="0"/>
          </a:p>
        </p:txBody>
      </p:sp>
      <p:sp>
        <p:nvSpPr>
          <p:cNvPr id="13" name="テキスト ボックス 12">
            <a:extLst>
              <a:ext uri="{FF2B5EF4-FFF2-40B4-BE49-F238E27FC236}">
                <a16:creationId xmlns:a16="http://schemas.microsoft.com/office/drawing/2014/main" id="{221F22EA-6A81-157C-2890-96332B71C15F}"/>
              </a:ext>
            </a:extLst>
          </p:cNvPr>
          <p:cNvSpPr txBox="1"/>
          <p:nvPr/>
        </p:nvSpPr>
        <p:spPr>
          <a:xfrm>
            <a:off x="6610294" y="129393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8" name="テキスト ボックス 7">
            <a:extLst>
              <a:ext uri="{FF2B5EF4-FFF2-40B4-BE49-F238E27FC236}">
                <a16:creationId xmlns:a16="http://schemas.microsoft.com/office/drawing/2014/main" id="{61CB2AAB-BB6A-F846-3950-D4718444F25B}"/>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11"/>
              </a:rPr>
              <a:t>利用規約</a:t>
            </a:r>
            <a:r>
              <a:rPr lang="ja-JP" altLang="en-US" sz="1200" dirty="0"/>
              <a:t>を厳守してご利用ください</a:t>
            </a:r>
            <a:endParaRPr kumimoji="1" lang="en-US" altLang="ja-JP" sz="1200" dirty="0"/>
          </a:p>
        </p:txBody>
      </p:sp>
      <p:grpSp>
        <p:nvGrpSpPr>
          <p:cNvPr id="12" name="グループ化 11">
            <a:extLst>
              <a:ext uri="{FF2B5EF4-FFF2-40B4-BE49-F238E27FC236}">
                <a16:creationId xmlns:a16="http://schemas.microsoft.com/office/drawing/2014/main" id="{2ED6E016-9199-8C77-728D-E70E671DCA5D}"/>
              </a:ext>
            </a:extLst>
          </p:cNvPr>
          <p:cNvGrpSpPr/>
          <p:nvPr/>
        </p:nvGrpSpPr>
        <p:grpSpPr>
          <a:xfrm>
            <a:off x="415331" y="263757"/>
            <a:ext cx="1072157" cy="1293761"/>
            <a:chOff x="415331" y="263757"/>
            <a:chExt cx="1072157" cy="1293761"/>
          </a:xfrm>
        </p:grpSpPr>
        <p:pic>
          <p:nvPicPr>
            <p:cNvPr id="14" name="図 13" descr="ロゴ, アイコン&#10;&#10;自動的に生成された説明">
              <a:extLst>
                <a:ext uri="{FF2B5EF4-FFF2-40B4-BE49-F238E27FC236}">
                  <a16:creationId xmlns:a16="http://schemas.microsoft.com/office/drawing/2014/main" id="{B7A10FAF-CA06-4132-775B-27378BC0150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5" name="図 14" descr="挿絵 が含まれている画像&#10;&#10;自動的に生成された説明">
              <a:extLst>
                <a:ext uri="{FF2B5EF4-FFF2-40B4-BE49-F238E27FC236}">
                  <a16:creationId xmlns:a16="http://schemas.microsoft.com/office/drawing/2014/main" id="{E44F2499-AF67-72B1-1AD8-7214CD40136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7" name="テキスト ボックス 6">
            <a:extLst>
              <a:ext uri="{FF2B5EF4-FFF2-40B4-BE49-F238E27FC236}">
                <a16:creationId xmlns:a16="http://schemas.microsoft.com/office/drawing/2014/main" id="{EACB5BCE-434E-4314-E6AF-6F55391905CC}"/>
              </a:ext>
            </a:extLst>
          </p:cNvPr>
          <p:cNvSpPr txBox="1"/>
          <p:nvPr/>
        </p:nvSpPr>
        <p:spPr>
          <a:xfrm>
            <a:off x="11451854" y="-31899"/>
            <a:ext cx="692818" cy="369332"/>
          </a:xfrm>
          <a:prstGeom prst="rect">
            <a:avLst/>
          </a:prstGeom>
          <a:noFill/>
        </p:spPr>
        <p:txBody>
          <a:bodyPr wrap="none" rtlCol="0">
            <a:spAutoFit/>
          </a:bodyPr>
          <a:lstStyle/>
          <a:p>
            <a:r>
              <a:rPr kumimoji="1" lang="en-US" altLang="ja-JP" b="1" dirty="0">
                <a:highlight>
                  <a:srgbClr val="FFFF00"/>
                </a:highlight>
              </a:rPr>
              <a:t>Free</a:t>
            </a:r>
            <a:endParaRPr kumimoji="1" lang="ja-JP" altLang="en-US" b="1" dirty="0">
              <a:highlight>
                <a:srgbClr val="FFFF00"/>
              </a:highlight>
            </a:endParaRPr>
          </a:p>
        </p:txBody>
      </p:sp>
    </p:spTree>
    <p:extLst>
      <p:ext uri="{BB962C8B-B14F-4D97-AF65-F5344CB8AC3E}">
        <p14:creationId xmlns:p14="http://schemas.microsoft.com/office/powerpoint/2010/main" val="33730201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08713-DC9B-B98B-6861-DAFCAB0EE259}"/>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40FDB04E-85D8-26A1-821F-B0CC9C03843F}"/>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C7251A26-CA0D-764B-C629-2A5A452EE378}"/>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454DC8AE-4CA0-B5A6-9A4D-4DAF1E545B26}"/>
              </a:ext>
            </a:extLst>
          </p:cNvPr>
          <p:cNvSpPr txBox="1"/>
          <p:nvPr/>
        </p:nvSpPr>
        <p:spPr>
          <a:xfrm>
            <a:off x="1507451" y="4966287"/>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D82C10AD-6CD4-617E-853D-E76DABFCECFE}"/>
              </a:ext>
            </a:extLst>
          </p:cNvPr>
          <p:cNvSpPr/>
          <p:nvPr/>
        </p:nvSpPr>
        <p:spPr>
          <a:xfrm>
            <a:off x="1751127" y="4388238"/>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2375GA91</a:t>
            </a:r>
            <a:endParaRPr kumimoji="1" lang="ja-JP" altLang="en-US" sz="1100" b="1" dirty="0"/>
          </a:p>
        </p:txBody>
      </p:sp>
      <p:sp>
        <p:nvSpPr>
          <p:cNvPr id="30" name="テキスト ボックス 29">
            <a:extLst>
              <a:ext uri="{FF2B5EF4-FFF2-40B4-BE49-F238E27FC236}">
                <a16:creationId xmlns:a16="http://schemas.microsoft.com/office/drawing/2014/main" id="{DBBF6CE6-392B-8513-10C7-52AAA74CEA17}"/>
              </a:ext>
            </a:extLst>
          </p:cNvPr>
          <p:cNvSpPr txBox="1"/>
          <p:nvPr/>
        </p:nvSpPr>
        <p:spPr>
          <a:xfrm>
            <a:off x="1380310" y="565479"/>
            <a:ext cx="4775487" cy="830997"/>
          </a:xfrm>
          <a:prstGeom prst="rect">
            <a:avLst/>
          </a:prstGeom>
          <a:noFill/>
        </p:spPr>
        <p:txBody>
          <a:bodyPr wrap="square" rtlCol="0">
            <a:spAutoFit/>
          </a:bodyPr>
          <a:lstStyle/>
          <a:p>
            <a:pPr algn="ctr"/>
            <a:r>
              <a:rPr lang="ja-JP" altLang="en-US" sz="2400" b="1" i="0" dirty="0">
                <a:effectLst/>
                <a:latin typeface="Quicksand"/>
              </a:rPr>
              <a:t>皮下の空気が弾ける音｜皮下気腫</a:t>
            </a:r>
            <a:endParaRPr lang="en-US" altLang="ja-JP" sz="2400" b="1" dirty="0">
              <a:latin typeface="Quicksand"/>
            </a:endParaRPr>
          </a:p>
          <a:p>
            <a:pPr algn="ctr"/>
            <a:r>
              <a:rPr lang="ja-JP" altLang="en-US" sz="2400" b="1" i="0" dirty="0">
                <a:solidFill>
                  <a:srgbClr val="FF0000"/>
                </a:solidFill>
                <a:effectLst/>
                <a:latin typeface="Quicksand"/>
              </a:rPr>
              <a:t>通常圧力で聴診</a:t>
            </a:r>
            <a:endParaRPr kumimoji="1" lang="ja-JP" altLang="en-US" sz="2400" b="1" dirty="0">
              <a:solidFill>
                <a:srgbClr val="FF0000"/>
              </a:solidFill>
            </a:endParaRPr>
          </a:p>
        </p:txBody>
      </p:sp>
      <p:sp>
        <p:nvSpPr>
          <p:cNvPr id="3" name="テキスト ボックス 2">
            <a:extLst>
              <a:ext uri="{FF2B5EF4-FFF2-40B4-BE49-F238E27FC236}">
                <a16:creationId xmlns:a16="http://schemas.microsoft.com/office/drawing/2014/main" id="{071C3D2E-76BF-E3A5-560D-8FB5BB2C19EE}"/>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1AF32B81-A569-3864-FC0E-336E2CB09CD3}"/>
              </a:ext>
            </a:extLst>
          </p:cNvPr>
          <p:cNvGrpSpPr/>
          <p:nvPr/>
        </p:nvGrpSpPr>
        <p:grpSpPr>
          <a:xfrm>
            <a:off x="380161" y="334097"/>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0052996A-95EF-5368-B80A-3157983DB6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2062C5C1-ACE8-1920-5353-04FDE02406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4" name="テキスト ボックス 13">
            <a:extLst>
              <a:ext uri="{FF2B5EF4-FFF2-40B4-BE49-F238E27FC236}">
                <a16:creationId xmlns:a16="http://schemas.microsoft.com/office/drawing/2014/main" id="{A2D9F2B0-B0DA-6AD6-DBDD-0C1A1FE4C90C}"/>
              </a:ext>
            </a:extLst>
          </p:cNvPr>
          <p:cNvSpPr txBox="1"/>
          <p:nvPr/>
        </p:nvSpPr>
        <p:spPr>
          <a:xfrm>
            <a:off x="911224" y="1825571"/>
            <a:ext cx="5089471" cy="923330"/>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左気胸、縦郭気腫、皮下気腫の症例</a:t>
            </a:r>
            <a:endParaRPr lang="en-US" altLang="ja-JP" b="0" i="0" dirty="0">
              <a:solidFill>
                <a:srgbClr val="333333"/>
              </a:solidFill>
              <a:effectLst/>
              <a:latin typeface="Quicksand"/>
            </a:endParaRPr>
          </a:p>
          <a:p>
            <a:pPr algn="l" latinLnBrk="1"/>
            <a:r>
              <a:rPr lang="ja-JP" altLang="en-US" b="0" i="0" dirty="0">
                <a:solidFill>
                  <a:srgbClr val="333333"/>
                </a:solidFill>
                <a:effectLst/>
                <a:latin typeface="Quicksand"/>
              </a:rPr>
              <a:t>（通常と変わらない圧力で聴診した時）</a:t>
            </a:r>
          </a:p>
        </p:txBody>
      </p:sp>
      <p:sp>
        <p:nvSpPr>
          <p:cNvPr id="16" name="テキスト ボックス 15">
            <a:extLst>
              <a:ext uri="{FF2B5EF4-FFF2-40B4-BE49-F238E27FC236}">
                <a16:creationId xmlns:a16="http://schemas.microsoft.com/office/drawing/2014/main" id="{DA8B5D5F-8E5A-59DD-AB07-2DE4CAC241D4}"/>
              </a:ext>
            </a:extLst>
          </p:cNvPr>
          <p:cNvSpPr txBox="1"/>
          <p:nvPr/>
        </p:nvSpPr>
        <p:spPr>
          <a:xfrm>
            <a:off x="911225" y="3058778"/>
            <a:ext cx="5161800" cy="646331"/>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r>
              <a:rPr lang="ja-JP" altLang="en-US" b="0" i="0" dirty="0">
                <a:solidFill>
                  <a:srgbClr val="2980B9"/>
                </a:solidFill>
                <a:effectLst/>
                <a:latin typeface="Quicksand"/>
              </a:rPr>
              <a:t>　</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左前胸部で空気の弾ける音が聴取されます。</a:t>
            </a:r>
          </a:p>
        </p:txBody>
      </p:sp>
      <p:sp>
        <p:nvSpPr>
          <p:cNvPr id="2" name="テキスト ボックス 1">
            <a:extLst>
              <a:ext uri="{FF2B5EF4-FFF2-40B4-BE49-F238E27FC236}">
                <a16:creationId xmlns:a16="http://schemas.microsoft.com/office/drawing/2014/main" id="{019ED91F-498D-3181-4928-EE7B34284759}"/>
              </a:ext>
            </a:extLst>
          </p:cNvPr>
          <p:cNvSpPr txBox="1"/>
          <p:nvPr/>
        </p:nvSpPr>
        <p:spPr>
          <a:xfrm>
            <a:off x="7535279" y="497396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四角形: 角を丸くする 3">
            <a:hlinkClick r:id="rId8"/>
            <a:extLst>
              <a:ext uri="{FF2B5EF4-FFF2-40B4-BE49-F238E27FC236}">
                <a16:creationId xmlns:a16="http://schemas.microsoft.com/office/drawing/2014/main" id="{5AC9FA94-9675-10C7-0A02-5C2426D598A9}"/>
              </a:ext>
            </a:extLst>
          </p:cNvPr>
          <p:cNvSpPr/>
          <p:nvPr/>
        </p:nvSpPr>
        <p:spPr>
          <a:xfrm>
            <a:off x="7778955" y="4395915"/>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2376GA91</a:t>
            </a:r>
            <a:endParaRPr kumimoji="1" lang="ja-JP" altLang="en-US" sz="1100" b="1" dirty="0"/>
          </a:p>
        </p:txBody>
      </p:sp>
      <p:sp>
        <p:nvSpPr>
          <p:cNvPr id="10" name="テキスト ボックス 9">
            <a:extLst>
              <a:ext uri="{FF2B5EF4-FFF2-40B4-BE49-F238E27FC236}">
                <a16:creationId xmlns:a16="http://schemas.microsoft.com/office/drawing/2014/main" id="{24D5D0F2-8EB0-F51B-7C83-8C9BBD481048}"/>
              </a:ext>
            </a:extLst>
          </p:cNvPr>
          <p:cNvSpPr txBox="1"/>
          <p:nvPr/>
        </p:nvSpPr>
        <p:spPr>
          <a:xfrm>
            <a:off x="7392144" y="565479"/>
            <a:ext cx="4864731" cy="830997"/>
          </a:xfrm>
          <a:prstGeom prst="rect">
            <a:avLst/>
          </a:prstGeom>
          <a:noFill/>
        </p:spPr>
        <p:txBody>
          <a:bodyPr wrap="square" rtlCol="0">
            <a:spAutoFit/>
          </a:bodyPr>
          <a:lstStyle/>
          <a:p>
            <a:pPr algn="ctr"/>
            <a:r>
              <a:rPr lang="ja-JP" altLang="en-US" sz="2400" b="1" i="0" dirty="0">
                <a:effectLst/>
                <a:latin typeface="Quicksand"/>
              </a:rPr>
              <a:t>皮下の空気が弾ける音</a:t>
            </a:r>
            <a:r>
              <a:rPr lang="ja-JP" altLang="en-US" sz="2400" b="1" dirty="0">
                <a:latin typeface="Quicksand"/>
              </a:rPr>
              <a:t>｜</a:t>
            </a:r>
            <a:r>
              <a:rPr lang="ja-JP" altLang="en-US" sz="2400" b="1" i="0" dirty="0">
                <a:effectLst/>
                <a:latin typeface="Quicksand"/>
              </a:rPr>
              <a:t>皮下気腫</a:t>
            </a:r>
            <a:endParaRPr lang="en-US" altLang="ja-JP" sz="2400" b="1" i="0" dirty="0">
              <a:effectLst/>
              <a:latin typeface="Quicksand"/>
            </a:endParaRPr>
          </a:p>
          <a:p>
            <a:pPr algn="ctr"/>
            <a:r>
              <a:rPr lang="ja-JP" altLang="en-US" sz="2400" b="1" i="0" dirty="0">
                <a:solidFill>
                  <a:schemeClr val="accent4"/>
                </a:solidFill>
                <a:effectLst/>
                <a:latin typeface="Quicksand"/>
              </a:rPr>
              <a:t>聴診器を強く押しつけた聴診</a:t>
            </a:r>
            <a:endParaRPr kumimoji="1" lang="ja-JP" altLang="en-US" sz="2400" b="1" dirty="0">
              <a:solidFill>
                <a:schemeClr val="accent4"/>
              </a:solidFill>
            </a:endParaRPr>
          </a:p>
        </p:txBody>
      </p:sp>
      <p:grpSp>
        <p:nvGrpSpPr>
          <p:cNvPr id="13" name="グループ化 12">
            <a:extLst>
              <a:ext uri="{FF2B5EF4-FFF2-40B4-BE49-F238E27FC236}">
                <a16:creationId xmlns:a16="http://schemas.microsoft.com/office/drawing/2014/main" id="{313A5DAA-1908-D254-4AA0-E334FAFF3F3E}"/>
              </a:ext>
            </a:extLst>
          </p:cNvPr>
          <p:cNvGrpSpPr/>
          <p:nvPr/>
        </p:nvGrpSpPr>
        <p:grpSpPr>
          <a:xfrm>
            <a:off x="6442929" y="334097"/>
            <a:ext cx="1072157" cy="1293761"/>
            <a:chOff x="415331" y="263757"/>
            <a:chExt cx="1072157" cy="1293761"/>
          </a:xfrm>
        </p:grpSpPr>
        <p:pic>
          <p:nvPicPr>
            <p:cNvPr id="15" name="図 14" descr="ロゴ, アイコン&#10;&#10;自動的に生成された説明">
              <a:extLst>
                <a:ext uri="{FF2B5EF4-FFF2-40B4-BE49-F238E27FC236}">
                  <a16:creationId xmlns:a16="http://schemas.microsoft.com/office/drawing/2014/main" id="{37EED43F-13F1-DCAF-EDC8-8BE0B9F584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7" name="図 16" descr="挿絵 が含まれている画像&#10;&#10;自動的に生成された説明">
              <a:extLst>
                <a:ext uri="{FF2B5EF4-FFF2-40B4-BE49-F238E27FC236}">
                  <a16:creationId xmlns:a16="http://schemas.microsoft.com/office/drawing/2014/main" id="{CBDDFDE4-45E2-9D50-ED90-3E02C7900E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8" name="テキスト ボックス 17">
            <a:extLst>
              <a:ext uri="{FF2B5EF4-FFF2-40B4-BE49-F238E27FC236}">
                <a16:creationId xmlns:a16="http://schemas.microsoft.com/office/drawing/2014/main" id="{0C40B495-1A39-8110-AF4F-D309504D984C}"/>
              </a:ext>
            </a:extLst>
          </p:cNvPr>
          <p:cNvSpPr txBox="1"/>
          <p:nvPr/>
        </p:nvSpPr>
        <p:spPr>
          <a:xfrm>
            <a:off x="6982871" y="1825571"/>
            <a:ext cx="5089471" cy="923330"/>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左気胸、縦郭気腫、皮下気腫の症例</a:t>
            </a:r>
            <a:endParaRPr lang="en-US" altLang="ja-JP" b="0" i="0" dirty="0">
              <a:solidFill>
                <a:srgbClr val="333333"/>
              </a:solidFill>
              <a:effectLst/>
              <a:latin typeface="Quicksand"/>
            </a:endParaRPr>
          </a:p>
          <a:p>
            <a:pPr algn="l" latinLnBrk="1"/>
            <a:r>
              <a:rPr lang="ja-JP" altLang="en-US" b="0" i="0" dirty="0">
                <a:solidFill>
                  <a:srgbClr val="333333"/>
                </a:solidFill>
                <a:effectLst/>
                <a:latin typeface="Quicksand"/>
              </a:rPr>
              <a:t>（聴診器を強く押しつけて聴診した時）</a:t>
            </a:r>
          </a:p>
        </p:txBody>
      </p:sp>
      <p:sp>
        <p:nvSpPr>
          <p:cNvPr id="19" name="テキスト ボックス 18">
            <a:extLst>
              <a:ext uri="{FF2B5EF4-FFF2-40B4-BE49-F238E27FC236}">
                <a16:creationId xmlns:a16="http://schemas.microsoft.com/office/drawing/2014/main" id="{31254AD0-2D54-3C1F-B79E-DA0FA3FE347E}"/>
              </a:ext>
            </a:extLst>
          </p:cNvPr>
          <p:cNvSpPr txBox="1"/>
          <p:nvPr/>
        </p:nvSpPr>
        <p:spPr>
          <a:xfrm>
            <a:off x="6982872" y="3058778"/>
            <a:ext cx="5161800" cy="923330"/>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r>
              <a:rPr lang="ja-JP" altLang="en-US" b="0" i="0" dirty="0">
                <a:solidFill>
                  <a:srgbClr val="2980B9"/>
                </a:solidFill>
                <a:effectLst/>
                <a:latin typeface="Quicksand"/>
              </a:rPr>
              <a:t>　</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左前胸部に聴診器を強く押しあてて聴診しています。</a:t>
            </a:r>
          </a:p>
        </p:txBody>
      </p:sp>
      <p:sp>
        <p:nvSpPr>
          <p:cNvPr id="20" name="正方形/長方形 19">
            <a:extLst>
              <a:ext uri="{FF2B5EF4-FFF2-40B4-BE49-F238E27FC236}">
                <a16:creationId xmlns:a16="http://schemas.microsoft.com/office/drawing/2014/main" id="{7AEFD627-9CA5-3541-601C-EEE2DEA469E9}"/>
              </a:ext>
            </a:extLst>
          </p:cNvPr>
          <p:cNvSpPr/>
          <p:nvPr/>
        </p:nvSpPr>
        <p:spPr>
          <a:xfrm>
            <a:off x="5663952" y="5462083"/>
            <a:ext cx="6246128" cy="500236"/>
          </a:xfrm>
          <a:prstGeom prst="rect">
            <a:avLst/>
          </a:prstGeom>
          <a:solidFill>
            <a:srgbClr val="FEF8C8"/>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ysClr val="windowText" lastClr="000000"/>
                </a:solidFill>
              </a:rPr>
              <a:t>聴くゾウシリコン面（音量最大）で空気弾ける感じ</a:t>
            </a:r>
            <a:r>
              <a:rPr lang="ja-JP" altLang="en-US" sz="1400" dirty="0">
                <a:solidFill>
                  <a:sysClr val="windowText" lastClr="000000"/>
                </a:solidFill>
              </a:rPr>
              <a:t>（握雪感）を</a:t>
            </a:r>
            <a:r>
              <a:rPr kumimoji="1" lang="ja-JP" altLang="en-US" sz="1400" dirty="0">
                <a:solidFill>
                  <a:sysClr val="windowText" lastClr="000000"/>
                </a:solidFill>
              </a:rPr>
              <a:t>触れます</a:t>
            </a:r>
          </a:p>
        </p:txBody>
      </p:sp>
    </p:spTree>
    <p:extLst>
      <p:ext uri="{BB962C8B-B14F-4D97-AF65-F5344CB8AC3E}">
        <p14:creationId xmlns:p14="http://schemas.microsoft.com/office/powerpoint/2010/main" val="268261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8304E-21AD-989B-D441-4FC25487DB0E}"/>
            </a:ext>
          </a:extLst>
        </p:cNvPr>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7A6DC356-07EC-DA97-D4FE-0456131CEA60}"/>
              </a:ext>
            </a:extLst>
          </p:cNvPr>
          <p:cNvGrpSpPr/>
          <p:nvPr/>
        </p:nvGrpSpPr>
        <p:grpSpPr>
          <a:xfrm>
            <a:off x="415331" y="263757"/>
            <a:ext cx="1072157" cy="1293761"/>
            <a:chOff x="415331" y="263757"/>
            <a:chExt cx="1072157" cy="1293761"/>
          </a:xfrm>
        </p:grpSpPr>
        <p:pic>
          <p:nvPicPr>
            <p:cNvPr id="4" name="図 3" descr="ロゴ, アイコン&#10;&#10;自動的に生成された説明">
              <a:extLst>
                <a:ext uri="{FF2B5EF4-FFF2-40B4-BE49-F238E27FC236}">
                  <a16:creationId xmlns:a16="http://schemas.microsoft.com/office/drawing/2014/main" id="{07AE0FEC-B5EF-4332-6E39-CA14F064B2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7" name="図 6" descr="挿絵 が含まれている画像&#10;&#10;自動的に生成された説明">
              <a:extLst>
                <a:ext uri="{FF2B5EF4-FFF2-40B4-BE49-F238E27FC236}">
                  <a16:creationId xmlns:a16="http://schemas.microsoft.com/office/drawing/2014/main" id="{64643979-04A2-6724-7730-D5D4988068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2" name="テキスト ボックス 1">
            <a:extLst>
              <a:ext uri="{FF2B5EF4-FFF2-40B4-BE49-F238E27FC236}">
                <a16:creationId xmlns:a16="http://schemas.microsoft.com/office/drawing/2014/main" id="{D55DAF22-2AF8-64A8-D63F-DEB2D7CC698F}"/>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3" name="テキスト ボックス 2">
            <a:extLst>
              <a:ext uri="{FF2B5EF4-FFF2-40B4-BE49-F238E27FC236}">
                <a16:creationId xmlns:a16="http://schemas.microsoft.com/office/drawing/2014/main" id="{E35E82CB-DA4B-BE5E-A4BA-B7342350F8CF}"/>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5" name="テキスト ボックス 4">
            <a:extLst>
              <a:ext uri="{FF2B5EF4-FFF2-40B4-BE49-F238E27FC236}">
                <a16:creationId xmlns:a16="http://schemas.microsoft.com/office/drawing/2014/main" id="{B7CAB97A-7BC9-C7AB-BF07-A87A46BE4B73}"/>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sp>
        <p:nvSpPr>
          <p:cNvPr id="11" name="テキスト ボックス 10">
            <a:extLst>
              <a:ext uri="{FF2B5EF4-FFF2-40B4-BE49-F238E27FC236}">
                <a16:creationId xmlns:a16="http://schemas.microsoft.com/office/drawing/2014/main" id="{E3E3045D-55B2-4A6A-3579-FC687646BE78}"/>
              </a:ext>
            </a:extLst>
          </p:cNvPr>
          <p:cNvSpPr txBox="1"/>
          <p:nvPr/>
        </p:nvSpPr>
        <p:spPr>
          <a:xfrm>
            <a:off x="1487488" y="500643"/>
            <a:ext cx="3087285" cy="646331"/>
          </a:xfrm>
          <a:prstGeom prst="rect">
            <a:avLst/>
          </a:prstGeom>
          <a:noFill/>
        </p:spPr>
        <p:txBody>
          <a:bodyPr wrap="square" rtlCol="0">
            <a:spAutoFit/>
          </a:bodyPr>
          <a:lstStyle/>
          <a:p>
            <a:pPr algn="ctr"/>
            <a:r>
              <a:rPr kumimoji="1" lang="ja-JP" altLang="en-US" sz="3600" b="1" dirty="0"/>
              <a:t>コロトコフ音</a:t>
            </a:r>
          </a:p>
        </p:txBody>
      </p:sp>
      <p:sp>
        <p:nvSpPr>
          <p:cNvPr id="14" name="四角形: 角を丸くする 13">
            <a:hlinkClick r:id="rId7"/>
            <a:extLst>
              <a:ext uri="{FF2B5EF4-FFF2-40B4-BE49-F238E27FC236}">
                <a16:creationId xmlns:a16="http://schemas.microsoft.com/office/drawing/2014/main" id="{3F6372E1-06EE-8AED-7A60-406567B9F628}"/>
              </a:ext>
            </a:extLst>
          </p:cNvPr>
          <p:cNvSpPr/>
          <p:nvPr/>
        </p:nvSpPr>
        <p:spPr>
          <a:xfrm>
            <a:off x="5259872" y="708287"/>
            <a:ext cx="1656184" cy="545576"/>
          </a:xfrm>
          <a:prstGeom prst="roundRect">
            <a:avLst>
              <a:gd name="adj" fmla="val 50000"/>
            </a:avLst>
          </a:prstGeom>
          <a:solidFill>
            <a:schemeClr val="accent3">
              <a:lumMod val="40000"/>
              <a:lumOff val="60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400" b="1" dirty="0">
                <a:solidFill>
                  <a:schemeClr val="tx1"/>
                </a:solidFill>
              </a:rPr>
              <a:t>血圧動画リンク</a:t>
            </a:r>
            <a:endParaRPr lang="en-US" altLang="ja-JP" b="1" dirty="0">
              <a:solidFill>
                <a:schemeClr val="tx1"/>
              </a:solidFill>
            </a:endParaRPr>
          </a:p>
          <a:p>
            <a:pPr algn="ctr"/>
            <a:r>
              <a:rPr lang="en-US" altLang="ja-JP" b="1" dirty="0">
                <a:solidFill>
                  <a:schemeClr val="tx1"/>
                </a:solidFill>
              </a:rPr>
              <a:t>2593GA91</a:t>
            </a:r>
            <a:endParaRPr kumimoji="1" lang="ja-JP" altLang="en-US" sz="1100" b="1" dirty="0">
              <a:solidFill>
                <a:schemeClr val="tx1"/>
              </a:solidFill>
            </a:endParaRPr>
          </a:p>
        </p:txBody>
      </p:sp>
      <p:grpSp>
        <p:nvGrpSpPr>
          <p:cNvPr id="19" name="グループ化 18">
            <a:extLst>
              <a:ext uri="{FF2B5EF4-FFF2-40B4-BE49-F238E27FC236}">
                <a16:creationId xmlns:a16="http://schemas.microsoft.com/office/drawing/2014/main" id="{AC51915E-C529-6936-6CB8-0A27D9E7D18C}"/>
              </a:ext>
            </a:extLst>
          </p:cNvPr>
          <p:cNvGrpSpPr/>
          <p:nvPr/>
        </p:nvGrpSpPr>
        <p:grpSpPr>
          <a:xfrm>
            <a:off x="8070838" y="387964"/>
            <a:ext cx="1080000" cy="1216987"/>
            <a:chOff x="2783632" y="4184400"/>
            <a:chExt cx="1080000" cy="1216987"/>
          </a:xfrm>
        </p:grpSpPr>
        <p:pic>
          <p:nvPicPr>
            <p:cNvPr id="7170" name="Picture 2" descr="qr code">
              <a:extLst>
                <a:ext uri="{FF2B5EF4-FFF2-40B4-BE49-F238E27FC236}">
                  <a16:creationId xmlns:a16="http://schemas.microsoft.com/office/drawing/2014/main" id="{813CE183-448A-B042-3A45-32C495D99D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83632" y="4184400"/>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a:extLst>
                <a:ext uri="{FF2B5EF4-FFF2-40B4-BE49-F238E27FC236}">
                  <a16:creationId xmlns:a16="http://schemas.microsoft.com/office/drawing/2014/main" id="{E43992E0-F9A4-F09C-E862-BEB86F6B1ED0}"/>
                </a:ext>
              </a:extLst>
            </p:cNvPr>
            <p:cNvSpPr txBox="1"/>
            <p:nvPr/>
          </p:nvSpPr>
          <p:spPr>
            <a:xfrm>
              <a:off x="2958647" y="5170555"/>
              <a:ext cx="728084" cy="230832"/>
            </a:xfrm>
            <a:prstGeom prst="rect">
              <a:avLst/>
            </a:prstGeom>
            <a:noFill/>
          </p:spPr>
          <p:txBody>
            <a:bodyPr wrap="none" rtlCol="0">
              <a:spAutoFit/>
            </a:bodyPr>
            <a:lstStyle/>
            <a:p>
              <a:r>
                <a:rPr kumimoji="1" lang="en-US" altLang="ja-JP" sz="900" dirty="0"/>
                <a:t>2593GA91</a:t>
              </a:r>
              <a:endParaRPr kumimoji="1" lang="ja-JP" altLang="en-US" sz="900" dirty="0"/>
            </a:p>
          </p:txBody>
        </p:sp>
      </p:grpSp>
      <p:sp>
        <p:nvSpPr>
          <p:cNvPr id="18" name="テキスト ボックス 17">
            <a:extLst>
              <a:ext uri="{FF2B5EF4-FFF2-40B4-BE49-F238E27FC236}">
                <a16:creationId xmlns:a16="http://schemas.microsoft.com/office/drawing/2014/main" id="{7AD664CC-E338-E5D9-4D2A-221B2B950C53}"/>
              </a:ext>
            </a:extLst>
          </p:cNvPr>
          <p:cNvSpPr txBox="1"/>
          <p:nvPr/>
        </p:nvSpPr>
        <p:spPr>
          <a:xfrm>
            <a:off x="5016211" y="1287361"/>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pic>
        <p:nvPicPr>
          <p:cNvPr id="23" name="図 22" descr="ダイアグラム&#10;&#10;自動的に生成された説明">
            <a:extLst>
              <a:ext uri="{FF2B5EF4-FFF2-40B4-BE49-F238E27FC236}">
                <a16:creationId xmlns:a16="http://schemas.microsoft.com/office/drawing/2014/main" id="{3B771236-1390-989A-578D-6E712F2067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00426" y="1614715"/>
            <a:ext cx="7175075" cy="4035979"/>
          </a:xfrm>
          <a:prstGeom prst="rect">
            <a:avLst/>
          </a:prstGeom>
        </p:spPr>
      </p:pic>
      <p:sp>
        <p:nvSpPr>
          <p:cNvPr id="24" name="テキスト ボックス 23">
            <a:extLst>
              <a:ext uri="{FF2B5EF4-FFF2-40B4-BE49-F238E27FC236}">
                <a16:creationId xmlns:a16="http://schemas.microsoft.com/office/drawing/2014/main" id="{7E39928B-B066-C3F5-BD4B-E3D711BD2333}"/>
              </a:ext>
            </a:extLst>
          </p:cNvPr>
          <p:cNvSpPr txBox="1"/>
          <p:nvPr/>
        </p:nvSpPr>
        <p:spPr>
          <a:xfrm>
            <a:off x="1458686" y="6006507"/>
            <a:ext cx="9520555" cy="307777"/>
          </a:xfrm>
          <a:prstGeom prst="rect">
            <a:avLst/>
          </a:prstGeom>
          <a:noFill/>
        </p:spPr>
        <p:txBody>
          <a:bodyPr wrap="none" rtlCol="0">
            <a:spAutoFit/>
          </a:bodyPr>
          <a:lstStyle/>
          <a:p>
            <a:r>
              <a:rPr kumimoji="1" lang="ja-JP" altLang="en-US" sz="1400" dirty="0"/>
              <a:t>有料コンテンツには血圧測定触診法トレーニングのためのコンテンツや、腸音、透析シャント音も用意されています</a:t>
            </a:r>
          </a:p>
        </p:txBody>
      </p:sp>
    </p:spTree>
    <p:extLst>
      <p:ext uri="{BB962C8B-B14F-4D97-AF65-F5344CB8AC3E}">
        <p14:creationId xmlns:p14="http://schemas.microsoft.com/office/powerpoint/2010/main" val="3397101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06DFC-C5EC-C7C9-6EF4-7D86FA50F66B}"/>
            </a:ext>
          </a:extLst>
        </p:cNvPr>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D2BDA5F-65A8-A403-E524-6B2C65DE46FA}"/>
              </a:ext>
            </a:extLst>
          </p:cNvPr>
          <p:cNvSpPr txBox="1"/>
          <p:nvPr/>
        </p:nvSpPr>
        <p:spPr>
          <a:xfrm>
            <a:off x="1510698" y="216492"/>
            <a:ext cx="3312368" cy="1200329"/>
          </a:xfrm>
          <a:prstGeom prst="rect">
            <a:avLst/>
          </a:prstGeom>
          <a:noFill/>
        </p:spPr>
        <p:txBody>
          <a:bodyPr wrap="square" rtlCol="0">
            <a:spAutoFit/>
          </a:bodyPr>
          <a:lstStyle/>
          <a:p>
            <a:pPr algn="ctr"/>
            <a:r>
              <a:rPr kumimoji="1" lang="en-US" altLang="ja-JP" sz="3600" b="1" dirty="0"/>
              <a:t>S2</a:t>
            </a:r>
            <a:r>
              <a:rPr lang="ja-JP" altLang="en-US" sz="3600" b="1" dirty="0"/>
              <a:t>呼吸性</a:t>
            </a:r>
            <a:r>
              <a:rPr kumimoji="1" lang="ja-JP" altLang="en-US" sz="3600" b="1" dirty="0"/>
              <a:t>分裂</a:t>
            </a:r>
            <a:endParaRPr kumimoji="1" lang="en-US" altLang="ja-JP" sz="3600" b="1" dirty="0"/>
          </a:p>
          <a:p>
            <a:pPr algn="ctr"/>
            <a:r>
              <a:rPr lang="ja-JP" altLang="en-US" sz="3600" b="1" dirty="0"/>
              <a:t>２</a:t>
            </a:r>
            <a:r>
              <a:rPr lang="en-US" altLang="ja-JP" sz="3600" b="1" dirty="0"/>
              <a:t>LSB</a:t>
            </a:r>
            <a:endParaRPr kumimoji="1" lang="ja-JP" altLang="en-US" sz="3600" b="1" dirty="0"/>
          </a:p>
        </p:txBody>
      </p:sp>
      <p:sp>
        <p:nvSpPr>
          <p:cNvPr id="13" name="テキスト ボックス 12">
            <a:extLst>
              <a:ext uri="{FF2B5EF4-FFF2-40B4-BE49-F238E27FC236}">
                <a16:creationId xmlns:a16="http://schemas.microsoft.com/office/drawing/2014/main" id="{4F783F2A-C637-1E99-47D9-F0557FD6A7F3}"/>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2"/>
            <a:extLst>
              <a:ext uri="{FF2B5EF4-FFF2-40B4-BE49-F238E27FC236}">
                <a16:creationId xmlns:a16="http://schemas.microsoft.com/office/drawing/2014/main" id="{36C34EF7-4E9F-8601-67F9-32ACF36F8D92}"/>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2233GA91</a:t>
            </a:r>
            <a:endParaRPr kumimoji="1" lang="ja-JP" altLang="en-US" sz="1100" b="1" dirty="0"/>
          </a:p>
        </p:txBody>
      </p:sp>
      <p:pic>
        <p:nvPicPr>
          <p:cNvPr id="4" name="図 3" descr="ダイアグラム&#10;&#10;自動的に生成された説明">
            <a:extLst>
              <a:ext uri="{FF2B5EF4-FFF2-40B4-BE49-F238E27FC236}">
                <a16:creationId xmlns:a16="http://schemas.microsoft.com/office/drawing/2014/main" id="{EF8BF91D-EA65-E554-2C83-E43BB7B91A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6396" y="2421163"/>
            <a:ext cx="6400000" cy="3600000"/>
          </a:xfrm>
          <a:prstGeom prst="rect">
            <a:avLst/>
          </a:prstGeom>
        </p:spPr>
      </p:pic>
      <p:pic>
        <p:nvPicPr>
          <p:cNvPr id="12" name="図 11" descr="ダイアグラム&#10;&#10;自動的に生成された説明">
            <a:extLst>
              <a:ext uri="{FF2B5EF4-FFF2-40B4-BE49-F238E27FC236}">
                <a16:creationId xmlns:a16="http://schemas.microsoft.com/office/drawing/2014/main" id="{C69F6272-6DA8-7E0D-505A-43B76D87FD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320" y="1347158"/>
            <a:ext cx="5120000" cy="2880000"/>
          </a:xfrm>
          <a:prstGeom prst="rect">
            <a:avLst/>
          </a:prstGeom>
        </p:spPr>
      </p:pic>
      <p:sp>
        <p:nvSpPr>
          <p:cNvPr id="16" name="テキスト ボックス 15">
            <a:extLst>
              <a:ext uri="{FF2B5EF4-FFF2-40B4-BE49-F238E27FC236}">
                <a16:creationId xmlns:a16="http://schemas.microsoft.com/office/drawing/2014/main" id="{B980143D-F97A-3C98-0720-D25431D0BBB5}"/>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5"/>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88AF6842-1AEC-310D-5F08-C3B13A2C1FBE}"/>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6"/>
              </a:rPr>
              <a:t>https://kikuzosound.com/home</a:t>
            </a:r>
            <a:endParaRPr lang="en-US" altLang="ja-JP" sz="1050" dirty="0">
              <a:effectLst/>
              <a:ea typeface="游ゴシック" panose="020B0400000000000000" pitchFamily="50" charset="-128"/>
            </a:endParaRPr>
          </a:p>
        </p:txBody>
      </p:sp>
      <p:grpSp>
        <p:nvGrpSpPr>
          <p:cNvPr id="5" name="グループ化 4">
            <a:extLst>
              <a:ext uri="{FF2B5EF4-FFF2-40B4-BE49-F238E27FC236}">
                <a16:creationId xmlns:a16="http://schemas.microsoft.com/office/drawing/2014/main" id="{6BD58619-B8D2-543C-05EB-513A97470EEE}"/>
              </a:ext>
            </a:extLst>
          </p:cNvPr>
          <p:cNvGrpSpPr/>
          <p:nvPr/>
        </p:nvGrpSpPr>
        <p:grpSpPr>
          <a:xfrm>
            <a:off x="8954659" y="455526"/>
            <a:ext cx="1080000" cy="1216682"/>
            <a:chOff x="8954659" y="455526"/>
            <a:chExt cx="1080000" cy="1216682"/>
          </a:xfrm>
        </p:grpSpPr>
        <p:pic>
          <p:nvPicPr>
            <p:cNvPr id="2050" name="Picture 2" descr="qr code">
              <a:extLst>
                <a:ext uri="{FF2B5EF4-FFF2-40B4-BE49-F238E27FC236}">
                  <a16:creationId xmlns:a16="http://schemas.microsoft.com/office/drawing/2014/main" id="{A6A468B5-B52E-7B2C-CD16-ABDA00F473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54659" y="455526"/>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BD0DC526-DEE9-7E75-3FF1-5F6E0B0F77A8}"/>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2568GA91</a:t>
              </a:r>
              <a:endParaRPr kumimoji="1" lang="ja-JP" altLang="en-US" sz="900" dirty="0"/>
            </a:p>
          </p:txBody>
        </p:sp>
      </p:grpSp>
      <p:pic>
        <p:nvPicPr>
          <p:cNvPr id="6" name="図 5" descr="ダイアグラム&#10;&#10;自動的に生成された説明">
            <a:extLst>
              <a:ext uri="{FF2B5EF4-FFF2-40B4-BE49-F238E27FC236}">
                <a16:creationId xmlns:a16="http://schemas.microsoft.com/office/drawing/2014/main" id="{4AC9A651-0F13-FF5C-49E0-398019267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1424" y="4365104"/>
            <a:ext cx="3840000" cy="2160000"/>
          </a:xfrm>
          <a:prstGeom prst="rect">
            <a:avLst/>
          </a:prstGeom>
        </p:spPr>
      </p:pic>
      <p:sp>
        <p:nvSpPr>
          <p:cNvPr id="9" name="テキスト ボックス 8">
            <a:extLst>
              <a:ext uri="{FF2B5EF4-FFF2-40B4-BE49-F238E27FC236}">
                <a16:creationId xmlns:a16="http://schemas.microsoft.com/office/drawing/2014/main" id="{B940E432-2A26-8B05-895E-382EA4564F25}"/>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9"/>
              </a:rPr>
              <a:t>利用規約</a:t>
            </a:r>
            <a:r>
              <a:rPr lang="ja-JP" altLang="en-US" sz="1200" dirty="0"/>
              <a:t>を厳守してご利用ください</a:t>
            </a:r>
            <a:endParaRPr kumimoji="1" lang="en-US" altLang="ja-JP" sz="1200" dirty="0"/>
          </a:p>
        </p:txBody>
      </p:sp>
      <p:grpSp>
        <p:nvGrpSpPr>
          <p:cNvPr id="11" name="グループ化 10">
            <a:extLst>
              <a:ext uri="{FF2B5EF4-FFF2-40B4-BE49-F238E27FC236}">
                <a16:creationId xmlns:a16="http://schemas.microsoft.com/office/drawing/2014/main" id="{E7628720-2E37-D917-D67B-C073A32C441E}"/>
              </a:ext>
            </a:extLst>
          </p:cNvPr>
          <p:cNvGrpSpPr/>
          <p:nvPr/>
        </p:nvGrpSpPr>
        <p:grpSpPr>
          <a:xfrm>
            <a:off x="415331" y="263757"/>
            <a:ext cx="1072157" cy="1293761"/>
            <a:chOff x="415331" y="263757"/>
            <a:chExt cx="1072157" cy="1293761"/>
          </a:xfrm>
        </p:grpSpPr>
        <p:pic>
          <p:nvPicPr>
            <p:cNvPr id="14" name="図 13" descr="ロゴ, アイコン&#10;&#10;自動的に生成された説明">
              <a:extLst>
                <a:ext uri="{FF2B5EF4-FFF2-40B4-BE49-F238E27FC236}">
                  <a16:creationId xmlns:a16="http://schemas.microsoft.com/office/drawing/2014/main" id="{A231515E-5511-58AA-5266-AF2D130CD42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8" name="図 17" descr="挿絵 が含まれている画像&#10;&#10;自動的に生成された説明">
              <a:extLst>
                <a:ext uri="{FF2B5EF4-FFF2-40B4-BE49-F238E27FC236}">
                  <a16:creationId xmlns:a16="http://schemas.microsoft.com/office/drawing/2014/main" id="{C89CA101-A46B-E2B4-C940-70B23D0ECD0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1209814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D3D79-38E7-0DA5-BBD9-4844482B47ED}"/>
            </a:ext>
          </a:extLst>
        </p:cNvPr>
        <p:cNvGrpSpPr/>
        <p:nvPr/>
      </p:nvGrpSpPr>
      <p:grpSpPr>
        <a:xfrm>
          <a:off x="0" y="0"/>
          <a:ext cx="0" cy="0"/>
          <a:chOff x="0" y="0"/>
          <a:chExt cx="0" cy="0"/>
        </a:xfrm>
      </p:grpSpPr>
      <p:pic>
        <p:nvPicPr>
          <p:cNvPr id="7" name="図 6" descr="ダイアグラム&#10;&#10;自動的に生成された説明">
            <a:extLst>
              <a:ext uri="{FF2B5EF4-FFF2-40B4-BE49-F238E27FC236}">
                <a16:creationId xmlns:a16="http://schemas.microsoft.com/office/drawing/2014/main" id="{027D2A3B-A1FA-F00D-1BBE-9C66B160C6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0602" y="2421163"/>
            <a:ext cx="6400000" cy="3600000"/>
          </a:xfrm>
          <a:prstGeom prst="rect">
            <a:avLst/>
          </a:prstGeom>
        </p:spPr>
      </p:pic>
      <p:sp>
        <p:nvSpPr>
          <p:cNvPr id="8" name="テキスト ボックス 7">
            <a:extLst>
              <a:ext uri="{FF2B5EF4-FFF2-40B4-BE49-F238E27FC236}">
                <a16:creationId xmlns:a16="http://schemas.microsoft.com/office/drawing/2014/main" id="{BE792807-884A-843A-3FFA-C90568B3F2BB}"/>
              </a:ext>
            </a:extLst>
          </p:cNvPr>
          <p:cNvSpPr txBox="1"/>
          <p:nvPr/>
        </p:nvSpPr>
        <p:spPr>
          <a:xfrm>
            <a:off x="1515340" y="232796"/>
            <a:ext cx="3312368" cy="1200329"/>
          </a:xfrm>
          <a:prstGeom prst="rect">
            <a:avLst/>
          </a:prstGeom>
          <a:noFill/>
        </p:spPr>
        <p:txBody>
          <a:bodyPr wrap="square" rtlCol="0">
            <a:spAutoFit/>
          </a:bodyPr>
          <a:lstStyle/>
          <a:p>
            <a:pPr algn="ctr"/>
            <a:r>
              <a:rPr kumimoji="1" lang="en-US" altLang="ja-JP" sz="3600" b="1" dirty="0"/>
              <a:t>S2</a:t>
            </a:r>
            <a:r>
              <a:rPr lang="ja-JP" altLang="en-US" sz="3600" b="1" dirty="0"/>
              <a:t>異常</a:t>
            </a:r>
            <a:r>
              <a:rPr kumimoji="1" lang="ja-JP" altLang="en-US" sz="3600" b="1" dirty="0"/>
              <a:t>分裂</a:t>
            </a:r>
            <a:endParaRPr kumimoji="1" lang="en-US" altLang="ja-JP" sz="3600" b="1" dirty="0"/>
          </a:p>
          <a:p>
            <a:pPr algn="ctr"/>
            <a:r>
              <a:rPr lang="ja-JP" altLang="en-US" sz="3600" b="1" dirty="0"/>
              <a:t>２</a:t>
            </a:r>
            <a:r>
              <a:rPr lang="en-US" altLang="ja-JP" sz="3600" b="1" dirty="0"/>
              <a:t>LSB</a:t>
            </a:r>
            <a:endParaRPr kumimoji="1" lang="ja-JP" altLang="en-US" sz="3600" b="1" dirty="0"/>
          </a:p>
        </p:txBody>
      </p:sp>
      <p:sp>
        <p:nvSpPr>
          <p:cNvPr id="13" name="テキスト ボックス 12">
            <a:extLst>
              <a:ext uri="{FF2B5EF4-FFF2-40B4-BE49-F238E27FC236}">
                <a16:creationId xmlns:a16="http://schemas.microsoft.com/office/drawing/2014/main" id="{81CBA362-EF16-A5CB-E584-6836BDF32891}"/>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FBBB8093-4510-BD2E-69B5-92C38891A6A2}"/>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2232GA91</a:t>
            </a:r>
            <a:endParaRPr kumimoji="1" lang="ja-JP" altLang="en-US" sz="1100" b="1" dirty="0"/>
          </a:p>
        </p:txBody>
      </p:sp>
      <p:pic>
        <p:nvPicPr>
          <p:cNvPr id="15" name="図 14" descr="ダイアグラム&#10;&#10;自動的に生成された説明">
            <a:extLst>
              <a:ext uri="{FF2B5EF4-FFF2-40B4-BE49-F238E27FC236}">
                <a16:creationId xmlns:a16="http://schemas.microsoft.com/office/drawing/2014/main" id="{E9E777DF-C13B-312F-6ED6-A2FC5CE453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424" y="4365104"/>
            <a:ext cx="3840000" cy="2160000"/>
          </a:xfrm>
          <a:prstGeom prst="rect">
            <a:avLst/>
          </a:prstGeom>
        </p:spPr>
      </p:pic>
      <p:sp>
        <p:nvSpPr>
          <p:cNvPr id="16" name="テキスト ボックス 15">
            <a:extLst>
              <a:ext uri="{FF2B5EF4-FFF2-40B4-BE49-F238E27FC236}">
                <a16:creationId xmlns:a16="http://schemas.microsoft.com/office/drawing/2014/main" id="{22E94F03-5A1A-FC68-F57A-0FAAC1F3FB09}"/>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5"/>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8A59DD22-E190-C444-8FD6-43D5AA5ED06E}"/>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6"/>
              </a:rPr>
              <a:t>https://kikuzosound.com/home</a:t>
            </a:r>
            <a:endParaRPr lang="en-US" altLang="ja-JP" sz="1050" dirty="0">
              <a:effectLst/>
              <a:ea typeface="游ゴシック" panose="020B0400000000000000" pitchFamily="50" charset="-128"/>
            </a:endParaRPr>
          </a:p>
        </p:txBody>
      </p:sp>
      <p:grpSp>
        <p:nvGrpSpPr>
          <p:cNvPr id="22" name="グループ化 21">
            <a:extLst>
              <a:ext uri="{FF2B5EF4-FFF2-40B4-BE49-F238E27FC236}">
                <a16:creationId xmlns:a16="http://schemas.microsoft.com/office/drawing/2014/main" id="{A88F3D98-D952-C1D0-97F7-A01661232B38}"/>
              </a:ext>
            </a:extLst>
          </p:cNvPr>
          <p:cNvGrpSpPr/>
          <p:nvPr/>
        </p:nvGrpSpPr>
        <p:grpSpPr>
          <a:xfrm>
            <a:off x="8940550" y="441075"/>
            <a:ext cx="1080000" cy="1231133"/>
            <a:chOff x="8940550" y="441075"/>
            <a:chExt cx="1080000" cy="1231133"/>
          </a:xfrm>
        </p:grpSpPr>
        <p:pic>
          <p:nvPicPr>
            <p:cNvPr id="1026" name="Picture 2" descr="qr code">
              <a:extLst>
                <a:ext uri="{FF2B5EF4-FFF2-40B4-BE49-F238E27FC236}">
                  <a16:creationId xmlns:a16="http://schemas.microsoft.com/office/drawing/2014/main" id="{186D8402-557D-7CFE-736F-7D28431298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0550" y="44107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D5121E26-0CDD-3FB3-4885-60F1FBB65FBB}"/>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2567GA91</a:t>
              </a:r>
              <a:endParaRPr kumimoji="1" lang="ja-JP" altLang="en-US" sz="900" dirty="0"/>
            </a:p>
          </p:txBody>
        </p:sp>
      </p:grpSp>
      <p:pic>
        <p:nvPicPr>
          <p:cNvPr id="21" name="図 20" descr="ダイアグラム&#10;&#10;自動的に生成された説明">
            <a:extLst>
              <a:ext uri="{FF2B5EF4-FFF2-40B4-BE49-F238E27FC236}">
                <a16:creationId xmlns:a16="http://schemas.microsoft.com/office/drawing/2014/main" id="{42BF8A8F-8CFA-5679-090C-B3A260F0CE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7764" y="1350052"/>
            <a:ext cx="5120000" cy="2880000"/>
          </a:xfrm>
          <a:prstGeom prst="rect">
            <a:avLst/>
          </a:prstGeom>
        </p:spPr>
      </p:pic>
      <p:sp>
        <p:nvSpPr>
          <p:cNvPr id="24" name="テキスト ボックス 23">
            <a:extLst>
              <a:ext uri="{FF2B5EF4-FFF2-40B4-BE49-F238E27FC236}">
                <a16:creationId xmlns:a16="http://schemas.microsoft.com/office/drawing/2014/main" id="{B43CA0FD-5A26-7A0D-228D-723DB6C903A9}"/>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9"/>
              </a:rPr>
              <a:t>利用規約</a:t>
            </a:r>
            <a:r>
              <a:rPr lang="ja-JP" altLang="en-US" sz="1200" dirty="0"/>
              <a:t>を厳守してご利用ください</a:t>
            </a:r>
            <a:endParaRPr kumimoji="1" lang="en-US" altLang="ja-JP" sz="1200" dirty="0"/>
          </a:p>
        </p:txBody>
      </p:sp>
      <p:grpSp>
        <p:nvGrpSpPr>
          <p:cNvPr id="25" name="グループ化 24">
            <a:extLst>
              <a:ext uri="{FF2B5EF4-FFF2-40B4-BE49-F238E27FC236}">
                <a16:creationId xmlns:a16="http://schemas.microsoft.com/office/drawing/2014/main" id="{405C0456-5057-EF52-FE9B-0EA337F5CD39}"/>
              </a:ext>
            </a:extLst>
          </p:cNvPr>
          <p:cNvGrpSpPr/>
          <p:nvPr/>
        </p:nvGrpSpPr>
        <p:grpSpPr>
          <a:xfrm>
            <a:off x="415331" y="263757"/>
            <a:ext cx="1072157" cy="1293761"/>
            <a:chOff x="415331" y="263757"/>
            <a:chExt cx="1072157" cy="1293761"/>
          </a:xfrm>
        </p:grpSpPr>
        <p:pic>
          <p:nvPicPr>
            <p:cNvPr id="26" name="図 25" descr="ロゴ, アイコン&#10;&#10;自動的に生成された説明">
              <a:extLst>
                <a:ext uri="{FF2B5EF4-FFF2-40B4-BE49-F238E27FC236}">
                  <a16:creationId xmlns:a16="http://schemas.microsoft.com/office/drawing/2014/main" id="{C41CEB9B-8F23-1139-BDEF-D73A50ECE06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7" name="図 26" descr="挿絵 が含まれている画像&#10;&#10;自動的に生成された説明">
              <a:extLst>
                <a:ext uri="{FF2B5EF4-FFF2-40B4-BE49-F238E27FC236}">
                  <a16:creationId xmlns:a16="http://schemas.microsoft.com/office/drawing/2014/main" id="{9512E772-9499-8F1F-E62C-A1A68E098B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1782899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32C55-3231-8E45-4176-BA3DA533BB31}"/>
            </a:ext>
          </a:extLst>
        </p:cNvPr>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E82B5AF2-AB5F-4671-5ED9-4AE4A83041AA}"/>
              </a:ext>
            </a:extLst>
          </p:cNvPr>
          <p:cNvSpPr txBox="1"/>
          <p:nvPr/>
        </p:nvSpPr>
        <p:spPr>
          <a:xfrm>
            <a:off x="1517718" y="197924"/>
            <a:ext cx="3312368" cy="1200329"/>
          </a:xfrm>
          <a:prstGeom prst="rect">
            <a:avLst/>
          </a:prstGeom>
          <a:noFill/>
        </p:spPr>
        <p:txBody>
          <a:bodyPr wrap="square" rtlCol="0">
            <a:spAutoFit/>
          </a:bodyPr>
          <a:lstStyle/>
          <a:p>
            <a:pPr algn="ctr"/>
            <a:r>
              <a:rPr kumimoji="1" lang="en-US" altLang="ja-JP" sz="3600" b="1" dirty="0"/>
              <a:t>S</a:t>
            </a:r>
            <a:r>
              <a:rPr kumimoji="1" lang="ja-JP" altLang="en-US" sz="3600" b="1" dirty="0"/>
              <a:t>１分裂</a:t>
            </a:r>
            <a:endParaRPr kumimoji="1" lang="en-US" altLang="ja-JP" sz="3600" b="1" dirty="0"/>
          </a:p>
          <a:p>
            <a:pPr algn="ctr"/>
            <a:r>
              <a:rPr kumimoji="1" lang="ja-JP" altLang="en-US" sz="3600" b="1" dirty="0"/>
              <a:t>４</a:t>
            </a:r>
            <a:r>
              <a:rPr kumimoji="1" lang="en-US" altLang="ja-JP" sz="3600" b="1" dirty="0"/>
              <a:t>LSB</a:t>
            </a:r>
            <a:endParaRPr kumimoji="1" lang="ja-JP" altLang="en-US" sz="3600" b="1" dirty="0"/>
          </a:p>
        </p:txBody>
      </p:sp>
      <p:sp>
        <p:nvSpPr>
          <p:cNvPr id="13" name="テキスト ボックス 12">
            <a:extLst>
              <a:ext uri="{FF2B5EF4-FFF2-40B4-BE49-F238E27FC236}">
                <a16:creationId xmlns:a16="http://schemas.microsoft.com/office/drawing/2014/main" id="{6F0D5667-5917-46BE-9C83-25E592ACCC9D}"/>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2"/>
            <a:extLst>
              <a:ext uri="{FF2B5EF4-FFF2-40B4-BE49-F238E27FC236}">
                <a16:creationId xmlns:a16="http://schemas.microsoft.com/office/drawing/2014/main" id="{54143655-6F53-EF5C-CC13-65ABB4E0E4C8}"/>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223</a:t>
            </a:r>
            <a:r>
              <a:rPr lang="en-US" altLang="ja-JP" b="1" dirty="0"/>
              <a:t>1</a:t>
            </a:r>
            <a:r>
              <a:rPr kumimoji="1" lang="en-US" altLang="ja-JP" sz="1100" b="1" dirty="0"/>
              <a:t>GA91</a:t>
            </a:r>
            <a:endParaRPr kumimoji="1" lang="ja-JP" altLang="en-US" sz="1100" b="1" dirty="0"/>
          </a:p>
        </p:txBody>
      </p:sp>
      <p:sp>
        <p:nvSpPr>
          <p:cNvPr id="16" name="テキスト ボックス 15">
            <a:extLst>
              <a:ext uri="{FF2B5EF4-FFF2-40B4-BE49-F238E27FC236}">
                <a16:creationId xmlns:a16="http://schemas.microsoft.com/office/drawing/2014/main" id="{BF209DCC-94A8-5B44-C8DD-7AFD766C1054}"/>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3"/>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E8E8CD1B-052C-F321-9816-18F26A00B3EF}"/>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4"/>
              </a:rPr>
              <a:t>https://kikuzosound.com/home</a:t>
            </a:r>
            <a:endParaRPr lang="en-US" altLang="ja-JP" sz="1050" dirty="0">
              <a:effectLst/>
              <a:ea typeface="游ゴシック" panose="020B0400000000000000" pitchFamily="50" charset="-128"/>
            </a:endParaRPr>
          </a:p>
        </p:txBody>
      </p:sp>
      <p:grpSp>
        <p:nvGrpSpPr>
          <p:cNvPr id="20" name="グループ化 19">
            <a:extLst>
              <a:ext uri="{FF2B5EF4-FFF2-40B4-BE49-F238E27FC236}">
                <a16:creationId xmlns:a16="http://schemas.microsoft.com/office/drawing/2014/main" id="{82FD3F7F-7F9E-5897-1D7A-F8C10B6D4848}"/>
              </a:ext>
            </a:extLst>
          </p:cNvPr>
          <p:cNvGrpSpPr/>
          <p:nvPr/>
        </p:nvGrpSpPr>
        <p:grpSpPr>
          <a:xfrm>
            <a:off x="8941448" y="451203"/>
            <a:ext cx="1080000" cy="1221005"/>
            <a:chOff x="8941448" y="451203"/>
            <a:chExt cx="1080000" cy="1221005"/>
          </a:xfrm>
        </p:grpSpPr>
        <p:pic>
          <p:nvPicPr>
            <p:cNvPr id="19" name="Picture 2" descr="qr code">
              <a:extLst>
                <a:ext uri="{FF2B5EF4-FFF2-40B4-BE49-F238E27FC236}">
                  <a16:creationId xmlns:a16="http://schemas.microsoft.com/office/drawing/2014/main" id="{2E26C30A-8565-41BC-18AF-242D79F53F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41448" y="451203"/>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BE769811-3CA4-5BED-0FAA-50FFF584491A}"/>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2566GA91</a:t>
              </a:r>
              <a:endParaRPr kumimoji="1" lang="ja-JP" altLang="en-US" sz="900" dirty="0"/>
            </a:p>
          </p:txBody>
        </p:sp>
      </p:grpSp>
      <p:sp>
        <p:nvSpPr>
          <p:cNvPr id="24" name="テキスト ボックス 23">
            <a:extLst>
              <a:ext uri="{FF2B5EF4-FFF2-40B4-BE49-F238E27FC236}">
                <a16:creationId xmlns:a16="http://schemas.microsoft.com/office/drawing/2014/main" id="{15C7F1F3-DFE4-29CE-2AE5-1C0C56A8A543}"/>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pic>
        <p:nvPicPr>
          <p:cNvPr id="6" name="図 5" descr="ダイアグラム&#10;&#10;自動的に生成された説明">
            <a:extLst>
              <a:ext uri="{FF2B5EF4-FFF2-40B4-BE49-F238E27FC236}">
                <a16:creationId xmlns:a16="http://schemas.microsoft.com/office/drawing/2014/main" id="{E51E83B2-9711-9084-1E4D-DE243D138E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51692" y="2420888"/>
            <a:ext cx="6400000" cy="3600000"/>
          </a:xfrm>
          <a:prstGeom prst="rect">
            <a:avLst/>
          </a:prstGeom>
        </p:spPr>
      </p:pic>
      <p:pic>
        <p:nvPicPr>
          <p:cNvPr id="12" name="図 11" descr="ダイアグラム, 箱ひげ図&#10;&#10;自動的に生成された説明">
            <a:extLst>
              <a:ext uri="{FF2B5EF4-FFF2-40B4-BE49-F238E27FC236}">
                <a16:creationId xmlns:a16="http://schemas.microsoft.com/office/drawing/2014/main" id="{AE7F41CA-A6C4-938A-B170-68E683A444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1344" y="1336008"/>
            <a:ext cx="5120000" cy="2880000"/>
          </a:xfrm>
          <a:prstGeom prst="rect">
            <a:avLst/>
          </a:prstGeom>
        </p:spPr>
      </p:pic>
      <p:grpSp>
        <p:nvGrpSpPr>
          <p:cNvPr id="25" name="グループ化 24">
            <a:extLst>
              <a:ext uri="{FF2B5EF4-FFF2-40B4-BE49-F238E27FC236}">
                <a16:creationId xmlns:a16="http://schemas.microsoft.com/office/drawing/2014/main" id="{26F08F45-4E39-3912-CAAD-3B4F19A2B7FA}"/>
              </a:ext>
            </a:extLst>
          </p:cNvPr>
          <p:cNvGrpSpPr/>
          <p:nvPr/>
        </p:nvGrpSpPr>
        <p:grpSpPr>
          <a:xfrm>
            <a:off x="415331" y="263757"/>
            <a:ext cx="1072157" cy="1293761"/>
            <a:chOff x="415331" y="263757"/>
            <a:chExt cx="1072157" cy="1293761"/>
          </a:xfrm>
        </p:grpSpPr>
        <p:pic>
          <p:nvPicPr>
            <p:cNvPr id="26" name="図 25" descr="ロゴ, アイコン&#10;&#10;自動的に生成された説明">
              <a:extLst>
                <a:ext uri="{FF2B5EF4-FFF2-40B4-BE49-F238E27FC236}">
                  <a16:creationId xmlns:a16="http://schemas.microsoft.com/office/drawing/2014/main" id="{53DDA33D-C33C-44B9-3352-70B7736E9D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7" name="図 26" descr="挿絵 が含まれている画像&#10;&#10;自動的に生成された説明">
              <a:extLst>
                <a:ext uri="{FF2B5EF4-FFF2-40B4-BE49-F238E27FC236}">
                  <a16:creationId xmlns:a16="http://schemas.microsoft.com/office/drawing/2014/main" id="{026E658A-2FB5-38F0-3CE7-D260A641508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311666854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858</TotalTime>
  <Words>4592</Words>
  <Application>Microsoft Office PowerPoint</Application>
  <PresentationFormat>ワイド画面</PresentationFormat>
  <Paragraphs>807</Paragraphs>
  <Slides>50</Slides>
  <Notes>2</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50</vt:i4>
      </vt:variant>
    </vt:vector>
  </HeadingPairs>
  <TitlesOfParts>
    <vt:vector size="56" baseType="lpstr">
      <vt:lpstr>BIZ UDPゴシック</vt:lpstr>
      <vt:lpstr>Quicksand</vt:lpstr>
      <vt:lpstr>游ゴシック</vt:lpstr>
      <vt:lpstr>游ゴシック Light</vt:lpstr>
      <vt:lpstr>Arial</vt:lpstr>
      <vt:lpstr>Office テーマ</vt:lpstr>
      <vt:lpstr>はじめに</vt:lpstr>
      <vt:lpstr>iPaxの使い方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テレメディカ Fujiki</dc:creator>
  <cp:lastModifiedBy>テレメディカ Fujiki</cp:lastModifiedBy>
  <cp:revision>6</cp:revision>
  <dcterms:created xsi:type="dcterms:W3CDTF">2024-09-12T01:04:36Z</dcterms:created>
  <dcterms:modified xsi:type="dcterms:W3CDTF">2024-11-25T05:28:26Z</dcterms:modified>
</cp:coreProperties>
</file>