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60" r:id="rId2"/>
    <p:sldId id="288" r:id="rId3"/>
    <p:sldId id="270" r:id="rId4"/>
    <p:sldId id="261" r:id="rId5"/>
    <p:sldId id="256" r:id="rId6"/>
    <p:sldId id="339" r:id="rId7"/>
    <p:sldId id="263" r:id="rId8"/>
    <p:sldId id="257" r:id="rId9"/>
    <p:sldId id="262" r:id="rId10"/>
    <p:sldId id="264" r:id="rId11"/>
    <p:sldId id="265" r:id="rId12"/>
    <p:sldId id="266" r:id="rId13"/>
    <p:sldId id="267" r:id="rId14"/>
    <p:sldId id="268" r:id="rId15"/>
    <p:sldId id="318" r:id="rId16"/>
    <p:sldId id="319" r:id="rId17"/>
    <p:sldId id="320" r:id="rId18"/>
    <p:sldId id="323" r:id="rId19"/>
    <p:sldId id="325" r:id="rId20"/>
    <p:sldId id="327" r:id="rId21"/>
    <p:sldId id="329" r:id="rId22"/>
    <p:sldId id="331" r:id="rId23"/>
    <p:sldId id="333" r:id="rId24"/>
    <p:sldId id="335" r:id="rId25"/>
    <p:sldId id="337" r:id="rId26"/>
    <p:sldId id="259" r:id="rId27"/>
    <p:sldId id="269"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9" r:id="rId46"/>
    <p:sldId id="290" r:id="rId47"/>
    <p:sldId id="291" r:id="rId48"/>
    <p:sldId id="292" r:id="rId49"/>
    <p:sldId id="293" r:id="rId50"/>
    <p:sldId id="294" r:id="rId5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使い方" id="{845CF52C-D744-4BA2-BE10-664C6B8DE453}">
          <p14:sldIdLst>
            <p14:sldId id="260"/>
            <p14:sldId id="288"/>
            <p14:sldId id="270"/>
          </p14:sldIdLst>
        </p14:section>
        <p14:section name="無料コンテンツ" id="{B0180080-0F08-4370-AD0D-26556FE7DE54}">
          <p14:sldIdLst>
            <p14:sldId id="261"/>
            <p14:sldId id="256"/>
            <p14:sldId id="339"/>
          </p14:sldIdLst>
        </p14:section>
        <p14:section name="有料コンテンツ｜肺音副雑音" id="{5B502404-CC46-4193-91FB-692C2CD4964A}">
          <p14:sldIdLst>
            <p14:sldId id="263"/>
            <p14:sldId id="257"/>
            <p14:sldId id="262"/>
            <p14:sldId id="264"/>
            <p14:sldId id="265"/>
            <p14:sldId id="266"/>
            <p14:sldId id="267"/>
            <p14:sldId id="268"/>
            <p14:sldId id="318"/>
            <p14:sldId id="319"/>
            <p14:sldId id="320"/>
            <p14:sldId id="323"/>
            <p14:sldId id="325"/>
            <p14:sldId id="327"/>
            <p14:sldId id="329"/>
            <p14:sldId id="331"/>
            <p14:sldId id="333"/>
            <p14:sldId id="335"/>
            <p14:sldId id="337"/>
          </p14:sldIdLst>
        </p14:section>
        <p14:section name="有料コンテンツ｜心音心雑音" id="{1A36E5CB-069D-4D5D-BBF6-77200E675094}">
          <p14:sldIdLst>
            <p14:sldId id="259"/>
            <p14:sldId id="269"/>
            <p14:sldId id="271"/>
            <p14:sldId id="272"/>
            <p14:sldId id="273"/>
            <p14:sldId id="274"/>
            <p14:sldId id="275"/>
            <p14:sldId id="276"/>
            <p14:sldId id="277"/>
            <p14:sldId id="278"/>
            <p14:sldId id="279"/>
            <p14:sldId id="280"/>
            <p14:sldId id="281"/>
            <p14:sldId id="282"/>
            <p14:sldId id="283"/>
            <p14:sldId id="284"/>
            <p14:sldId id="285"/>
            <p14:sldId id="286"/>
            <p14:sldId id="287"/>
            <p14:sldId id="289"/>
            <p14:sldId id="290"/>
            <p14:sldId id="291"/>
            <p14:sldId id="292"/>
            <p14:sldId id="293"/>
            <p14:sldId id="294"/>
          </p14:sldIdLst>
        </p14:section>
      </p14:sectionLst>
    </p:ext>
    <p:ext uri="{EFAFB233-063F-42B5-8137-9DF3F51BA10A}">
      <p15:sldGuideLst xmlns:p15="http://schemas.microsoft.com/office/powerpoint/2012/main">
        <p15:guide id="1" orient="horz" pos="2976" userDrawn="1">
          <p15:clr>
            <a:srgbClr val="A4A3A4"/>
          </p15:clr>
        </p15:guide>
        <p15:guide id="2" pos="3840" userDrawn="1">
          <p15:clr>
            <a:srgbClr val="A4A3A4"/>
          </p15:clr>
        </p15:guide>
        <p15:guide id="3" orient="horz" pos="2115" userDrawn="1">
          <p15:clr>
            <a:srgbClr val="A4A3A4"/>
          </p15:clr>
        </p15:guide>
        <p15:guide id="4" pos="574" userDrawn="1">
          <p15:clr>
            <a:srgbClr val="A4A3A4"/>
          </p15:clr>
        </p15:guide>
        <p15:guide id="5" orient="horz" pos="3793" userDrawn="1">
          <p15:clr>
            <a:srgbClr val="A4A3A4"/>
          </p15:clr>
        </p15:guide>
        <p15:guide id="6" pos="1617" userDrawn="1">
          <p15:clr>
            <a:srgbClr val="A4A3A4"/>
          </p15:clr>
        </p15:guide>
        <p15:guide id="7" orient="horz" pos="618" userDrawn="1">
          <p15:clr>
            <a:srgbClr val="A4A3A4"/>
          </p15:clr>
        </p15:guide>
        <p15:guide id="8" pos="4384" userDrawn="1">
          <p15:clr>
            <a:srgbClr val="A4A3A4"/>
          </p15:clr>
        </p15:guide>
        <p15:guide id="9" pos="54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8C8"/>
    <a:srgbClr val="FE94B5"/>
    <a:srgbClr val="FFC1EA"/>
    <a:srgbClr val="F6F6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0FBDB6-73AA-4FFC-91F1-61387C787941}" v="46" dt="2024-11-25T05:11:57.617"/>
    <p1510:client id="{AB77D0DC-114B-4EF0-9F5C-A157FB3AA4B5}" v="2" dt="2024-11-25T06:03:51.2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00" autoAdjust="0"/>
    <p:restoredTop sz="95584" autoAdjust="0"/>
  </p:normalViewPr>
  <p:slideViewPr>
    <p:cSldViewPr>
      <p:cViewPr varScale="1">
        <p:scale>
          <a:sx n="76" d="100"/>
          <a:sy n="76" d="100"/>
        </p:scale>
        <p:origin x="120" y="408"/>
      </p:cViewPr>
      <p:guideLst>
        <p:guide orient="horz" pos="2976"/>
        <p:guide pos="3840"/>
        <p:guide orient="horz" pos="2115"/>
        <p:guide pos="574"/>
        <p:guide orient="horz" pos="3793"/>
        <p:guide pos="1617"/>
        <p:guide orient="horz" pos="618"/>
        <p:guide pos="4384"/>
        <p:guide pos="5428"/>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テレメディカ Fujiki" userId="71a61da2d8b78357" providerId="LiveId" clId="{1A0FBDB6-73AA-4FFC-91F1-61387C787941}"/>
    <pc:docChg chg="custSel delSld modSld delSection modSection">
      <pc:chgData name="テレメディカ Fujiki" userId="71a61da2d8b78357" providerId="LiveId" clId="{1A0FBDB6-73AA-4FFC-91F1-61387C787941}" dt="2024-11-25T05:28:22.570" v="1779" actId="1076"/>
      <pc:docMkLst>
        <pc:docMk/>
      </pc:docMkLst>
      <pc:sldChg chg="addSp modSp mod">
        <pc:chgData name="テレメディカ Fujiki" userId="71a61da2d8b78357" providerId="LiveId" clId="{1A0FBDB6-73AA-4FFC-91F1-61387C787941}" dt="2024-11-25T04:41:06.051" v="1123" actId="1036"/>
        <pc:sldMkLst>
          <pc:docMk/>
          <pc:sldMk cId="265159361" sldId="256"/>
        </pc:sldMkLst>
        <pc:picChg chg="add mod">
          <ac:chgData name="テレメディカ Fujiki" userId="71a61da2d8b78357" providerId="LiveId" clId="{1A0FBDB6-73AA-4FFC-91F1-61387C787941}" dt="2024-11-25T04:41:06.051" v="1123" actId="1036"/>
          <ac:picMkLst>
            <pc:docMk/>
            <pc:sldMk cId="265159361" sldId="256"/>
            <ac:picMk id="10" creationId="{57C76E3B-1C7B-14B1-F4DB-1E266E9E44B0}"/>
          </ac:picMkLst>
        </pc:picChg>
        <pc:picChg chg="mod">
          <ac:chgData name="テレメディカ Fujiki" userId="71a61da2d8b78357" providerId="LiveId" clId="{1A0FBDB6-73AA-4FFC-91F1-61387C787941}" dt="2024-11-25T04:40:26.108" v="1110" actId="1076"/>
          <ac:picMkLst>
            <pc:docMk/>
            <pc:sldMk cId="265159361" sldId="256"/>
            <ac:picMk id="16" creationId="{61B9D443-6F5A-89D9-E57A-F6853016836B}"/>
          </ac:picMkLst>
        </pc:picChg>
      </pc:sldChg>
      <pc:sldChg chg="modSp mod">
        <pc:chgData name="テレメディカ Fujiki" userId="71a61da2d8b78357" providerId="LiveId" clId="{1A0FBDB6-73AA-4FFC-91F1-61387C787941}" dt="2024-11-25T05:28:22.570" v="1779" actId="1076"/>
        <pc:sldMkLst>
          <pc:docMk/>
          <pc:sldMk cId="481370521" sldId="260"/>
        </pc:sldMkLst>
        <pc:spChg chg="mod">
          <ac:chgData name="テレメディカ Fujiki" userId="71a61da2d8b78357" providerId="LiveId" clId="{1A0FBDB6-73AA-4FFC-91F1-61387C787941}" dt="2024-11-25T04:23:11.859" v="174" actId="108"/>
          <ac:spMkLst>
            <pc:docMk/>
            <pc:sldMk cId="481370521" sldId="260"/>
            <ac:spMk id="2" creationId="{87006542-3D9A-F5D9-86C2-373D12556084}"/>
          </ac:spMkLst>
        </pc:spChg>
        <pc:spChg chg="mod">
          <ac:chgData name="テレメディカ Fujiki" userId="71a61da2d8b78357" providerId="LiveId" clId="{1A0FBDB6-73AA-4FFC-91F1-61387C787941}" dt="2024-11-25T05:28:22.570" v="1779" actId="1076"/>
          <ac:spMkLst>
            <pc:docMk/>
            <pc:sldMk cId="481370521" sldId="260"/>
            <ac:spMk id="3" creationId="{36E77CC8-CCAC-74FB-9E4E-B5225C61AD2F}"/>
          </ac:spMkLst>
        </pc:spChg>
        <pc:spChg chg="mod">
          <ac:chgData name="テレメディカ Fujiki" userId="71a61da2d8b78357" providerId="LiveId" clId="{1A0FBDB6-73AA-4FFC-91F1-61387C787941}" dt="2024-11-25T05:28:16.463" v="1778" actId="1076"/>
          <ac:spMkLst>
            <pc:docMk/>
            <pc:sldMk cId="481370521" sldId="260"/>
            <ac:spMk id="7" creationId="{7E4C5D08-C4AA-EB94-8429-9E597676A802}"/>
          </ac:spMkLst>
        </pc:spChg>
      </pc:sldChg>
      <pc:sldChg chg="addSp delSp modSp mod">
        <pc:chgData name="テレメディカ Fujiki" userId="71a61da2d8b78357" providerId="LiveId" clId="{1A0FBDB6-73AA-4FFC-91F1-61387C787941}" dt="2024-11-25T04:30:28.577" v="927"/>
        <pc:sldMkLst>
          <pc:docMk/>
          <pc:sldMk cId="1002276627" sldId="270"/>
        </pc:sldMkLst>
        <pc:spChg chg="add del mod">
          <ac:chgData name="テレメディカ Fujiki" userId="71a61da2d8b78357" providerId="LiveId" clId="{1A0FBDB6-73AA-4FFC-91F1-61387C787941}" dt="2024-11-25T04:28:26.324" v="873" actId="478"/>
          <ac:spMkLst>
            <pc:docMk/>
            <pc:sldMk cId="1002276627" sldId="270"/>
            <ac:spMk id="2" creationId="{7860A97D-1533-84EB-6344-325BE9A8555A}"/>
          </ac:spMkLst>
        </pc:spChg>
        <pc:spChg chg="add mod">
          <ac:chgData name="テレメディカ Fujiki" userId="71a61da2d8b78357" providerId="LiveId" clId="{1A0FBDB6-73AA-4FFC-91F1-61387C787941}" dt="2024-11-25T04:30:06.403" v="926" actId="1076"/>
          <ac:spMkLst>
            <pc:docMk/>
            <pc:sldMk cId="1002276627" sldId="270"/>
            <ac:spMk id="3" creationId="{F48B1E60-F2CC-516B-83D2-49BF0F6CF9FB}"/>
          </ac:spMkLst>
        </pc:spChg>
        <pc:spChg chg="add mod">
          <ac:chgData name="テレメディカ Fujiki" userId="71a61da2d8b78357" providerId="LiveId" clId="{1A0FBDB6-73AA-4FFC-91F1-61387C787941}" dt="2024-11-25T04:30:28.577" v="927"/>
          <ac:spMkLst>
            <pc:docMk/>
            <pc:sldMk cId="1002276627" sldId="270"/>
            <ac:spMk id="5" creationId="{02257191-2450-209E-096C-D0C54CF22871}"/>
          </ac:spMkLst>
        </pc:spChg>
        <pc:spChg chg="del mod">
          <ac:chgData name="テレメディカ Fujiki" userId="71a61da2d8b78357" providerId="LiveId" clId="{1A0FBDB6-73AA-4FFC-91F1-61387C787941}" dt="2024-11-25T04:28:39.395" v="881" actId="478"/>
          <ac:spMkLst>
            <pc:docMk/>
            <pc:sldMk cId="1002276627" sldId="270"/>
            <ac:spMk id="6" creationId="{672FD2CF-B2F4-8C55-1D3C-F181BD2E4331}"/>
          </ac:spMkLst>
        </pc:spChg>
        <pc:spChg chg="add mod">
          <ac:chgData name="テレメディカ Fujiki" userId="71a61da2d8b78357" providerId="LiveId" clId="{1A0FBDB6-73AA-4FFC-91F1-61387C787941}" dt="2024-11-25T04:30:28.577" v="927"/>
          <ac:spMkLst>
            <pc:docMk/>
            <pc:sldMk cId="1002276627" sldId="270"/>
            <ac:spMk id="9" creationId="{517D4079-916A-5830-10DB-2FE2CBAFA006}"/>
          </ac:spMkLst>
        </pc:spChg>
        <pc:spChg chg="add mod">
          <ac:chgData name="テレメディカ Fujiki" userId="71a61da2d8b78357" providerId="LiveId" clId="{1A0FBDB6-73AA-4FFC-91F1-61387C787941}" dt="2024-11-25T04:30:28.577" v="927"/>
          <ac:spMkLst>
            <pc:docMk/>
            <pc:sldMk cId="1002276627" sldId="270"/>
            <ac:spMk id="10" creationId="{04E2C371-BBE6-64B2-CB50-42D5C1249FFC}"/>
          </ac:spMkLst>
        </pc:spChg>
        <pc:grpChg chg="mod">
          <ac:chgData name="テレメディカ Fujiki" userId="71a61da2d8b78357" providerId="LiveId" clId="{1A0FBDB6-73AA-4FFC-91F1-61387C787941}" dt="2024-11-25T04:29:22.955" v="911" actId="1036"/>
          <ac:grpSpMkLst>
            <pc:docMk/>
            <pc:sldMk cId="1002276627" sldId="270"/>
            <ac:grpSpMk id="8" creationId="{34AF4F65-C68F-D0A4-14C2-A680D16038DD}"/>
          </ac:grpSpMkLst>
        </pc:grpChg>
      </pc:sldChg>
      <pc:sldChg chg="delSp mod">
        <pc:chgData name="テレメディカ Fujiki" userId="71a61da2d8b78357" providerId="LiveId" clId="{1A0FBDB6-73AA-4FFC-91F1-61387C787941}" dt="2024-11-25T04:40:14.279" v="1107" actId="21"/>
        <pc:sldMkLst>
          <pc:docMk/>
          <pc:sldMk cId="3116668545" sldId="271"/>
        </pc:sldMkLst>
        <pc:picChg chg="del">
          <ac:chgData name="テレメディカ Fujiki" userId="71a61da2d8b78357" providerId="LiveId" clId="{1A0FBDB6-73AA-4FFC-91F1-61387C787941}" dt="2024-11-25T04:40:14.279" v="1107" actId="21"/>
          <ac:picMkLst>
            <pc:docMk/>
            <pc:sldMk cId="3116668545" sldId="271"/>
            <ac:picMk id="18" creationId="{57C76E3B-1C7B-14B1-F4DB-1E266E9E44B0}"/>
          </ac:picMkLst>
        </pc:picChg>
      </pc:sldChg>
      <pc:sldChg chg="addSp delSp modSp mod">
        <pc:chgData name="テレメディカ Fujiki" userId="71a61da2d8b78357" providerId="LiveId" clId="{1A0FBDB6-73AA-4FFC-91F1-61387C787941}" dt="2024-11-25T04:46:31.407" v="1274" actId="1582"/>
        <pc:sldMkLst>
          <pc:docMk/>
          <pc:sldMk cId="4121586718" sldId="272"/>
        </pc:sldMkLst>
        <pc:spChg chg="add del mod">
          <ac:chgData name="テレメディカ Fujiki" userId="71a61da2d8b78357" providerId="LiveId" clId="{1A0FBDB6-73AA-4FFC-91F1-61387C787941}" dt="2024-11-25T04:45:14.837" v="1265" actId="478"/>
          <ac:spMkLst>
            <pc:docMk/>
            <pc:sldMk cId="4121586718" sldId="272"/>
            <ac:spMk id="5" creationId="{D2F1A0CD-B5EF-46E4-B973-B1230138CC01}"/>
          </ac:spMkLst>
        </pc:spChg>
        <pc:spChg chg="add mod ord">
          <ac:chgData name="テレメディカ Fujiki" userId="71a61da2d8b78357" providerId="LiveId" clId="{1A0FBDB6-73AA-4FFC-91F1-61387C787941}" dt="2024-11-25T04:46:31.407" v="1274" actId="1582"/>
          <ac:spMkLst>
            <pc:docMk/>
            <pc:sldMk cId="4121586718" sldId="272"/>
            <ac:spMk id="6" creationId="{CF76D7A6-2C02-C5DC-5B8E-C25CE0C05B97}"/>
          </ac:spMkLst>
        </pc:spChg>
      </pc:sldChg>
      <pc:sldChg chg="addSp modSp mod">
        <pc:chgData name="テレメディカ Fujiki" userId="71a61da2d8b78357" providerId="LiveId" clId="{1A0FBDB6-73AA-4FFC-91F1-61387C787941}" dt="2024-11-25T04:47:38.731" v="1448" actId="20577"/>
        <pc:sldMkLst>
          <pc:docMk/>
          <pc:sldMk cId="2781109790" sldId="273"/>
        </pc:sldMkLst>
        <pc:spChg chg="add mod">
          <ac:chgData name="テレメディカ Fujiki" userId="71a61da2d8b78357" providerId="LiveId" clId="{1A0FBDB6-73AA-4FFC-91F1-61387C787941}" dt="2024-11-25T04:47:38.731" v="1448" actId="20577"/>
          <ac:spMkLst>
            <pc:docMk/>
            <pc:sldMk cId="2781109790" sldId="273"/>
            <ac:spMk id="4" creationId="{87E7BE4C-DEE3-CC12-E01C-09A6052C4EA4}"/>
          </ac:spMkLst>
        </pc:spChg>
      </pc:sldChg>
      <pc:sldChg chg="addSp modSp mod">
        <pc:chgData name="テレメディカ Fujiki" userId="71a61da2d8b78357" providerId="LiveId" clId="{1A0FBDB6-73AA-4FFC-91F1-61387C787941}" dt="2024-11-25T04:48:28.097" v="1452" actId="20577"/>
        <pc:sldMkLst>
          <pc:docMk/>
          <pc:sldMk cId="3897927750" sldId="274"/>
        </pc:sldMkLst>
        <pc:spChg chg="add mod">
          <ac:chgData name="テレメディカ Fujiki" userId="71a61da2d8b78357" providerId="LiveId" clId="{1A0FBDB6-73AA-4FFC-91F1-61387C787941}" dt="2024-11-25T04:48:28.097" v="1452" actId="20577"/>
          <ac:spMkLst>
            <pc:docMk/>
            <pc:sldMk cId="3897927750" sldId="274"/>
            <ac:spMk id="4" creationId="{D0E4B1FD-F3FB-5833-241E-A8EAD1E55683}"/>
          </ac:spMkLst>
        </pc:spChg>
      </pc:sldChg>
      <pc:sldChg chg="addSp modSp mod">
        <pc:chgData name="テレメディカ Fujiki" userId="71a61da2d8b78357" providerId="LiveId" clId="{1A0FBDB6-73AA-4FFC-91F1-61387C787941}" dt="2024-11-25T04:52:51.012" v="1552" actId="1035"/>
        <pc:sldMkLst>
          <pc:docMk/>
          <pc:sldMk cId="1134930522" sldId="281"/>
        </pc:sldMkLst>
        <pc:spChg chg="mod">
          <ac:chgData name="テレメディカ Fujiki" userId="71a61da2d8b78357" providerId="LiveId" clId="{1A0FBDB6-73AA-4FFC-91F1-61387C787941}" dt="2024-11-25T04:52:40.368" v="1544" actId="1036"/>
          <ac:spMkLst>
            <pc:docMk/>
            <pc:sldMk cId="1134930522" sldId="281"/>
            <ac:spMk id="2" creationId="{84543F9C-76D8-3E8C-2671-4348B3837AB2}"/>
          </ac:spMkLst>
        </pc:spChg>
        <pc:spChg chg="mod">
          <ac:chgData name="テレメディカ Fujiki" userId="71a61da2d8b78357" providerId="LiveId" clId="{1A0FBDB6-73AA-4FFC-91F1-61387C787941}" dt="2024-11-25T04:52:51.012" v="1552" actId="1035"/>
          <ac:spMkLst>
            <pc:docMk/>
            <pc:sldMk cId="1134930522" sldId="281"/>
            <ac:spMk id="3" creationId="{399BAE04-C3AA-7C99-33D9-7738616E1280}"/>
          </ac:spMkLst>
        </pc:spChg>
        <pc:spChg chg="add mod">
          <ac:chgData name="テレメディカ Fujiki" userId="71a61da2d8b78357" providerId="LiveId" clId="{1A0FBDB6-73AA-4FFC-91F1-61387C787941}" dt="2024-11-25T04:52:18.455" v="1519" actId="20577"/>
          <ac:spMkLst>
            <pc:docMk/>
            <pc:sldMk cId="1134930522" sldId="281"/>
            <ac:spMk id="4" creationId="{95034A58-D33C-BD3D-A8F1-F63057B82A91}"/>
          </ac:spMkLst>
        </pc:spChg>
        <pc:spChg chg="mod">
          <ac:chgData name="テレメディカ Fujiki" userId="71a61da2d8b78357" providerId="LiveId" clId="{1A0FBDB6-73AA-4FFC-91F1-61387C787941}" dt="2024-11-25T04:52:40.368" v="1544" actId="1036"/>
          <ac:spMkLst>
            <pc:docMk/>
            <pc:sldMk cId="1134930522" sldId="281"/>
            <ac:spMk id="13" creationId="{1C4ADED1-5438-511C-F70D-35F0AEEFC0C9}"/>
          </ac:spMkLst>
        </pc:spChg>
        <pc:grpChg chg="mod">
          <ac:chgData name="テレメディカ Fujiki" userId="71a61da2d8b78357" providerId="LiveId" clId="{1A0FBDB6-73AA-4FFC-91F1-61387C787941}" dt="2024-11-25T04:52:51.012" v="1552" actId="1035"/>
          <ac:grpSpMkLst>
            <pc:docMk/>
            <pc:sldMk cId="1134930522" sldId="281"/>
            <ac:grpSpMk id="21" creationId="{9B8617DB-E705-7AC1-DE6A-7241775930FD}"/>
          </ac:grpSpMkLst>
        </pc:grpChg>
        <pc:picChg chg="mod ord">
          <ac:chgData name="テレメディカ Fujiki" userId="71a61da2d8b78357" providerId="LiveId" clId="{1A0FBDB6-73AA-4FFC-91F1-61387C787941}" dt="2024-11-25T04:51:37.564" v="1471" actId="1076"/>
          <ac:picMkLst>
            <pc:docMk/>
            <pc:sldMk cId="1134930522" sldId="281"/>
            <ac:picMk id="5" creationId="{9A7F88B7-7F46-6210-9A60-D6D25E395C46}"/>
          </ac:picMkLst>
        </pc:picChg>
        <pc:picChg chg="mod modCrop">
          <ac:chgData name="テレメディカ Fujiki" userId="71a61da2d8b78357" providerId="LiveId" clId="{1A0FBDB6-73AA-4FFC-91F1-61387C787941}" dt="2024-11-25T04:51:35.797" v="1470" actId="1076"/>
          <ac:picMkLst>
            <pc:docMk/>
            <pc:sldMk cId="1134930522" sldId="281"/>
            <ac:picMk id="20" creationId="{93368F63-FB1B-288D-DD45-DA1899792CCB}"/>
          </ac:picMkLst>
        </pc:picChg>
        <pc:picChg chg="mod">
          <ac:chgData name="テレメディカ Fujiki" userId="71a61da2d8b78357" providerId="LiveId" clId="{1A0FBDB6-73AA-4FFC-91F1-61387C787941}" dt="2024-11-25T04:52:51.012" v="1552" actId="1035"/>
          <ac:picMkLst>
            <pc:docMk/>
            <pc:sldMk cId="1134930522" sldId="281"/>
            <ac:picMk id="25602" creationId="{698F1A8A-E8A4-F039-33CD-CBFE2F18D2A0}"/>
          </ac:picMkLst>
        </pc:picChg>
      </pc:sldChg>
      <pc:sldChg chg="addSp delSp modSp mod">
        <pc:chgData name="テレメディカ Fujiki" userId="71a61da2d8b78357" providerId="LiveId" clId="{1A0FBDB6-73AA-4FFC-91F1-61387C787941}" dt="2024-11-25T04:54:30.215" v="1558" actId="478"/>
        <pc:sldMkLst>
          <pc:docMk/>
          <pc:sldMk cId="1724638009" sldId="282"/>
        </pc:sldMkLst>
        <pc:spChg chg="add del mod">
          <ac:chgData name="テレメディカ Fujiki" userId="71a61da2d8b78357" providerId="LiveId" clId="{1A0FBDB6-73AA-4FFC-91F1-61387C787941}" dt="2024-11-25T04:54:30.215" v="1558" actId="478"/>
          <ac:spMkLst>
            <pc:docMk/>
            <pc:sldMk cId="1724638009" sldId="282"/>
            <ac:spMk id="4" creationId="{A3AAFF78-5C24-3A97-BCF3-CEA61C162B49}"/>
          </ac:spMkLst>
        </pc:spChg>
      </pc:sldChg>
      <pc:sldChg chg="addSp delSp modSp mod">
        <pc:chgData name="テレメディカ Fujiki" userId="71a61da2d8b78357" providerId="LiveId" clId="{1A0FBDB6-73AA-4FFC-91F1-61387C787941}" dt="2024-11-25T04:54:27.628" v="1557" actId="478"/>
        <pc:sldMkLst>
          <pc:docMk/>
          <pc:sldMk cId="3717734902" sldId="283"/>
        </pc:sldMkLst>
        <pc:spChg chg="add del mod">
          <ac:chgData name="テレメディカ Fujiki" userId="71a61da2d8b78357" providerId="LiveId" clId="{1A0FBDB6-73AA-4FFC-91F1-61387C787941}" dt="2024-11-25T04:54:27.628" v="1557" actId="478"/>
          <ac:spMkLst>
            <pc:docMk/>
            <pc:sldMk cId="3717734902" sldId="283"/>
            <ac:spMk id="4" creationId="{CAF3BF65-0ABA-72C4-5B4F-5688A268902A}"/>
          </ac:spMkLst>
        </pc:spChg>
      </pc:sldChg>
      <pc:sldChg chg="addSp delSp modSp mod">
        <pc:chgData name="テレメディカ Fujiki" userId="71a61da2d8b78357" providerId="LiveId" clId="{1A0FBDB6-73AA-4FFC-91F1-61387C787941}" dt="2024-11-25T04:54:24.929" v="1556" actId="478"/>
        <pc:sldMkLst>
          <pc:docMk/>
          <pc:sldMk cId="4025201944" sldId="284"/>
        </pc:sldMkLst>
        <pc:spChg chg="add del mod">
          <ac:chgData name="テレメディカ Fujiki" userId="71a61da2d8b78357" providerId="LiveId" clId="{1A0FBDB6-73AA-4FFC-91F1-61387C787941}" dt="2024-11-25T04:54:24.929" v="1556" actId="478"/>
          <ac:spMkLst>
            <pc:docMk/>
            <pc:sldMk cId="4025201944" sldId="284"/>
            <ac:spMk id="4" creationId="{DE442A4A-6BEA-4BB8-1551-15D391777D8C}"/>
          </ac:spMkLst>
        </pc:spChg>
      </pc:sldChg>
      <pc:sldChg chg="del">
        <pc:chgData name="テレメディカ Fujiki" userId="71a61da2d8b78357" providerId="LiveId" clId="{1A0FBDB6-73AA-4FFC-91F1-61387C787941}" dt="2024-11-25T03:57:27.389" v="0" actId="18676"/>
        <pc:sldMkLst>
          <pc:docMk/>
          <pc:sldMk cId="2590434176" sldId="295"/>
        </pc:sldMkLst>
      </pc:sldChg>
      <pc:sldChg chg="del">
        <pc:chgData name="テレメディカ Fujiki" userId="71a61da2d8b78357" providerId="LiveId" clId="{1A0FBDB6-73AA-4FFC-91F1-61387C787941}" dt="2024-11-25T03:57:27.389" v="0" actId="18676"/>
        <pc:sldMkLst>
          <pc:docMk/>
          <pc:sldMk cId="1446143156" sldId="296"/>
        </pc:sldMkLst>
      </pc:sldChg>
      <pc:sldChg chg="del">
        <pc:chgData name="テレメディカ Fujiki" userId="71a61da2d8b78357" providerId="LiveId" clId="{1A0FBDB6-73AA-4FFC-91F1-61387C787941}" dt="2024-11-25T03:57:27.389" v="0" actId="18676"/>
        <pc:sldMkLst>
          <pc:docMk/>
          <pc:sldMk cId="2348494966" sldId="297"/>
        </pc:sldMkLst>
      </pc:sldChg>
      <pc:sldChg chg="del">
        <pc:chgData name="テレメディカ Fujiki" userId="71a61da2d8b78357" providerId="LiveId" clId="{1A0FBDB6-73AA-4FFC-91F1-61387C787941}" dt="2024-11-25T03:57:27.389" v="0" actId="18676"/>
        <pc:sldMkLst>
          <pc:docMk/>
          <pc:sldMk cId="2270982005" sldId="298"/>
        </pc:sldMkLst>
      </pc:sldChg>
      <pc:sldChg chg="del">
        <pc:chgData name="テレメディカ Fujiki" userId="71a61da2d8b78357" providerId="LiveId" clId="{1A0FBDB6-73AA-4FFC-91F1-61387C787941}" dt="2024-11-25T03:57:27.389" v="0" actId="18676"/>
        <pc:sldMkLst>
          <pc:docMk/>
          <pc:sldMk cId="4268376226" sldId="299"/>
        </pc:sldMkLst>
      </pc:sldChg>
      <pc:sldChg chg="del">
        <pc:chgData name="テレメディカ Fujiki" userId="71a61da2d8b78357" providerId="LiveId" clId="{1A0FBDB6-73AA-4FFC-91F1-61387C787941}" dt="2024-11-25T03:57:27.389" v="0" actId="18676"/>
        <pc:sldMkLst>
          <pc:docMk/>
          <pc:sldMk cId="3546922604" sldId="300"/>
        </pc:sldMkLst>
      </pc:sldChg>
      <pc:sldChg chg="del">
        <pc:chgData name="テレメディカ Fujiki" userId="71a61da2d8b78357" providerId="LiveId" clId="{1A0FBDB6-73AA-4FFC-91F1-61387C787941}" dt="2024-11-25T03:57:27.389" v="0" actId="18676"/>
        <pc:sldMkLst>
          <pc:docMk/>
          <pc:sldMk cId="634497684" sldId="301"/>
        </pc:sldMkLst>
      </pc:sldChg>
      <pc:sldChg chg="del">
        <pc:chgData name="テレメディカ Fujiki" userId="71a61da2d8b78357" providerId="LiveId" clId="{1A0FBDB6-73AA-4FFC-91F1-61387C787941}" dt="2024-11-25T03:57:27.389" v="0" actId="18676"/>
        <pc:sldMkLst>
          <pc:docMk/>
          <pc:sldMk cId="3645570437" sldId="302"/>
        </pc:sldMkLst>
      </pc:sldChg>
      <pc:sldChg chg="del">
        <pc:chgData name="テレメディカ Fujiki" userId="71a61da2d8b78357" providerId="LiveId" clId="{1A0FBDB6-73AA-4FFC-91F1-61387C787941}" dt="2024-11-25T03:57:27.389" v="0" actId="18676"/>
        <pc:sldMkLst>
          <pc:docMk/>
          <pc:sldMk cId="1293863711" sldId="303"/>
        </pc:sldMkLst>
      </pc:sldChg>
      <pc:sldChg chg="del">
        <pc:chgData name="テレメディカ Fujiki" userId="71a61da2d8b78357" providerId="LiveId" clId="{1A0FBDB6-73AA-4FFC-91F1-61387C787941}" dt="2024-11-25T03:57:27.389" v="0" actId="18676"/>
        <pc:sldMkLst>
          <pc:docMk/>
          <pc:sldMk cId="799366937" sldId="304"/>
        </pc:sldMkLst>
      </pc:sldChg>
      <pc:sldChg chg="del">
        <pc:chgData name="テレメディカ Fujiki" userId="71a61da2d8b78357" providerId="LiveId" clId="{1A0FBDB6-73AA-4FFC-91F1-61387C787941}" dt="2024-11-25T03:57:27.389" v="0" actId="18676"/>
        <pc:sldMkLst>
          <pc:docMk/>
          <pc:sldMk cId="2231861263" sldId="305"/>
        </pc:sldMkLst>
      </pc:sldChg>
      <pc:sldChg chg="del">
        <pc:chgData name="テレメディカ Fujiki" userId="71a61da2d8b78357" providerId="LiveId" clId="{1A0FBDB6-73AA-4FFC-91F1-61387C787941}" dt="2024-11-25T03:57:27.389" v="0" actId="18676"/>
        <pc:sldMkLst>
          <pc:docMk/>
          <pc:sldMk cId="1561736085" sldId="306"/>
        </pc:sldMkLst>
      </pc:sldChg>
      <pc:sldChg chg="del">
        <pc:chgData name="テレメディカ Fujiki" userId="71a61da2d8b78357" providerId="LiveId" clId="{1A0FBDB6-73AA-4FFC-91F1-61387C787941}" dt="2024-11-25T03:57:27.389" v="0" actId="18676"/>
        <pc:sldMkLst>
          <pc:docMk/>
          <pc:sldMk cId="2724484633" sldId="307"/>
        </pc:sldMkLst>
      </pc:sldChg>
      <pc:sldChg chg="del">
        <pc:chgData name="テレメディカ Fujiki" userId="71a61da2d8b78357" providerId="LiveId" clId="{1A0FBDB6-73AA-4FFC-91F1-61387C787941}" dt="2024-11-25T03:57:27.389" v="0" actId="18676"/>
        <pc:sldMkLst>
          <pc:docMk/>
          <pc:sldMk cId="2499401842" sldId="308"/>
        </pc:sldMkLst>
      </pc:sldChg>
      <pc:sldChg chg="del">
        <pc:chgData name="テレメディカ Fujiki" userId="71a61da2d8b78357" providerId="LiveId" clId="{1A0FBDB6-73AA-4FFC-91F1-61387C787941}" dt="2024-11-25T03:57:27.389" v="0" actId="18676"/>
        <pc:sldMkLst>
          <pc:docMk/>
          <pc:sldMk cId="1490830040" sldId="309"/>
        </pc:sldMkLst>
      </pc:sldChg>
      <pc:sldChg chg="del">
        <pc:chgData name="テレメディカ Fujiki" userId="71a61da2d8b78357" providerId="LiveId" clId="{1A0FBDB6-73AA-4FFC-91F1-61387C787941}" dt="2024-11-25T03:57:27.389" v="0" actId="18676"/>
        <pc:sldMkLst>
          <pc:docMk/>
          <pc:sldMk cId="145150965" sldId="310"/>
        </pc:sldMkLst>
      </pc:sldChg>
      <pc:sldChg chg="del">
        <pc:chgData name="テレメディカ Fujiki" userId="71a61da2d8b78357" providerId="LiveId" clId="{1A0FBDB6-73AA-4FFC-91F1-61387C787941}" dt="2024-11-25T03:57:27.389" v="0" actId="18676"/>
        <pc:sldMkLst>
          <pc:docMk/>
          <pc:sldMk cId="3842309510" sldId="311"/>
        </pc:sldMkLst>
      </pc:sldChg>
      <pc:sldChg chg="del">
        <pc:chgData name="テレメディカ Fujiki" userId="71a61da2d8b78357" providerId="LiveId" clId="{1A0FBDB6-73AA-4FFC-91F1-61387C787941}" dt="2024-11-25T03:57:27.389" v="0" actId="18676"/>
        <pc:sldMkLst>
          <pc:docMk/>
          <pc:sldMk cId="1178579520" sldId="312"/>
        </pc:sldMkLst>
      </pc:sldChg>
      <pc:sldChg chg="del">
        <pc:chgData name="テレメディカ Fujiki" userId="71a61da2d8b78357" providerId="LiveId" clId="{1A0FBDB6-73AA-4FFC-91F1-61387C787941}" dt="2024-11-25T03:57:27.389" v="0" actId="18676"/>
        <pc:sldMkLst>
          <pc:docMk/>
          <pc:sldMk cId="2534996025" sldId="313"/>
        </pc:sldMkLst>
      </pc:sldChg>
      <pc:sldChg chg="del">
        <pc:chgData name="テレメディカ Fujiki" userId="71a61da2d8b78357" providerId="LiveId" clId="{1A0FBDB6-73AA-4FFC-91F1-61387C787941}" dt="2024-11-25T03:57:27.389" v="0" actId="18676"/>
        <pc:sldMkLst>
          <pc:docMk/>
          <pc:sldMk cId="968404951" sldId="314"/>
        </pc:sldMkLst>
      </pc:sldChg>
      <pc:sldChg chg="del">
        <pc:chgData name="テレメディカ Fujiki" userId="71a61da2d8b78357" providerId="LiveId" clId="{1A0FBDB6-73AA-4FFC-91F1-61387C787941}" dt="2024-11-25T03:57:27.389" v="0" actId="18676"/>
        <pc:sldMkLst>
          <pc:docMk/>
          <pc:sldMk cId="2413377116" sldId="315"/>
        </pc:sldMkLst>
      </pc:sldChg>
      <pc:sldChg chg="del">
        <pc:chgData name="テレメディカ Fujiki" userId="71a61da2d8b78357" providerId="LiveId" clId="{1A0FBDB6-73AA-4FFC-91F1-61387C787941}" dt="2024-11-25T03:57:27.389" v="0" actId="18676"/>
        <pc:sldMkLst>
          <pc:docMk/>
          <pc:sldMk cId="2137527133" sldId="316"/>
        </pc:sldMkLst>
      </pc:sldChg>
      <pc:sldChg chg="modSp mod">
        <pc:chgData name="テレメディカ Fujiki" userId="71a61da2d8b78357" providerId="LiveId" clId="{1A0FBDB6-73AA-4FFC-91F1-61387C787941}" dt="2024-11-25T05:02:06.009" v="1564" actId="20577"/>
        <pc:sldMkLst>
          <pc:docMk/>
          <pc:sldMk cId="2050805894" sldId="319"/>
        </pc:sldMkLst>
        <pc:spChg chg="mod">
          <ac:chgData name="テレメディカ Fujiki" userId="71a61da2d8b78357" providerId="LiveId" clId="{1A0FBDB6-73AA-4FFC-91F1-61387C787941}" dt="2024-11-25T05:02:06.009" v="1564" actId="20577"/>
          <ac:spMkLst>
            <pc:docMk/>
            <pc:sldMk cId="2050805894" sldId="319"/>
            <ac:spMk id="4" creationId="{65C6C5F7-5D1E-7C26-9DD1-B4D6DCB14BE6}"/>
          </ac:spMkLst>
        </pc:spChg>
      </pc:sldChg>
      <pc:sldChg chg="modSp mod">
        <pc:chgData name="テレメディカ Fujiki" userId="71a61da2d8b78357" providerId="LiveId" clId="{1A0FBDB6-73AA-4FFC-91F1-61387C787941}" dt="2024-11-25T05:10:46.645" v="1572" actId="6549"/>
        <pc:sldMkLst>
          <pc:docMk/>
          <pc:sldMk cId="2852791200" sldId="335"/>
        </pc:sldMkLst>
        <pc:spChg chg="mod">
          <ac:chgData name="テレメディカ Fujiki" userId="71a61da2d8b78357" providerId="LiveId" clId="{1A0FBDB6-73AA-4FFC-91F1-61387C787941}" dt="2024-11-25T05:10:46.645" v="1572" actId="6549"/>
          <ac:spMkLst>
            <pc:docMk/>
            <pc:sldMk cId="2852791200" sldId="335"/>
            <ac:spMk id="19" creationId="{CCE678F6-DAFF-6588-0AD9-6395320EA454}"/>
          </ac:spMkLst>
        </pc:spChg>
      </pc:sldChg>
      <pc:sldChg chg="addSp modSp mod">
        <pc:chgData name="テレメディカ Fujiki" userId="71a61da2d8b78357" providerId="LiveId" clId="{1A0FBDB6-73AA-4FFC-91F1-61387C787941}" dt="2024-11-25T05:23:35.104" v="1777" actId="6549"/>
        <pc:sldMkLst>
          <pc:docMk/>
          <pc:sldMk cId="268261965" sldId="337"/>
        </pc:sldMkLst>
        <pc:spChg chg="add mod">
          <ac:chgData name="テレメディカ Fujiki" userId="71a61da2d8b78357" providerId="LiveId" clId="{1A0FBDB6-73AA-4FFC-91F1-61387C787941}" dt="2024-11-25T05:23:35.104" v="1777" actId="6549"/>
          <ac:spMkLst>
            <pc:docMk/>
            <pc:sldMk cId="268261965" sldId="337"/>
            <ac:spMk id="20" creationId="{7AEFD627-9CA5-3541-601C-EEE2DEA469E9}"/>
          </ac:spMkLst>
        </pc:spChg>
      </pc:sldChg>
      <pc:sldChg chg="modSp mod">
        <pc:chgData name="テレメディカ Fujiki" userId="71a61da2d8b78357" providerId="LiveId" clId="{1A0FBDB6-73AA-4FFC-91F1-61387C787941}" dt="2024-11-25T04:15:44.557" v="29" actId="208"/>
        <pc:sldMkLst>
          <pc:docMk/>
          <pc:sldMk cId="3397101420" sldId="339"/>
        </pc:sldMkLst>
        <pc:spChg chg="mod">
          <ac:chgData name="テレメディカ Fujiki" userId="71a61da2d8b78357" providerId="LiveId" clId="{1A0FBDB6-73AA-4FFC-91F1-61387C787941}" dt="2024-11-25T04:15:44.557" v="29" actId="208"/>
          <ac:spMkLst>
            <pc:docMk/>
            <pc:sldMk cId="3397101420" sldId="339"/>
            <ac:spMk id="14" creationId="{3F6372E1-06EE-8AED-7A60-406567B9F628}"/>
          </ac:spMkLst>
        </pc:spChg>
      </pc:sldChg>
    </pc:docChg>
  </pc:docChgLst>
  <pc:docChgLst>
    <pc:chgData name="テレメディカ Fujiki" userId="71a61da2d8b78357" providerId="LiveId" clId="{AB77D0DC-114B-4EF0-9F5C-A157FB3AA4B5}"/>
    <pc:docChg chg="custSel modSld sldOrd modSection">
      <pc:chgData name="テレメディカ Fujiki" userId="71a61da2d8b78357" providerId="LiveId" clId="{AB77D0DC-114B-4EF0-9F5C-A157FB3AA4B5}" dt="2024-11-25T06:03:51.281" v="10"/>
      <pc:docMkLst>
        <pc:docMk/>
      </pc:docMkLst>
      <pc:sldChg chg="modSp mod">
        <pc:chgData name="テレメディカ Fujiki" userId="71a61da2d8b78357" providerId="LiveId" clId="{AB77D0DC-114B-4EF0-9F5C-A157FB3AA4B5}" dt="2024-11-25T06:03:41.406" v="7" actId="1076"/>
        <pc:sldMkLst>
          <pc:docMk/>
          <pc:sldMk cId="265159361" sldId="256"/>
        </pc:sldMkLst>
        <pc:spChg chg="mod">
          <ac:chgData name="テレメディカ Fujiki" userId="71a61da2d8b78357" providerId="LiveId" clId="{AB77D0DC-114B-4EF0-9F5C-A157FB3AA4B5}" dt="2024-11-25T06:03:41.406" v="7" actId="1076"/>
          <ac:spMkLst>
            <pc:docMk/>
            <pc:sldMk cId="265159361" sldId="256"/>
            <ac:spMk id="15" creationId="{52DA8ACF-DD33-49A0-EB32-275282F29561}"/>
          </ac:spMkLst>
        </pc:spChg>
      </pc:sldChg>
      <pc:sldChg chg="ord">
        <pc:chgData name="テレメディカ Fujiki" userId="71a61da2d8b78357" providerId="LiveId" clId="{AB77D0DC-114B-4EF0-9F5C-A157FB3AA4B5}" dt="2024-11-25T05:40:35.442" v="1"/>
        <pc:sldMkLst>
          <pc:docMk/>
          <pc:sldMk cId="4087451207" sldId="257"/>
        </pc:sldMkLst>
      </pc:sldChg>
      <pc:sldChg chg="addSp delSp modSp mod ord">
        <pc:chgData name="テレメディカ Fujiki" userId="71a61da2d8b78357" providerId="LiveId" clId="{AB77D0DC-114B-4EF0-9F5C-A157FB3AA4B5}" dt="2024-11-25T06:03:51.281" v="10"/>
        <pc:sldMkLst>
          <pc:docMk/>
          <pc:sldMk cId="3373020154" sldId="261"/>
        </pc:sldMkLst>
        <pc:spChg chg="del">
          <ac:chgData name="テレメディカ Fujiki" userId="71a61da2d8b78357" providerId="LiveId" clId="{AB77D0DC-114B-4EF0-9F5C-A157FB3AA4B5}" dt="2024-11-25T06:03:51.088" v="9" actId="478"/>
          <ac:spMkLst>
            <pc:docMk/>
            <pc:sldMk cId="3373020154" sldId="261"/>
            <ac:spMk id="7" creationId="{EACB5BCE-434E-4314-E6AF-6F55391905CC}"/>
          </ac:spMkLst>
        </pc:spChg>
        <pc:spChg chg="add mod">
          <ac:chgData name="テレメディカ Fujiki" userId="71a61da2d8b78357" providerId="LiveId" clId="{AB77D0DC-114B-4EF0-9F5C-A157FB3AA4B5}" dt="2024-11-25T06:03:51.281" v="10"/>
          <ac:spMkLst>
            <pc:docMk/>
            <pc:sldMk cId="3373020154" sldId="261"/>
            <ac:spMk id="9" creationId="{ED8517FB-4B3D-C4AC-C153-240571076A3C}"/>
          </ac:spMkLst>
        </pc:spChg>
      </pc:sldChg>
      <pc:sldChg chg="ord">
        <pc:chgData name="テレメディカ Fujiki" userId="71a61da2d8b78357" providerId="LiveId" clId="{AB77D0DC-114B-4EF0-9F5C-A157FB3AA4B5}" dt="2024-11-25T05:40:35.442" v="1"/>
        <pc:sldMkLst>
          <pc:docMk/>
          <pc:sldMk cId="23454207" sldId="262"/>
        </pc:sldMkLst>
      </pc:sldChg>
      <pc:sldChg chg="ord">
        <pc:chgData name="テレメディカ Fujiki" userId="71a61da2d8b78357" providerId="LiveId" clId="{AB77D0DC-114B-4EF0-9F5C-A157FB3AA4B5}" dt="2024-11-25T05:40:35.442" v="1"/>
        <pc:sldMkLst>
          <pc:docMk/>
          <pc:sldMk cId="2068579243" sldId="263"/>
        </pc:sldMkLst>
      </pc:sldChg>
      <pc:sldChg chg="ord">
        <pc:chgData name="テレメディカ Fujiki" userId="71a61da2d8b78357" providerId="LiveId" clId="{AB77D0DC-114B-4EF0-9F5C-A157FB3AA4B5}" dt="2024-11-25T05:40:35.442" v="1"/>
        <pc:sldMkLst>
          <pc:docMk/>
          <pc:sldMk cId="2862671114" sldId="264"/>
        </pc:sldMkLst>
      </pc:sldChg>
      <pc:sldChg chg="ord">
        <pc:chgData name="テレメディカ Fujiki" userId="71a61da2d8b78357" providerId="LiveId" clId="{AB77D0DC-114B-4EF0-9F5C-A157FB3AA4B5}" dt="2024-11-25T05:40:35.442" v="1"/>
        <pc:sldMkLst>
          <pc:docMk/>
          <pc:sldMk cId="1366082314" sldId="265"/>
        </pc:sldMkLst>
      </pc:sldChg>
      <pc:sldChg chg="ord">
        <pc:chgData name="テレメディカ Fujiki" userId="71a61da2d8b78357" providerId="LiveId" clId="{AB77D0DC-114B-4EF0-9F5C-A157FB3AA4B5}" dt="2024-11-25T05:40:35.442" v="1"/>
        <pc:sldMkLst>
          <pc:docMk/>
          <pc:sldMk cId="288312325" sldId="266"/>
        </pc:sldMkLst>
      </pc:sldChg>
      <pc:sldChg chg="ord">
        <pc:chgData name="テレメディカ Fujiki" userId="71a61da2d8b78357" providerId="LiveId" clId="{AB77D0DC-114B-4EF0-9F5C-A157FB3AA4B5}" dt="2024-11-25T05:40:35.442" v="1"/>
        <pc:sldMkLst>
          <pc:docMk/>
          <pc:sldMk cId="158439684" sldId="267"/>
        </pc:sldMkLst>
      </pc:sldChg>
      <pc:sldChg chg="ord">
        <pc:chgData name="テレメディカ Fujiki" userId="71a61da2d8b78357" providerId="LiveId" clId="{AB77D0DC-114B-4EF0-9F5C-A157FB3AA4B5}" dt="2024-11-25T05:40:35.442" v="1"/>
        <pc:sldMkLst>
          <pc:docMk/>
          <pc:sldMk cId="943009693" sldId="268"/>
        </pc:sldMkLst>
      </pc:sldChg>
      <pc:sldChg chg="ord">
        <pc:chgData name="テレメディカ Fujiki" userId="71a61da2d8b78357" providerId="LiveId" clId="{AB77D0DC-114B-4EF0-9F5C-A157FB3AA4B5}" dt="2024-11-25T05:40:35.442" v="1"/>
        <pc:sldMkLst>
          <pc:docMk/>
          <pc:sldMk cId="2689364846" sldId="318"/>
        </pc:sldMkLst>
      </pc:sldChg>
      <pc:sldChg chg="ord">
        <pc:chgData name="テレメディカ Fujiki" userId="71a61da2d8b78357" providerId="LiveId" clId="{AB77D0DC-114B-4EF0-9F5C-A157FB3AA4B5}" dt="2024-11-25T05:40:35.442" v="1"/>
        <pc:sldMkLst>
          <pc:docMk/>
          <pc:sldMk cId="2050805894" sldId="319"/>
        </pc:sldMkLst>
      </pc:sldChg>
      <pc:sldChg chg="ord">
        <pc:chgData name="テレメディカ Fujiki" userId="71a61da2d8b78357" providerId="LiveId" clId="{AB77D0DC-114B-4EF0-9F5C-A157FB3AA4B5}" dt="2024-11-25T05:40:35.442" v="1"/>
        <pc:sldMkLst>
          <pc:docMk/>
          <pc:sldMk cId="2087871677" sldId="320"/>
        </pc:sldMkLst>
      </pc:sldChg>
      <pc:sldChg chg="ord">
        <pc:chgData name="テレメディカ Fujiki" userId="71a61da2d8b78357" providerId="LiveId" clId="{AB77D0DC-114B-4EF0-9F5C-A157FB3AA4B5}" dt="2024-11-25T05:40:35.442" v="1"/>
        <pc:sldMkLst>
          <pc:docMk/>
          <pc:sldMk cId="3755295736" sldId="323"/>
        </pc:sldMkLst>
      </pc:sldChg>
      <pc:sldChg chg="ord">
        <pc:chgData name="テレメディカ Fujiki" userId="71a61da2d8b78357" providerId="LiveId" clId="{AB77D0DC-114B-4EF0-9F5C-A157FB3AA4B5}" dt="2024-11-25T05:40:35.442" v="1"/>
        <pc:sldMkLst>
          <pc:docMk/>
          <pc:sldMk cId="476196552" sldId="325"/>
        </pc:sldMkLst>
      </pc:sldChg>
      <pc:sldChg chg="ord">
        <pc:chgData name="テレメディカ Fujiki" userId="71a61da2d8b78357" providerId="LiveId" clId="{AB77D0DC-114B-4EF0-9F5C-A157FB3AA4B5}" dt="2024-11-25T05:40:35.442" v="1"/>
        <pc:sldMkLst>
          <pc:docMk/>
          <pc:sldMk cId="120986895" sldId="327"/>
        </pc:sldMkLst>
      </pc:sldChg>
      <pc:sldChg chg="ord">
        <pc:chgData name="テレメディカ Fujiki" userId="71a61da2d8b78357" providerId="LiveId" clId="{AB77D0DC-114B-4EF0-9F5C-A157FB3AA4B5}" dt="2024-11-25T05:40:35.442" v="1"/>
        <pc:sldMkLst>
          <pc:docMk/>
          <pc:sldMk cId="3929148055" sldId="329"/>
        </pc:sldMkLst>
      </pc:sldChg>
      <pc:sldChg chg="ord">
        <pc:chgData name="テレメディカ Fujiki" userId="71a61da2d8b78357" providerId="LiveId" clId="{AB77D0DC-114B-4EF0-9F5C-A157FB3AA4B5}" dt="2024-11-25T05:40:35.442" v="1"/>
        <pc:sldMkLst>
          <pc:docMk/>
          <pc:sldMk cId="1288468163" sldId="331"/>
        </pc:sldMkLst>
      </pc:sldChg>
      <pc:sldChg chg="ord">
        <pc:chgData name="テレメディカ Fujiki" userId="71a61da2d8b78357" providerId="LiveId" clId="{AB77D0DC-114B-4EF0-9F5C-A157FB3AA4B5}" dt="2024-11-25T05:40:35.442" v="1"/>
        <pc:sldMkLst>
          <pc:docMk/>
          <pc:sldMk cId="1163256655" sldId="333"/>
        </pc:sldMkLst>
      </pc:sldChg>
      <pc:sldChg chg="ord">
        <pc:chgData name="テレメディカ Fujiki" userId="71a61da2d8b78357" providerId="LiveId" clId="{AB77D0DC-114B-4EF0-9F5C-A157FB3AA4B5}" dt="2024-11-25T05:40:35.442" v="1"/>
        <pc:sldMkLst>
          <pc:docMk/>
          <pc:sldMk cId="2852791200" sldId="335"/>
        </pc:sldMkLst>
      </pc:sldChg>
      <pc:sldChg chg="ord">
        <pc:chgData name="テレメディカ Fujiki" userId="71a61da2d8b78357" providerId="LiveId" clId="{AB77D0DC-114B-4EF0-9F5C-A157FB3AA4B5}" dt="2024-11-25T05:40:35.442" v="1"/>
        <pc:sldMkLst>
          <pc:docMk/>
          <pc:sldMk cId="268261965" sldId="337"/>
        </pc:sldMkLst>
      </pc:sldChg>
      <pc:sldChg chg="addSp modSp">
        <pc:chgData name="テレメディカ Fujiki" userId="71a61da2d8b78357" providerId="LiveId" clId="{AB77D0DC-114B-4EF0-9F5C-A157FB3AA4B5}" dt="2024-11-25T06:03:46.219" v="8"/>
        <pc:sldMkLst>
          <pc:docMk/>
          <pc:sldMk cId="3397101420" sldId="339"/>
        </pc:sldMkLst>
        <pc:spChg chg="add mod">
          <ac:chgData name="テレメディカ Fujiki" userId="71a61da2d8b78357" providerId="LiveId" clId="{AB77D0DC-114B-4EF0-9F5C-A157FB3AA4B5}" dt="2024-11-25T06:03:46.219" v="8"/>
          <ac:spMkLst>
            <pc:docMk/>
            <pc:sldMk cId="3397101420" sldId="339"/>
            <ac:spMk id="6" creationId="{713EB84A-6CCD-29EA-6510-F6C35A72ADE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B7735-4894-4006-9E86-A67FECFE8305}" type="datetimeFigureOut">
              <a:rPr kumimoji="1" lang="ja-JP" altLang="en-US" smtClean="0"/>
              <a:t>2024/11/25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5100E-64A7-4DDD-8963-8FFFA5D27F27}" type="slidenum">
              <a:rPr kumimoji="1" lang="ja-JP" altLang="en-US" smtClean="0"/>
              <a:t>‹#›</a:t>
            </a:fld>
            <a:endParaRPr kumimoji="1" lang="ja-JP" altLang="en-US"/>
          </a:p>
        </p:txBody>
      </p:sp>
    </p:spTree>
    <p:extLst>
      <p:ext uri="{BB962C8B-B14F-4D97-AF65-F5344CB8AC3E}">
        <p14:creationId xmlns:p14="http://schemas.microsoft.com/office/powerpoint/2010/main" val="35019988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AB5100E-64A7-4DDD-8963-8FFFA5D27F27}" type="slidenum">
              <a:rPr kumimoji="1" lang="ja-JP" altLang="en-US" smtClean="0"/>
              <a:t>1</a:t>
            </a:fld>
            <a:endParaRPr kumimoji="1" lang="ja-JP" altLang="en-US"/>
          </a:p>
        </p:txBody>
      </p:sp>
    </p:spTree>
    <p:extLst>
      <p:ext uri="{BB962C8B-B14F-4D97-AF65-F5344CB8AC3E}">
        <p14:creationId xmlns:p14="http://schemas.microsoft.com/office/powerpoint/2010/main" val="1750299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AB5100E-64A7-4DDD-8963-8FFFA5D27F27}" type="slidenum">
              <a:rPr kumimoji="1" lang="ja-JP" altLang="en-US" smtClean="0"/>
              <a:t>2</a:t>
            </a:fld>
            <a:endParaRPr kumimoji="1" lang="ja-JP" altLang="en-US"/>
          </a:p>
        </p:txBody>
      </p:sp>
    </p:spTree>
    <p:extLst>
      <p:ext uri="{BB962C8B-B14F-4D97-AF65-F5344CB8AC3E}">
        <p14:creationId xmlns:p14="http://schemas.microsoft.com/office/powerpoint/2010/main" val="306304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587F66-57E4-88E9-87D7-B82220566A4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1067389-87EA-3EF1-7167-B99C51FE98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F82171A-1D35-DBCB-2C2C-F3E763409F22}"/>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E7D6158C-3CB4-FD96-28CC-A83E0C12A8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B696E58-81A6-61D7-2A3A-85AF0969877D}"/>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2940034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401DBF-C2BC-7832-258C-28A094A8992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A7ACA0E-7DFD-159B-4649-0B86ADADEA0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924ADAF-B546-5301-B306-0F36E11358A2}"/>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DD5FDC1D-BEE4-C174-DC34-D7809C1DCD2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91CAA00-7047-B791-0A3A-E9CEDDB32A2D}"/>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04888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9D417D7-B8BF-43E4-E830-F212E5F14C1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0A95C0A-A9EF-2AF4-0363-8018B75F29F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F361B64-6AF1-AA3E-0B3D-CB91211CCA14}"/>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49357454-3B90-4950-2F15-ECD1BF4622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D5F8DC0-E8C4-E1B0-4EA4-D6F82E76AFCF}"/>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09185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CB625-D055-1A0B-AC1A-A1EAF32C323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99F4B3-9690-C064-8800-1146BE4B2CE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D0B6163-6102-3EAB-042F-0181EC7F7D5C}"/>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084EB9F6-0E8C-0012-0D9C-8FC274568C6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F06CEAC-6B0E-E96D-A6B5-BAA577C582D7}"/>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897459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40F54C-6B5F-2552-D461-13E97A171AD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C6428DE-C84E-7004-7DEB-E28E12BF04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8577FD3-27DF-860C-575E-CD4C30FB9743}"/>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9A20F01D-62A2-1008-E9D5-B376C9872A4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D1BD52E-BB55-8D59-D6F1-CF3D07D21886}"/>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14913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CE80D8-5FD7-B6BE-20D3-D51D1A8EBF6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0EFCC38-CA24-9A0F-5D5D-D57C2B94CCB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FEE26CB-C9AA-67F0-BE80-E28BE0D68BA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B0BAD9F-9530-6965-851E-300E7343A11A}"/>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6" name="フッター プレースホルダー 5">
            <a:extLst>
              <a:ext uri="{FF2B5EF4-FFF2-40B4-BE49-F238E27FC236}">
                <a16:creationId xmlns:a16="http://schemas.microsoft.com/office/drawing/2014/main" id="{C0308BEF-F86D-BDEC-2BBD-2917F03B44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50C22E1-3090-6FBF-A543-4D58BDBDEDEE}"/>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16408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6B811A-A8A7-1882-2D0A-DAC74FAC2EF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B51F01E-34C6-A6AF-7C7E-54A6A37CB5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242BFD4-2A9E-F9EB-6A5B-1C839F3DDA4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E09D3A9-FCD0-5A1C-C9FB-E5D4D5884C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EA980EF-6C73-9976-4D5D-FBCA9159D49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ACF5ED8-106B-D373-4024-4B0C471AD5CE}"/>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8" name="フッター プレースホルダー 7">
            <a:extLst>
              <a:ext uri="{FF2B5EF4-FFF2-40B4-BE49-F238E27FC236}">
                <a16:creationId xmlns:a16="http://schemas.microsoft.com/office/drawing/2014/main" id="{6758EE05-D53D-E9B1-FBE1-4CC22923C19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6A3C2EF-57E4-1B62-4AE6-25A3149721B3}"/>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5344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0DB973-CF32-7E7B-1D34-41688E5F83F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59B94DA-949A-FEF6-B712-1997953E56E1}"/>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4" name="フッター プレースホルダー 3">
            <a:extLst>
              <a:ext uri="{FF2B5EF4-FFF2-40B4-BE49-F238E27FC236}">
                <a16:creationId xmlns:a16="http://schemas.microsoft.com/office/drawing/2014/main" id="{A294F86F-8589-FE1E-1C35-C1B69CB5345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050B8C2-DD1B-7D38-9FE2-0A15F1952C94}"/>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4075893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9C6C2D6-BD33-9F01-8970-43F7E3411C48}"/>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3" name="フッター プレースホルダー 2">
            <a:extLst>
              <a:ext uri="{FF2B5EF4-FFF2-40B4-BE49-F238E27FC236}">
                <a16:creationId xmlns:a16="http://schemas.microsoft.com/office/drawing/2014/main" id="{72D0D1D2-E239-DE6F-BE19-4638028E02A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F37242A-97F5-BEE5-721F-955C2D93EAD0}"/>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299779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019585-4BC7-F0A3-7544-40F45E892E5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19C9CC2-CCE7-51E7-B3B5-47A2F488E8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993129C-A696-C108-D3DA-F08067BE8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C51D711-0579-3A80-FFF2-9146AF415D3D}"/>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6" name="フッター プレースホルダー 5">
            <a:extLst>
              <a:ext uri="{FF2B5EF4-FFF2-40B4-BE49-F238E27FC236}">
                <a16:creationId xmlns:a16="http://schemas.microsoft.com/office/drawing/2014/main" id="{7B1F162C-0B9F-F6F1-635C-49FEBC44444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88D29A0-8CC1-0ECB-4408-C237CA9A078E}"/>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55249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4EDC76-1E8A-83B7-1596-922407C5D33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8C5EDD0-AEE3-4E43-5C5B-EC2FED1DB7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F07137D-0BBF-3EE1-0A80-5444E35C3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5B82EDD-5347-7FB2-77C4-7CD8E3247758}"/>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6" name="フッター プレースホルダー 5">
            <a:extLst>
              <a:ext uri="{FF2B5EF4-FFF2-40B4-BE49-F238E27FC236}">
                <a16:creationId xmlns:a16="http://schemas.microsoft.com/office/drawing/2014/main" id="{E8C84E7A-D266-0CD1-7138-B4F6392379E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9A2BBEA-F023-7E24-0DEB-134A82176674}"/>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803205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FB09F4B-E08C-5C2A-D4DD-A818B49FC3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ABB1BB0-9568-C6E1-22F7-1A4B72B92A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40B6E06-7C72-E355-21D0-284B37169E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16FFEF64-2473-6386-AFDF-FF5D343D7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8F6969C-58AC-659A-C0C3-85B772692F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2056878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elemedica.site/ipax-7feature-jp/" TargetMode="External"/><Relationship Id="rId7" Type="http://schemas.openxmlformats.org/officeDocument/2006/relationships/hyperlink" Target="https://kikuzosound.com/term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hyperlink" Target="https://kikuzosound.com/home"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s://kikuzosound.com/home" TargetMode="External"/><Relationship Id="rId7" Type="http://schemas.openxmlformats.org/officeDocument/2006/relationships/image" Target="../media/image27.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26.jpg"/><Relationship Id="rId11" Type="http://schemas.openxmlformats.org/officeDocument/2006/relationships/image" Target="../media/image2.jpg"/><Relationship Id="rId5" Type="http://schemas.openxmlformats.org/officeDocument/2006/relationships/image" Target="../media/image25.png"/><Relationship Id="rId10" Type="http://schemas.openxmlformats.org/officeDocument/2006/relationships/image" Target="../media/image1.png"/><Relationship Id="rId4" Type="http://schemas.openxmlformats.org/officeDocument/2006/relationships/hyperlink" Target="https://kikuzosound.com/ipax_url/2252?v=1708794210000&amp;asset_ver=1708794210000&amp;group_id=129&amp;groupAdminId=91" TargetMode="External"/><Relationship Id="rId9" Type="http://schemas.openxmlformats.org/officeDocument/2006/relationships/hyperlink" Target="https://kikuzosound.com/term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s://kikuzosound.com/home" TargetMode="External"/><Relationship Id="rId7" Type="http://schemas.openxmlformats.org/officeDocument/2006/relationships/image" Target="../media/image30.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29.jpg"/><Relationship Id="rId11" Type="http://schemas.openxmlformats.org/officeDocument/2006/relationships/image" Target="../media/image2.jpg"/><Relationship Id="rId5" Type="http://schemas.openxmlformats.org/officeDocument/2006/relationships/image" Target="../media/image28.png"/><Relationship Id="rId10" Type="http://schemas.openxmlformats.org/officeDocument/2006/relationships/image" Target="../media/image1.png"/><Relationship Id="rId4" Type="http://schemas.openxmlformats.org/officeDocument/2006/relationships/hyperlink" Target="https://kikuzosound.com/ipax_url/2251?v=1708794162000&amp;asset_ver=1708794162000&amp;group_id=129&amp;groupAdminId=91" TargetMode="External"/><Relationship Id="rId9" Type="http://schemas.openxmlformats.org/officeDocument/2006/relationships/hyperlink" Target="https://kikuzosound.com/term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s://kikuzosound.com/home" TargetMode="External"/><Relationship Id="rId7" Type="http://schemas.openxmlformats.org/officeDocument/2006/relationships/image" Target="../media/image33.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32.jpg"/><Relationship Id="rId11" Type="http://schemas.openxmlformats.org/officeDocument/2006/relationships/image" Target="../media/image2.jpg"/><Relationship Id="rId5" Type="http://schemas.openxmlformats.org/officeDocument/2006/relationships/image" Target="../media/image31.png"/><Relationship Id="rId10" Type="http://schemas.openxmlformats.org/officeDocument/2006/relationships/image" Target="../media/image1.png"/><Relationship Id="rId4" Type="http://schemas.openxmlformats.org/officeDocument/2006/relationships/hyperlink" Target="https://kikuzosound.com/ipax_url/2250?v=1708794114000&amp;asset_ver=1708794114000&amp;group_id=129&amp;groupAdminId=91" TargetMode="External"/><Relationship Id="rId9" Type="http://schemas.openxmlformats.org/officeDocument/2006/relationships/hyperlink" Target="https://kikuzosound.com/term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s://kikuzosound.com/home" TargetMode="External"/><Relationship Id="rId7" Type="http://schemas.openxmlformats.org/officeDocument/2006/relationships/image" Target="../media/image36.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35.jpg"/><Relationship Id="rId11" Type="http://schemas.openxmlformats.org/officeDocument/2006/relationships/image" Target="../media/image2.jpg"/><Relationship Id="rId5" Type="http://schemas.openxmlformats.org/officeDocument/2006/relationships/image" Target="../media/image34.png"/><Relationship Id="rId10" Type="http://schemas.openxmlformats.org/officeDocument/2006/relationships/image" Target="../media/image1.png"/><Relationship Id="rId4" Type="http://schemas.openxmlformats.org/officeDocument/2006/relationships/hyperlink" Target="https://kikuzosound.com/ipax_url/2249?v=1708794071000&amp;asset_ver=1708794071000&amp;group_id=129&amp;groupAdminId=91" TargetMode="External"/><Relationship Id="rId9" Type="http://schemas.openxmlformats.org/officeDocument/2006/relationships/hyperlink" Target="https://kikuzosound.com/term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hyperlink" Target="https://kikuzosound.com/home" TargetMode="External"/><Relationship Id="rId7" Type="http://schemas.openxmlformats.org/officeDocument/2006/relationships/image" Target="../media/image38.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9.jpg"/><Relationship Id="rId11" Type="http://schemas.openxmlformats.org/officeDocument/2006/relationships/image" Target="../media/image2.jpg"/><Relationship Id="rId5" Type="http://schemas.openxmlformats.org/officeDocument/2006/relationships/image" Target="../media/image37.png"/><Relationship Id="rId10" Type="http://schemas.openxmlformats.org/officeDocument/2006/relationships/image" Target="../media/image1.png"/><Relationship Id="rId4" Type="http://schemas.openxmlformats.org/officeDocument/2006/relationships/hyperlink" Target="https://kikuzosound.com/ipax_url/2248?v=1708794023000&amp;asset_ver=1708794023000&amp;group_id=129&amp;groupAdminId=91" TargetMode="External"/><Relationship Id="rId9" Type="http://schemas.openxmlformats.org/officeDocument/2006/relationships/hyperlink" Target="https://kikuzosound.com/term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kikuzosound.com/ipax_url/2241?v=1708793428000&amp;asset_ver=1708793428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2?v=1708793480000&amp;asset_ver=1708793480000&amp;group_id=129&amp;groupAdminId=91"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kikuzosound.com/ipax_url/2238?v=1708793251000&amp;asset_ver=1708793251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10?v=1711044856000&amp;asset_ver=1711044856000&amp;group_id=129&amp;groupAdminId=91"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kikuzosound.com/ipax_url/2245?v=1708793851000&amp;asset_ver=1708793851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13?v=1711055062000&amp;asset_ver=1711055062000&amp;group_id=129&amp;groupAdminId=91"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kikuzosound.com/ipax_url/2309?v=1711041587000&amp;asset_ver=1711041587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08?v=1711039338000&amp;asset_ver=1711039338000&amp;group_id=129&amp;groupAdminId=91"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kikuzosound.com/ipax_url/2305?v=1710977366000&amp;asset_ver=1710977366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04?v=1710976424000&amp;asset_ver=1710976424000&amp;group_id=129&amp;groupAdminId=9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kikuzosound.com/terms" TargetMode="Externa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hyperlink" Target="https://kikuzosound.com/ipax_url/2312?v=1711044956000&amp;asset_ver=1711044956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6?v=1708793907000&amp;asset_ver=1708793907000&amp;group_id=129&amp;groupAdminId=91"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kikuzosound.com/ipax_url/2247?v=1708793966000&amp;asset_ver=1708793966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4?v=1708793806000&amp;asset_ver=1708793806000&amp;group_id=129&amp;groupAdminId=91"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kikuzosound.com/ipax_url/2377?v=1712090479000&amp;asset_ver=1712090479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3?v=1708793522000&amp;asset_ver=1708793522000&amp;group_id=129&amp;groupAdminId=91"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kikuzosound.com/ipax_url/2237?v=1708793201000&amp;asset_ver=1708793201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36?v=1708793125000&amp;asset_ver=1708793125000&amp;group_id=129&amp;groupAdminId=91"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kikuzosound.com/ipax_url/2141?v=1703961268000&amp;asset_ver=1703961268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78?v=1712090637000&amp;asset_ver=1712090637000&amp;group_id=129&amp;groupAdminId=91"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kikuzosound.com/ipax_url/2376?v=1712090289000&amp;asset_ver=1712090289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75?v=1712090200000&amp;asset_ver=1712090200000&amp;group_id=129&amp;groupAdminId=91"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40.jpg"/><Relationship Id="rId7" Type="http://schemas.openxmlformats.org/officeDocument/2006/relationships/image" Target="../media/image42.png"/><Relationship Id="rId2" Type="http://schemas.openxmlformats.org/officeDocument/2006/relationships/hyperlink" Target="https://kikuzosound.com/ipax_url/2233?v=1708792921000&amp;asset_ver=1708792921000&amp;group_id=129&amp;groupAdminId=91" TargetMode="External"/><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image" Target="../media/image41.jpg"/><Relationship Id="rId9" Type="http://schemas.openxmlformats.org/officeDocument/2006/relationships/hyperlink" Target="https://kikuzosound.com/terms"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hyperlink" Target="https://kikuzosound.com/ipax_url/2232?v=1708792877000&amp;asset_ver=1708792877000&amp;group_id=129&amp;groupAdminId=91" TargetMode="External"/><Relationship Id="rId7"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image" Target="../media/image43.jpg"/><Relationship Id="rId9" Type="http://schemas.openxmlformats.org/officeDocument/2006/relationships/hyperlink" Target="https://kikuzosound.com/term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hyperlink" Target="https://telemedica.site/ipax-7feature-jp/" TargetMode="External"/><Relationship Id="rId7" Type="http://schemas.openxmlformats.org/officeDocument/2006/relationships/image" Target="../media/image48.jpg"/><Relationship Id="rId2" Type="http://schemas.openxmlformats.org/officeDocument/2006/relationships/hyperlink" Target="https://kikuzosound.com/ipax_url/2231?v=1708792835000&amp;asset_ver=1708792835000&amp;group_id=129&amp;groupAdminId=91" TargetMode="External"/><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5" Type="http://schemas.openxmlformats.org/officeDocument/2006/relationships/image" Target="../media/image47.png"/><Relationship Id="rId10" Type="http://schemas.openxmlformats.org/officeDocument/2006/relationships/image" Target="../media/image2.jpg"/><Relationship Id="rId4" Type="http://schemas.openxmlformats.org/officeDocument/2006/relationships/hyperlink" Target="https://kikuzosound.com/home" TargetMode="External"/><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hyperlink" Target="https://kikuzosound.com/ipax_url/2230?v=1708792742000&amp;asset_ver=1708792742000&amp;group_id=129&amp;groupAdminId=91" TargetMode="External"/><Relationship Id="rId7" Type="http://schemas.openxmlformats.org/officeDocument/2006/relationships/hyperlink" Target="https://kikuzosound.com/terms" TargetMode="External"/><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5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kikuzosound.com/home" TargetMode="External"/><Relationship Id="rId5" Type="http://schemas.openxmlformats.org/officeDocument/2006/relationships/hyperlink" Target="https://telemedica.site/ipax-7feature-jp/" TargetMode="External"/><Relationship Id="rId4" Type="http://schemas.openxmlformats.org/officeDocument/2006/relationships/hyperlink" Target="https://kikuzosound.com/terms"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1.png"/><Relationship Id="rId3" Type="http://schemas.openxmlformats.org/officeDocument/2006/relationships/hyperlink" Target="https://kikuzosound.com/ipax_url/2228?v=1708792650000&amp;asset_ver=1708792650000&amp;group_id=129&amp;groupAdminId=91" TargetMode="External"/><Relationship Id="rId7" Type="http://schemas.openxmlformats.org/officeDocument/2006/relationships/hyperlink" Target="https://kikuzosound.com/terms" TargetMode="External"/><Relationship Id="rId12" Type="http://schemas.openxmlformats.org/officeDocument/2006/relationships/image" Target="../media/image57.pn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6.png"/><Relationship Id="rId5" Type="http://schemas.openxmlformats.org/officeDocument/2006/relationships/hyperlink" Target="https://kikuzosound.com/home" TargetMode="External"/><Relationship Id="rId10" Type="http://schemas.openxmlformats.org/officeDocument/2006/relationships/hyperlink" Target="https://kikuzosound.com/ipax_url/2229?v=1708792696000&amp;asset_ver=1708792696000&amp;group_id=129&amp;groupAdminId=91" TargetMode="External"/><Relationship Id="rId4" Type="http://schemas.openxmlformats.org/officeDocument/2006/relationships/hyperlink" Target="https://telemedica.site/ipax-7feature-jp/" TargetMode="External"/><Relationship Id="rId9" Type="http://schemas.openxmlformats.org/officeDocument/2006/relationships/image" Target="../media/image55.jpg"/><Relationship Id="rId14" Type="http://schemas.openxmlformats.org/officeDocument/2006/relationships/image" Target="../media/image2.jp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jpg"/><Relationship Id="rId3" Type="http://schemas.openxmlformats.org/officeDocument/2006/relationships/hyperlink" Target="https://kikuzosound.com/ipax_url/2226?v=1708792549000&amp;asset_ver=1708792549000&amp;group_id=129&amp;groupAdminId=91" TargetMode="External"/><Relationship Id="rId7" Type="http://schemas.openxmlformats.org/officeDocument/2006/relationships/hyperlink" Target="https://kikuzosound.com/ipax_url/2227?v=1708792597000&amp;asset_ver=1708792597000&amp;group_id=129&amp;groupAdminId=91" TargetMode="External"/><Relationship Id="rId12" Type="http://schemas.openxmlformats.org/officeDocument/2006/relationships/image" Target="../media/image1.png"/><Relationship Id="rId2" Type="http://schemas.openxmlformats.org/officeDocument/2006/relationships/image" Target="../media/image58.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62.jpg"/><Relationship Id="rId5" Type="http://schemas.openxmlformats.org/officeDocument/2006/relationships/hyperlink" Target="https://kikuzosound.com/home" TargetMode="External"/><Relationship Id="rId10" Type="http://schemas.openxmlformats.org/officeDocument/2006/relationships/image" Target="../media/image61.jpg"/><Relationship Id="rId4" Type="http://schemas.openxmlformats.org/officeDocument/2006/relationships/hyperlink" Target="https://telemedica.site/ipax-7feature-jp/" TargetMode="External"/><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hyperlink" Target="https://telemedica.site/ipax-7feature-jp/" TargetMode="External"/><Relationship Id="rId7" Type="http://schemas.openxmlformats.org/officeDocument/2006/relationships/image" Target="../media/image64.jpg"/><Relationship Id="rId2" Type="http://schemas.openxmlformats.org/officeDocument/2006/relationships/hyperlink" Target="https://kikuzosound.com/ipax_url/2225?v=1708792504000&amp;asset_ver=1708792504000&amp;group_id=129&amp;groupAdminId=91" TargetMode="External"/><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2.jpg"/><Relationship Id="rId5" Type="http://schemas.openxmlformats.org/officeDocument/2006/relationships/hyperlink" Target="https://kikuzosound.com/terms"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image" Target="../media/image66.jp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8.jpg"/><Relationship Id="rId7" Type="http://schemas.openxmlformats.org/officeDocument/2006/relationships/hyperlink" Target="https://kikuzosound.com/terms" TargetMode="External"/><Relationship Id="rId2" Type="http://schemas.openxmlformats.org/officeDocument/2006/relationships/image" Target="../media/image67.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hyperlink" Target="https://kikuzosound.com/ipax_url/2224?v=1708792457000&amp;asset_ver=1708792457000&amp;group_id=129&amp;groupAdminId=91" TargetMode="External"/><Relationship Id="rId9" Type="http://schemas.openxmlformats.org/officeDocument/2006/relationships/image" Target="../media/image70.jpg"/></Relationships>
</file>

<file path=ppt/slides/_rels/slide34.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hyperlink" Target="https://telemedica.site/ipax-7feature-jp/" TargetMode="External"/><Relationship Id="rId7" Type="http://schemas.openxmlformats.org/officeDocument/2006/relationships/image" Target="../media/image72.jpg"/><Relationship Id="rId2" Type="http://schemas.openxmlformats.org/officeDocument/2006/relationships/hyperlink" Target="https://kikuzosound.com/ipax_url/2223?v=1708792404000&amp;asset_ver=1708792404000&amp;group_id=129&amp;groupAdminId=91" TargetMode="Externa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2.jpg"/><Relationship Id="rId5" Type="http://schemas.openxmlformats.org/officeDocument/2006/relationships/hyperlink" Target="https://kikuzosound.com/terms"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image" Target="../media/image74.jpg"/></Relationships>
</file>

<file path=ppt/slides/_rels/slide35.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hyperlink" Target="https://telemedica.site/ipax-7feature-jp/" TargetMode="External"/><Relationship Id="rId7" Type="http://schemas.openxmlformats.org/officeDocument/2006/relationships/image" Target="../media/image76.jpg"/><Relationship Id="rId2" Type="http://schemas.openxmlformats.org/officeDocument/2006/relationships/hyperlink" Target="https://kikuzosound.com/ipax_url/2222?v=1708792338000&amp;asset_ver=1708792338000&amp;group_id=129&amp;groupAdminId=91" TargetMode="Externa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hyperlink" Target="https://kikuzosound.com/terms" TargetMode="External"/><Relationship Id="rId10" Type="http://schemas.openxmlformats.org/officeDocument/2006/relationships/image" Target="../media/image2.jpg"/><Relationship Id="rId4" Type="http://schemas.openxmlformats.org/officeDocument/2006/relationships/hyperlink" Target="https://kikuzosound.com/home" TargetMode="External"/><Relationship Id="rId9"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hyperlink" Target="https://kikuzosound.com/ipax_url/2221?v=1708792286000&amp;asset_ver=1708792286000&amp;group_id=129&amp;groupAdminId=91" TargetMode="External"/><Relationship Id="rId7"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80.jpg"/></Relationships>
</file>

<file path=ppt/slides/_rels/slide37.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hyperlink" Target="https://telemedica.site/ipax-7feature-jp/" TargetMode="External"/><Relationship Id="rId7" Type="http://schemas.openxmlformats.org/officeDocument/2006/relationships/image" Target="../media/image82.jpg"/><Relationship Id="rId2" Type="http://schemas.openxmlformats.org/officeDocument/2006/relationships/hyperlink" Target="https://kikuzosound.com/ipax_url/2220?v=1708792237000&amp;asset_ver=1708792237000&amp;group_id=129&amp;groupAdminId=91" TargetMode="Externa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hyperlink" Target="https://kikuzosound.com/terms" TargetMode="External"/><Relationship Id="rId10" Type="http://schemas.openxmlformats.org/officeDocument/2006/relationships/image" Target="../media/image2.jpg"/><Relationship Id="rId4" Type="http://schemas.openxmlformats.org/officeDocument/2006/relationships/hyperlink" Target="https://kikuzosound.com/home" TargetMode="External"/><Relationship Id="rId9"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hyperlink" Target="https://kikuzosound.com/ipax_url/2219?v=1708792181000&amp;asset_ver=1708792181000&amp;group_id=129&amp;groupAdminId=91" TargetMode="External"/><Relationship Id="rId7" Type="http://schemas.openxmlformats.org/officeDocument/2006/relationships/image" Target="../media/image85.png"/><Relationship Id="rId12" Type="http://schemas.openxmlformats.org/officeDocument/2006/relationships/image" Target="../media/image88.jpg"/><Relationship Id="rId2" Type="http://schemas.openxmlformats.org/officeDocument/2006/relationships/image" Target="../media/image84.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87.jpg"/></Relationships>
</file>

<file path=ppt/slides/_rels/slide39.xml.rels><?xml version="1.0" encoding="UTF-8" standalone="yes"?>
<Relationships xmlns="http://schemas.openxmlformats.org/package/2006/relationships"><Relationship Id="rId8" Type="http://schemas.openxmlformats.org/officeDocument/2006/relationships/hyperlink" Target="https://kikuzosound.com/ipax_url/2218?v=1708792131000&amp;asset_ver=1708792131000&amp;group_id=129&amp;groupAdminId=91" TargetMode="External"/><Relationship Id="rId13" Type="http://schemas.openxmlformats.org/officeDocument/2006/relationships/image" Target="../media/image2.jpg"/><Relationship Id="rId3" Type="http://schemas.openxmlformats.org/officeDocument/2006/relationships/image" Target="../media/image90.jpg"/><Relationship Id="rId7" Type="http://schemas.openxmlformats.org/officeDocument/2006/relationships/hyperlink" Target="https://kikuzosound.com/terms" TargetMode="External"/><Relationship Id="rId12"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93.jpg"/><Relationship Id="rId5" Type="http://schemas.openxmlformats.org/officeDocument/2006/relationships/hyperlink" Target="https://telemedica.site/ipax-7feature-jp/" TargetMode="External"/><Relationship Id="rId10" Type="http://schemas.openxmlformats.org/officeDocument/2006/relationships/image" Target="../media/image92.jpg"/><Relationship Id="rId4" Type="http://schemas.openxmlformats.org/officeDocument/2006/relationships/hyperlink" Target="https://kikuzosound.com/ipax_url/2217?v=1708792073000&amp;asset_ver=1708792073000&amp;group_id=129&amp;groupAdminId=91" TargetMode="External"/><Relationship Id="rId9"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hyperlink" Target="https://kikuzosound.com/stetho_url/2591?group_id=10&amp;groupAdminId=91" TargetMode="External"/><Relationship Id="rId13" Type="http://schemas.openxmlformats.org/officeDocument/2006/relationships/image" Target="../media/image2.jpg"/><Relationship Id="rId3" Type="http://schemas.openxmlformats.org/officeDocument/2006/relationships/image" Target="../media/image7.jpg"/><Relationship Id="rId7" Type="http://schemas.openxmlformats.org/officeDocument/2006/relationships/hyperlink" Target="https://kikuzosound.com/stetho_url/2590?group_id=10&amp;groupAdminId=91" TargetMode="External"/><Relationship Id="rId12"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hyperlink" Target="https://kikuzosound.com/ipax_url/2234?v=1708792964000&amp;asset_ver=1708792964000&amp;group_id=129&amp;groupAdminId=91" TargetMode="External"/><Relationship Id="rId11" Type="http://schemas.openxmlformats.org/officeDocument/2006/relationships/hyperlink" Target="https://kikuzosound.com/terms" TargetMode="External"/><Relationship Id="rId5" Type="http://schemas.openxmlformats.org/officeDocument/2006/relationships/hyperlink" Target="https://kikuzosound.com/home" TargetMode="External"/><Relationship Id="rId10" Type="http://schemas.openxmlformats.org/officeDocument/2006/relationships/image" Target="../media/image8.png"/><Relationship Id="rId4" Type="http://schemas.openxmlformats.org/officeDocument/2006/relationships/hyperlink" Target="https://telemedica.site/ipax-7feature-jp/" TargetMode="External"/><Relationship Id="rId9" Type="http://schemas.openxmlformats.org/officeDocument/2006/relationships/hyperlink" Target="https://kikuzosound.com/stetho_url/2592?group_id=10&amp;groupAdminId=91"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hyperlink" Target="https://kikuzosound.com/ipax_url/2216?v=1708792003000&amp;asset_ver=1708792003000&amp;group_id=129&amp;groupAdminId=91" TargetMode="External"/><Relationship Id="rId7"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97.png"/></Relationships>
</file>

<file path=ppt/slides/_rels/slide41.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hyperlink" Target="https://kikuzosound.com/ipax_url/2215?v=1708791896000&amp;asset_ver=1708791896000&amp;group_id=129&amp;groupAdminId=91" TargetMode="External"/><Relationship Id="rId7"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101.jpg"/></Relationships>
</file>

<file path=ppt/slides/_rels/slide4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3.jpg"/><Relationship Id="rId7" Type="http://schemas.openxmlformats.org/officeDocument/2006/relationships/hyperlink" Target="https://kikuzosound.com/terms" TargetMode="External"/><Relationship Id="rId2" Type="http://schemas.openxmlformats.org/officeDocument/2006/relationships/image" Target="../media/image102.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105.jpg"/><Relationship Id="rId5" Type="http://schemas.openxmlformats.org/officeDocument/2006/relationships/hyperlink" Target="https://telemedica.site/ipax-7feature-jp/" TargetMode="External"/><Relationship Id="rId10" Type="http://schemas.openxmlformats.org/officeDocument/2006/relationships/image" Target="../media/image2.jpg"/><Relationship Id="rId4" Type="http://schemas.openxmlformats.org/officeDocument/2006/relationships/hyperlink" Target="https://kikuzosound.com/ipax_url/2214?v=1708791833000&amp;asset_ver=1708791833000&amp;group_id=129&amp;groupAdminId=91" TargetMode="External"/><Relationship Id="rId9" Type="http://schemas.openxmlformats.org/officeDocument/2006/relationships/image" Target="../media/image1.png"/></Relationships>
</file>

<file path=ppt/slides/_rels/slide4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7.jpg"/><Relationship Id="rId7" Type="http://schemas.openxmlformats.org/officeDocument/2006/relationships/hyperlink" Target="https://kikuzosound.com/terms" TargetMode="External"/><Relationship Id="rId2" Type="http://schemas.openxmlformats.org/officeDocument/2006/relationships/image" Target="../media/image106.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109.jpg"/><Relationship Id="rId5" Type="http://schemas.openxmlformats.org/officeDocument/2006/relationships/hyperlink" Target="https://telemedica.site/ipax-7feature-jp/" TargetMode="External"/><Relationship Id="rId10" Type="http://schemas.openxmlformats.org/officeDocument/2006/relationships/image" Target="../media/image2.jpg"/><Relationship Id="rId4" Type="http://schemas.openxmlformats.org/officeDocument/2006/relationships/hyperlink" Target="https://kikuzosound.com/ipax_url/2213?v=1708791756000&amp;asset_ver=1708791756000&amp;group_id=129&amp;groupAdminId=91" TargetMode="External"/><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1.jpg"/><Relationship Id="rId7" Type="http://schemas.openxmlformats.org/officeDocument/2006/relationships/hyperlink" Target="https://kikuzosound.com/terms" TargetMode="External"/><Relationship Id="rId2" Type="http://schemas.openxmlformats.org/officeDocument/2006/relationships/image" Target="../media/image110.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113.jpg"/><Relationship Id="rId5" Type="http://schemas.openxmlformats.org/officeDocument/2006/relationships/hyperlink" Target="https://telemedica.site/ipax-7feature-jp/" TargetMode="External"/><Relationship Id="rId10" Type="http://schemas.openxmlformats.org/officeDocument/2006/relationships/image" Target="../media/image2.jpg"/><Relationship Id="rId4" Type="http://schemas.openxmlformats.org/officeDocument/2006/relationships/hyperlink" Target="https://kikuzosound.com/ipax_url/2212?v=1708791695000&amp;asset_ver=1708791695000&amp;group_id=129&amp;groupAdminId=91" TargetMode="External"/><Relationship Id="rId9"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11?v=1708791467000&amp;asset_ver=1708791467000&amp;group_id=129&amp;groupAdminId=91" TargetMode="External"/><Relationship Id="rId7"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17.jpg"/><Relationship Id="rId5" Type="http://schemas.openxmlformats.org/officeDocument/2006/relationships/hyperlink" Target="https://kikuzosound.com/home" TargetMode="External"/><Relationship Id="rId10" Type="http://schemas.openxmlformats.org/officeDocument/2006/relationships/image" Target="../media/image116.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10?v=1708791361000&amp;asset_ver=1708791361000&amp;group_id=129&amp;groupAdminId=91" TargetMode="External"/><Relationship Id="rId7"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21.jpg"/><Relationship Id="rId5" Type="http://schemas.openxmlformats.org/officeDocument/2006/relationships/hyperlink" Target="https://kikuzosound.com/home" TargetMode="External"/><Relationship Id="rId10" Type="http://schemas.openxmlformats.org/officeDocument/2006/relationships/image" Target="../media/image120.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09?v=1708791309000&amp;asset_ver=1708791309000&amp;group_id=129&amp;groupAdminId=91" TargetMode="External"/><Relationship Id="rId7" Type="http://schemas.openxmlformats.org/officeDocument/2006/relationships/image" Target="../media/image123.png"/><Relationship Id="rId2" Type="http://schemas.openxmlformats.org/officeDocument/2006/relationships/image" Target="../media/image122.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25.jpg"/><Relationship Id="rId5" Type="http://schemas.openxmlformats.org/officeDocument/2006/relationships/hyperlink" Target="https://kikuzosound.com/home" TargetMode="External"/><Relationship Id="rId10" Type="http://schemas.openxmlformats.org/officeDocument/2006/relationships/image" Target="../media/image124.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08?v=1708791227000&amp;asset_ver=1708791227000&amp;group_id=129&amp;groupAdminId=91" TargetMode="External"/><Relationship Id="rId7" Type="http://schemas.openxmlformats.org/officeDocument/2006/relationships/image" Target="../media/image126.png"/><Relationship Id="rId2" Type="http://schemas.openxmlformats.org/officeDocument/2006/relationships/image" Target="../media/image122.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28.jpg"/><Relationship Id="rId5" Type="http://schemas.openxmlformats.org/officeDocument/2006/relationships/hyperlink" Target="https://kikuzosound.com/home" TargetMode="External"/><Relationship Id="rId10" Type="http://schemas.openxmlformats.org/officeDocument/2006/relationships/image" Target="../media/image127.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07?v=1708791165000&amp;asset_ver=1708791165000&amp;group_id=129&amp;groupAdminId=91" TargetMode="External"/><Relationship Id="rId7"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32.jpg"/><Relationship Id="rId5" Type="http://schemas.openxmlformats.org/officeDocument/2006/relationships/hyperlink" Target="https://kikuzosound.com/home" TargetMode="External"/><Relationship Id="rId10" Type="http://schemas.openxmlformats.org/officeDocument/2006/relationships/image" Target="../media/image131.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3.gif"/><Relationship Id="rId3" Type="http://schemas.openxmlformats.org/officeDocument/2006/relationships/image" Target="../media/image10.jpg"/><Relationship Id="rId7" Type="http://schemas.openxmlformats.org/officeDocument/2006/relationships/hyperlink" Target="https://kikuzosound.com/ipax_url/1810?v=1680737287000&amp;asset_ver=1680737287000&amp;group_id=129&amp;groupAdminId=91" TargetMode="External"/><Relationship Id="rId12"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1.png"/><Relationship Id="rId5" Type="http://schemas.openxmlformats.org/officeDocument/2006/relationships/hyperlink" Target="https://telemedica.site/ipax-7feature-jp/" TargetMode="External"/><Relationship Id="rId10" Type="http://schemas.openxmlformats.org/officeDocument/2006/relationships/hyperlink" Target="https://kikuzosound.com/terms" TargetMode="External"/><Relationship Id="rId4" Type="http://schemas.openxmlformats.org/officeDocument/2006/relationships/hyperlink" Target="https://kikuzosound.com/ipax_url/2234?v=1708792964000&amp;asset_ver=1708792964000&amp;group_id=129&amp;groupAdminId=91" TargetMode="External"/><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06?v=1708791105000&amp;asset_ver=1708791105000&amp;group_id=129&amp;groupAdminId=91" TargetMode="External"/><Relationship Id="rId7" Type="http://schemas.openxmlformats.org/officeDocument/2006/relationships/image" Target="../media/image134.png"/><Relationship Id="rId2" Type="http://schemas.openxmlformats.org/officeDocument/2006/relationships/image" Target="../media/image133.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36.jpg"/><Relationship Id="rId5" Type="http://schemas.openxmlformats.org/officeDocument/2006/relationships/hyperlink" Target="https://kikuzosound.com/home" TargetMode="External"/><Relationship Id="rId10" Type="http://schemas.openxmlformats.org/officeDocument/2006/relationships/image" Target="../media/image135.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hyperlink" Target="https://kikuzosound.com/stetho_url/2593?group_id=10&amp;groupAdminId=91"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kikuzosound.com/terms" TargetMode="External"/><Relationship Id="rId5" Type="http://schemas.openxmlformats.org/officeDocument/2006/relationships/hyperlink" Target="https://kikuzosound.com/home" TargetMode="External"/><Relationship Id="rId4" Type="http://schemas.openxmlformats.org/officeDocument/2006/relationships/hyperlink" Target="https://telemedica.site/ipax-7feature-jp/" TargetMode="External"/><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s://telemedica.site/ipax-7feature-jp/" TargetMode="External"/><Relationship Id="rId7" Type="http://schemas.openxmlformats.org/officeDocument/2006/relationships/image" Target="../media/image18.jp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jpg"/><Relationship Id="rId5" Type="http://schemas.openxmlformats.org/officeDocument/2006/relationships/hyperlink" Target="https://kikuzosound.com/ipax_url/2255?v=1708794348000&amp;asset_ver=1708794348000&amp;group_id=129&amp;groupAdminId=91"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hyperlink" Target="https://kikuzosound.com/term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s://kikuzosound.com/home" TargetMode="External"/><Relationship Id="rId7" Type="http://schemas.openxmlformats.org/officeDocument/2006/relationships/image" Target="../media/image2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jpg"/><Relationship Id="rId5" Type="http://schemas.openxmlformats.org/officeDocument/2006/relationships/image" Target="../media/image20.jpg"/><Relationship Id="rId10" Type="http://schemas.openxmlformats.org/officeDocument/2006/relationships/image" Target="../media/image1.png"/><Relationship Id="rId4" Type="http://schemas.openxmlformats.org/officeDocument/2006/relationships/hyperlink" Target="https://kikuzosound.com/ipax_url/2254?v=1708794294000&amp;asset_ver=1708794294000&amp;group_id=129&amp;groupAdminId=91" TargetMode="External"/><Relationship Id="rId9" Type="http://schemas.openxmlformats.org/officeDocument/2006/relationships/hyperlink" Target="https://kikuzosound.com/term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s://telemedica.site/ipax-7feature-jp/" TargetMode="External"/><Relationship Id="rId7" Type="http://schemas.openxmlformats.org/officeDocument/2006/relationships/image" Target="../media/image24.jp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jpg"/><Relationship Id="rId5" Type="http://schemas.openxmlformats.org/officeDocument/2006/relationships/hyperlink" Target="https://kikuzosound.com/ipax_url/2253?v=1708794255000&amp;asset_ver=1708794255000&amp;group_id=129&amp;groupAdminId=91"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hyperlink" Target="https://kikuzosound.com/term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006542-3D9A-F5D9-86C2-373D12556084}"/>
              </a:ext>
            </a:extLst>
          </p:cNvPr>
          <p:cNvSpPr>
            <a:spLocks noGrp="1"/>
          </p:cNvSpPr>
          <p:nvPr>
            <p:ph type="title"/>
          </p:nvPr>
        </p:nvSpPr>
        <p:spPr>
          <a:xfrm>
            <a:off x="1487488" y="391211"/>
            <a:ext cx="2448272" cy="903635"/>
          </a:xfrm>
        </p:spPr>
        <p:txBody>
          <a:bodyPr>
            <a:normAutofit/>
          </a:bodyPr>
          <a:lstStyle/>
          <a:p>
            <a:r>
              <a:rPr lang="ja-JP" altLang="en-US" sz="4000" dirty="0">
                <a:latin typeface="BIZ UDPゴシック" panose="020B0400000000000000" pitchFamily="50" charset="-128"/>
                <a:ea typeface="BIZ UDPゴシック" panose="020B0400000000000000" pitchFamily="50" charset="-128"/>
              </a:rPr>
              <a:t>はじめに</a:t>
            </a:r>
          </a:p>
        </p:txBody>
      </p:sp>
      <p:sp>
        <p:nvSpPr>
          <p:cNvPr id="3" name="コンテンツ プレースホルダー 2">
            <a:extLst>
              <a:ext uri="{FF2B5EF4-FFF2-40B4-BE49-F238E27FC236}">
                <a16:creationId xmlns:a16="http://schemas.microsoft.com/office/drawing/2014/main" id="{36E77CC8-CCAC-74FB-9E4E-B5225C61AD2F}"/>
              </a:ext>
            </a:extLst>
          </p:cNvPr>
          <p:cNvSpPr>
            <a:spLocks noGrp="1"/>
          </p:cNvSpPr>
          <p:nvPr>
            <p:ph idx="1"/>
          </p:nvPr>
        </p:nvSpPr>
        <p:spPr>
          <a:xfrm>
            <a:off x="1695705" y="1449143"/>
            <a:ext cx="8800590" cy="4351338"/>
          </a:xfrm>
        </p:spPr>
        <p:txBody>
          <a:bodyPr>
            <a:normAutofit fontScale="70000" lnSpcReduction="20000"/>
          </a:bodyPr>
          <a:lstStyle/>
          <a:p>
            <a:pPr marL="514350" indent="-514350">
              <a:lnSpc>
                <a:spcPct val="120000"/>
              </a:lnSpc>
              <a:buFont typeface="+mj-lt"/>
              <a:buAutoNum type="arabicPeriod"/>
            </a:pPr>
            <a:r>
              <a:rPr kumimoji="1" lang="ja-JP" altLang="en-US" b="1" dirty="0"/>
              <a:t>無料症例</a:t>
            </a:r>
            <a:endParaRPr kumimoji="1" lang="en-US" altLang="ja-JP" b="1" dirty="0"/>
          </a:p>
          <a:p>
            <a:pPr lvl="1">
              <a:lnSpc>
                <a:spcPct val="120000"/>
              </a:lnSpc>
            </a:pPr>
            <a:r>
              <a:rPr kumimoji="1" lang="ja-JP" altLang="en-US" dirty="0"/>
              <a:t>本</a:t>
            </a:r>
            <a:r>
              <a:rPr lang="ja-JP" altLang="en-US" dirty="0"/>
              <a:t>ファイル４～６</a:t>
            </a:r>
            <a:r>
              <a:rPr kumimoji="1" lang="ja-JP" altLang="en-US" dirty="0"/>
              <a:t>ページ目にある症例は</a:t>
            </a:r>
            <a:r>
              <a:rPr kumimoji="1" lang="ja-JP" altLang="en-US" dirty="0">
                <a:highlight>
                  <a:srgbClr val="FFFF00"/>
                </a:highlight>
              </a:rPr>
              <a:t>無料</a:t>
            </a:r>
            <a:r>
              <a:rPr kumimoji="1" lang="ja-JP" altLang="en-US" dirty="0"/>
              <a:t>でご利用いただけます。</a:t>
            </a:r>
            <a:endParaRPr kumimoji="1" lang="en-US" altLang="ja-JP" dirty="0"/>
          </a:p>
          <a:p>
            <a:pPr lvl="1">
              <a:lnSpc>
                <a:spcPct val="120000"/>
              </a:lnSpc>
            </a:pPr>
            <a:r>
              <a:rPr kumimoji="1" lang="ja-JP" altLang="en-US" dirty="0"/>
              <a:t>リンクボタンを押すと（スライドショー）</a:t>
            </a:r>
            <a:r>
              <a:rPr kumimoji="1" lang="en-US" altLang="ja-JP" dirty="0"/>
              <a:t>iPax</a:t>
            </a:r>
            <a:r>
              <a:rPr kumimoji="1" lang="ja-JP" altLang="en-US" dirty="0"/>
              <a:t>コンテンツが起動します。</a:t>
            </a:r>
            <a:endParaRPr kumimoji="1" lang="en-US" altLang="ja-JP" dirty="0"/>
          </a:p>
          <a:p>
            <a:pPr lvl="1">
              <a:lnSpc>
                <a:spcPct val="120000"/>
              </a:lnSpc>
            </a:pPr>
            <a:r>
              <a:rPr kumimoji="1" lang="en-US" altLang="ja-JP" dirty="0"/>
              <a:t>QR</a:t>
            </a:r>
            <a:r>
              <a:rPr kumimoji="1" lang="ja-JP" altLang="en-US" dirty="0"/>
              <a:t>コードを読むとスマートホン用症例が起動します。</a:t>
            </a:r>
            <a:endParaRPr kumimoji="1" lang="en-US" altLang="ja-JP" dirty="0"/>
          </a:p>
          <a:p>
            <a:pPr marL="457200" lvl="1" indent="0">
              <a:lnSpc>
                <a:spcPct val="120000"/>
              </a:lnSpc>
              <a:buNone/>
            </a:pPr>
            <a:endParaRPr kumimoji="1" lang="en-US" altLang="ja-JP" dirty="0"/>
          </a:p>
          <a:p>
            <a:pPr marL="514350" indent="-514350">
              <a:lnSpc>
                <a:spcPct val="120000"/>
              </a:lnSpc>
              <a:buFont typeface="+mj-lt"/>
              <a:buAutoNum type="arabicPeriod"/>
            </a:pPr>
            <a:r>
              <a:rPr lang="ja-JP" altLang="en-US" b="1" dirty="0"/>
              <a:t>有料症例</a:t>
            </a:r>
            <a:endParaRPr lang="en-US" altLang="ja-JP" b="1" dirty="0"/>
          </a:p>
          <a:p>
            <a:pPr lvl="1">
              <a:lnSpc>
                <a:spcPct val="120000"/>
              </a:lnSpc>
            </a:pPr>
            <a:r>
              <a:rPr lang="ja-JP" altLang="en-US" dirty="0"/>
              <a:t>７ページ目以降は教育機関向けの有料コンテンツで、ご利用には契約が必要です。</a:t>
            </a:r>
            <a:endParaRPr lang="en-US" altLang="ja-JP" dirty="0"/>
          </a:p>
          <a:p>
            <a:pPr lvl="1">
              <a:lnSpc>
                <a:spcPct val="120000"/>
              </a:lnSpc>
            </a:pPr>
            <a:r>
              <a:rPr lang="ja-JP" altLang="en-US" dirty="0"/>
              <a:t>リンクボタンまたは</a:t>
            </a:r>
            <a:r>
              <a:rPr lang="en-US" altLang="ja-JP" dirty="0"/>
              <a:t>QR</a:t>
            </a:r>
            <a:r>
              <a:rPr lang="ja-JP" altLang="en-US" dirty="0"/>
              <a:t>コードを読むとログインページが開きます。</a:t>
            </a:r>
            <a:endParaRPr lang="en-US" altLang="ja-JP" dirty="0"/>
          </a:p>
          <a:p>
            <a:pPr lvl="1">
              <a:lnSpc>
                <a:spcPct val="120000"/>
              </a:lnSpc>
            </a:pPr>
            <a:r>
              <a:rPr lang="ja-JP" altLang="en-US" dirty="0"/>
              <a:t>ご自身の</a:t>
            </a:r>
            <a:r>
              <a:rPr lang="en-US" altLang="ja-JP" dirty="0"/>
              <a:t>ID</a:t>
            </a:r>
            <a:r>
              <a:rPr lang="ja-JP" altLang="en-US" dirty="0"/>
              <a:t>でログインしてご利用ください。</a:t>
            </a:r>
            <a:endParaRPr lang="en-US" altLang="ja-JP" dirty="0"/>
          </a:p>
          <a:p>
            <a:pPr lvl="1">
              <a:lnSpc>
                <a:spcPct val="120000"/>
              </a:lnSpc>
            </a:pPr>
            <a:r>
              <a:rPr lang="ja-JP" altLang="en-US" dirty="0"/>
              <a:t>一度ログインすると</a:t>
            </a:r>
            <a:r>
              <a:rPr lang="en-US" altLang="ja-JP" dirty="0"/>
              <a:t>2</a:t>
            </a:r>
            <a:r>
              <a:rPr lang="ja-JP" altLang="en-US" dirty="0"/>
              <a:t>症例目からはログインなしで利用できます。</a:t>
            </a:r>
            <a:endParaRPr lang="en-US" altLang="ja-JP" dirty="0"/>
          </a:p>
          <a:p>
            <a:pPr lvl="1">
              <a:lnSpc>
                <a:spcPct val="120000"/>
              </a:lnSpc>
            </a:pPr>
            <a:r>
              <a:rPr kumimoji="1" lang="ja-JP" altLang="en-US" dirty="0"/>
              <a:t>有料コンテンツ専用サイトでも利用できます。</a:t>
            </a:r>
          </a:p>
          <a:p>
            <a:pPr lvl="1">
              <a:lnSpc>
                <a:spcPct val="120000"/>
              </a:lnSpc>
            </a:pPr>
            <a:r>
              <a:rPr kumimoji="1" lang="ja-JP" altLang="en-US" dirty="0"/>
              <a:t>ご希望の方は</a:t>
            </a:r>
            <a:r>
              <a:rPr kumimoji="1" lang="en-US" altLang="ja-JP" dirty="0">
                <a:hlinkClick r:id="rId3"/>
              </a:rPr>
              <a:t>iPax</a:t>
            </a:r>
            <a:r>
              <a:rPr kumimoji="1" lang="ja-JP" altLang="en-US" dirty="0">
                <a:hlinkClick r:id="rId3"/>
              </a:rPr>
              <a:t>紹介ページ</a:t>
            </a:r>
            <a:r>
              <a:rPr kumimoji="1" lang="ja-JP" altLang="en-US" dirty="0"/>
              <a:t>からライセンスが購入できます。ご請求書払いをご希望の方は弊社に御連絡ください。</a:t>
            </a:r>
          </a:p>
        </p:txBody>
      </p:sp>
      <p:sp>
        <p:nvSpPr>
          <p:cNvPr id="7" name="テキスト ボックス 6">
            <a:extLst>
              <a:ext uri="{FF2B5EF4-FFF2-40B4-BE49-F238E27FC236}">
                <a16:creationId xmlns:a16="http://schemas.microsoft.com/office/drawing/2014/main" id="{7E4C5D08-C4AA-EB94-8429-9E597676A802}"/>
              </a:ext>
            </a:extLst>
          </p:cNvPr>
          <p:cNvSpPr txBox="1"/>
          <p:nvPr/>
        </p:nvSpPr>
        <p:spPr>
          <a:xfrm>
            <a:off x="6096000" y="673196"/>
            <a:ext cx="5969904" cy="369332"/>
          </a:xfrm>
          <a:prstGeom prst="rect">
            <a:avLst/>
          </a:prstGeom>
          <a:noFill/>
        </p:spPr>
        <p:txBody>
          <a:bodyPr wrap="none" rtlCol="0">
            <a:spAutoFit/>
          </a:bodyPr>
          <a:lstStyle/>
          <a:p>
            <a:r>
              <a:rPr kumimoji="1" lang="en-US" altLang="ja-JP" dirty="0"/>
              <a:t>iPax</a:t>
            </a:r>
            <a:r>
              <a:rPr kumimoji="1" lang="ja-JP" altLang="en-US" dirty="0"/>
              <a:t>の詳しい使い方は</a:t>
            </a:r>
            <a:r>
              <a:rPr kumimoji="1" lang="en-US" altLang="ja-JP" b="1" dirty="0">
                <a:solidFill>
                  <a:schemeClr val="tx2">
                    <a:lumMod val="50000"/>
                    <a:lumOff val="50000"/>
                  </a:schemeClr>
                </a:solidFill>
                <a:hlinkClick r:id="rId3">
                  <a:extLst>
                    <a:ext uri="{A12FA001-AC4F-418D-AE19-62706E023703}">
                      <ahyp:hlinkClr xmlns:ahyp="http://schemas.microsoft.com/office/drawing/2018/hyperlinkcolor" val="tx"/>
                    </a:ext>
                  </a:extLst>
                </a:hlinkClick>
              </a:rPr>
              <a:t>iPax</a:t>
            </a:r>
            <a:r>
              <a:rPr kumimoji="1" lang="ja-JP" altLang="en-US" b="1" dirty="0">
                <a:solidFill>
                  <a:schemeClr val="tx2">
                    <a:lumMod val="50000"/>
                    <a:lumOff val="50000"/>
                  </a:schemeClr>
                </a:solidFill>
                <a:hlinkClick r:id="rId3">
                  <a:extLst>
                    <a:ext uri="{A12FA001-AC4F-418D-AE19-62706E023703}">
                      <ahyp:hlinkClr xmlns:ahyp="http://schemas.microsoft.com/office/drawing/2018/hyperlinkcolor" val="tx"/>
                    </a:ext>
                  </a:extLst>
                </a:hlinkClick>
              </a:rPr>
              <a:t>紹介ページ</a:t>
            </a:r>
            <a:r>
              <a:rPr kumimoji="1" lang="ja-JP" altLang="en-US" dirty="0"/>
              <a:t>で説明しています</a:t>
            </a:r>
          </a:p>
        </p:txBody>
      </p:sp>
      <p:sp>
        <p:nvSpPr>
          <p:cNvPr id="8" name="テキスト ボックス 7">
            <a:extLst>
              <a:ext uri="{FF2B5EF4-FFF2-40B4-BE49-F238E27FC236}">
                <a16:creationId xmlns:a16="http://schemas.microsoft.com/office/drawing/2014/main" id="{7C102957-13F0-A512-9962-48E38F546A04}"/>
              </a:ext>
            </a:extLst>
          </p:cNvPr>
          <p:cNvSpPr txBox="1"/>
          <p:nvPr/>
        </p:nvSpPr>
        <p:spPr>
          <a:xfrm>
            <a:off x="9193350" y="6334581"/>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9" name="テキスト ボックス 8">
            <a:extLst>
              <a:ext uri="{FF2B5EF4-FFF2-40B4-BE49-F238E27FC236}">
                <a16:creationId xmlns:a16="http://schemas.microsoft.com/office/drawing/2014/main" id="{0A083D44-966B-0976-D014-FABB86ACE9BA}"/>
              </a:ext>
            </a:extLst>
          </p:cNvPr>
          <p:cNvSpPr txBox="1"/>
          <p:nvPr/>
        </p:nvSpPr>
        <p:spPr>
          <a:xfrm>
            <a:off x="9192344" y="5949280"/>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E4566314-E538-EB40-95E7-BBDC946719DA}"/>
              </a:ext>
            </a:extLst>
          </p:cNvPr>
          <p:cNvSpPr txBox="1"/>
          <p:nvPr/>
        </p:nvSpPr>
        <p:spPr>
          <a:xfrm flipH="1">
            <a:off x="7032104" y="6165304"/>
            <a:ext cx="2232248" cy="600164"/>
          </a:xfrm>
          <a:prstGeom prst="rect">
            <a:avLst/>
          </a:prstGeom>
          <a:noFill/>
        </p:spPr>
        <p:txBody>
          <a:bodyPr wrap="square" rtlCol="0">
            <a:spAutoFit/>
          </a:bodyPr>
          <a:lstStyle/>
          <a:p>
            <a:r>
              <a:rPr kumimoji="1" lang="ja-JP" altLang="en-US" sz="1100" dirty="0"/>
              <a:t>お問合せ</a:t>
            </a:r>
            <a:endParaRPr kumimoji="1" lang="en-US" altLang="ja-JP" sz="1100" dirty="0"/>
          </a:p>
          <a:p>
            <a:r>
              <a:rPr lang="ja-JP" altLang="en-US" sz="1100" dirty="0"/>
              <a:t>テレメディカカスタマーセンタ　</a:t>
            </a:r>
            <a:endParaRPr lang="en-US" altLang="ja-JP" sz="1100" dirty="0"/>
          </a:p>
          <a:p>
            <a:r>
              <a:rPr lang="en-US" altLang="ja-JP" sz="1100" dirty="0"/>
              <a:t>email  3sp@telemedica.co.jp</a:t>
            </a:r>
            <a:endParaRPr kumimoji="1" lang="ja-JP" altLang="en-US" sz="1100" dirty="0"/>
          </a:p>
        </p:txBody>
      </p:sp>
      <p:grpSp>
        <p:nvGrpSpPr>
          <p:cNvPr id="10" name="グループ化 9">
            <a:extLst>
              <a:ext uri="{FF2B5EF4-FFF2-40B4-BE49-F238E27FC236}">
                <a16:creationId xmlns:a16="http://schemas.microsoft.com/office/drawing/2014/main" id="{FEF98C76-8FE7-9608-9C73-83622A3F3911}"/>
              </a:ext>
            </a:extLst>
          </p:cNvPr>
          <p:cNvGrpSpPr/>
          <p:nvPr/>
        </p:nvGrpSpPr>
        <p:grpSpPr>
          <a:xfrm>
            <a:off x="415331" y="263757"/>
            <a:ext cx="1072157" cy="1293761"/>
            <a:chOff x="415331" y="263757"/>
            <a:chExt cx="1072157" cy="1293761"/>
          </a:xfrm>
        </p:grpSpPr>
        <p:pic>
          <p:nvPicPr>
            <p:cNvPr id="11" name="図 10" descr="ロゴ, アイコン&#10;&#10;自動的に生成された説明">
              <a:extLst>
                <a:ext uri="{FF2B5EF4-FFF2-40B4-BE49-F238E27FC236}">
                  <a16:creationId xmlns:a16="http://schemas.microsoft.com/office/drawing/2014/main" id="{44D9516E-1793-343E-FABE-627217B94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4362EDCB-17C8-74D6-BC3B-B719D70E41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テキスト ボックス 3">
            <a:extLst>
              <a:ext uri="{FF2B5EF4-FFF2-40B4-BE49-F238E27FC236}">
                <a16:creationId xmlns:a16="http://schemas.microsoft.com/office/drawing/2014/main" id="{45958965-3F5B-8F06-D56B-141A8CBC125C}"/>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spTree>
    <p:extLst>
      <p:ext uri="{BB962C8B-B14F-4D97-AF65-F5344CB8AC3E}">
        <p14:creationId xmlns:p14="http://schemas.microsoft.com/office/powerpoint/2010/main" val="481370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B8279-2DA4-4406-55A4-0C6D1D6904D3}"/>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6212E8E-88DA-8123-C9C3-A4656C658EC4}"/>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B24A80F4-ABD9-946F-6216-CEB29774F5A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B1CD8E04-1835-81B6-B7B4-80A9962D24FB}"/>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2252GA91</a:t>
            </a:r>
            <a:endParaRPr kumimoji="1" lang="ja-JP" altLang="en-US" sz="1100" b="1" dirty="0"/>
          </a:p>
        </p:txBody>
      </p:sp>
      <p:sp>
        <p:nvSpPr>
          <p:cNvPr id="30" name="テキスト ボックス 29">
            <a:extLst>
              <a:ext uri="{FF2B5EF4-FFF2-40B4-BE49-F238E27FC236}">
                <a16:creationId xmlns:a16="http://schemas.microsoft.com/office/drawing/2014/main" id="{1B40D947-7D6E-5C8F-82D7-A6B8EE812338}"/>
              </a:ext>
            </a:extLst>
          </p:cNvPr>
          <p:cNvSpPr txBox="1"/>
          <p:nvPr/>
        </p:nvSpPr>
        <p:spPr>
          <a:xfrm>
            <a:off x="1921294" y="476670"/>
            <a:ext cx="3312368" cy="1200329"/>
          </a:xfrm>
          <a:prstGeom prst="rect">
            <a:avLst/>
          </a:prstGeom>
          <a:noFill/>
        </p:spPr>
        <p:txBody>
          <a:bodyPr wrap="square" rtlCol="0">
            <a:spAutoFit/>
          </a:bodyPr>
          <a:lstStyle/>
          <a:p>
            <a:pPr algn="ctr"/>
            <a:r>
              <a:rPr kumimoji="1" lang="ja-JP" altLang="en-US" sz="3600" b="1" dirty="0"/>
              <a:t>スクウォーク</a:t>
            </a:r>
            <a:endParaRPr kumimoji="1" lang="en-US" altLang="ja-JP" sz="3600" b="1" dirty="0"/>
          </a:p>
          <a:p>
            <a:pPr algn="ctr"/>
            <a:r>
              <a:rPr lang="en-US" altLang="ja-JP" sz="3600" b="1" dirty="0"/>
              <a:t>Squawk</a:t>
            </a:r>
            <a:endParaRPr kumimoji="1" lang="ja-JP" altLang="en-US" sz="3600" b="1" dirty="0"/>
          </a:p>
        </p:txBody>
      </p:sp>
      <p:grpSp>
        <p:nvGrpSpPr>
          <p:cNvPr id="10" name="グループ化 9">
            <a:extLst>
              <a:ext uri="{FF2B5EF4-FFF2-40B4-BE49-F238E27FC236}">
                <a16:creationId xmlns:a16="http://schemas.microsoft.com/office/drawing/2014/main" id="{282C7939-7868-7FC6-15AA-7F9A767FCD74}"/>
              </a:ext>
            </a:extLst>
          </p:cNvPr>
          <p:cNvGrpSpPr/>
          <p:nvPr/>
        </p:nvGrpSpPr>
        <p:grpSpPr>
          <a:xfrm>
            <a:off x="8948056" y="373261"/>
            <a:ext cx="1080000" cy="1224516"/>
            <a:chOff x="9887808" y="447692"/>
            <a:chExt cx="1080000" cy="1224516"/>
          </a:xfrm>
        </p:grpSpPr>
        <p:pic>
          <p:nvPicPr>
            <p:cNvPr id="9" name="Picture 2" descr="qr code">
              <a:extLst>
                <a:ext uri="{FF2B5EF4-FFF2-40B4-BE49-F238E27FC236}">
                  <a16:creationId xmlns:a16="http://schemas.microsoft.com/office/drawing/2014/main" id="{8EE967BF-2435-CBFE-3109-1D146A4090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7808" y="44769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85D37FE8-736D-F6D0-EB01-AF5E31078222}"/>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2525GA91</a:t>
              </a:r>
              <a:endParaRPr kumimoji="1" lang="ja-JP" altLang="en-US" sz="900" dirty="0"/>
            </a:p>
          </p:txBody>
        </p:sp>
      </p:grpSp>
      <p:pic>
        <p:nvPicPr>
          <p:cNvPr id="16" name="図 15" descr="グラフ&#10;&#10;自動的に生成された説明">
            <a:extLst>
              <a:ext uri="{FF2B5EF4-FFF2-40B4-BE49-F238E27FC236}">
                <a16:creationId xmlns:a16="http://schemas.microsoft.com/office/drawing/2014/main" id="{1506582A-7FB4-2D06-11A5-4E51462DDB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3749" y="1588691"/>
            <a:ext cx="2313043" cy="1800000"/>
          </a:xfrm>
          <a:prstGeom prst="rect">
            <a:avLst/>
          </a:prstGeom>
        </p:spPr>
      </p:pic>
      <p:pic>
        <p:nvPicPr>
          <p:cNvPr id="20" name="図 19" descr="ダイアグラム&#10;&#10;自動的に生成された説明">
            <a:extLst>
              <a:ext uri="{FF2B5EF4-FFF2-40B4-BE49-F238E27FC236}">
                <a16:creationId xmlns:a16="http://schemas.microsoft.com/office/drawing/2014/main" id="{854F1E09-B9D4-1A37-81B5-8BD360FD8B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6513" y="1988597"/>
            <a:ext cx="6400000" cy="3600000"/>
          </a:xfrm>
          <a:prstGeom prst="rect">
            <a:avLst/>
          </a:prstGeom>
        </p:spPr>
      </p:pic>
      <p:pic>
        <p:nvPicPr>
          <p:cNvPr id="21" name="図 20" descr="ダイアグラム&#10;&#10;自動的に生成された説明">
            <a:extLst>
              <a:ext uri="{FF2B5EF4-FFF2-40B4-BE49-F238E27FC236}">
                <a16:creationId xmlns:a16="http://schemas.microsoft.com/office/drawing/2014/main" id="{31CD38F0-2765-BE05-C60C-33D6BB02B9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22" name="テキスト ボックス 21">
            <a:extLst>
              <a:ext uri="{FF2B5EF4-FFF2-40B4-BE49-F238E27FC236}">
                <a16:creationId xmlns:a16="http://schemas.microsoft.com/office/drawing/2014/main" id="{EC4F649F-8527-FE89-3E2D-FE1A8B01B75C}"/>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3" name="テキスト ボックス 2">
            <a:extLst>
              <a:ext uri="{FF2B5EF4-FFF2-40B4-BE49-F238E27FC236}">
                <a16:creationId xmlns:a16="http://schemas.microsoft.com/office/drawing/2014/main" id="{E9896B86-CED2-96D7-C948-FC2FC29A5C82}"/>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4" name="グループ化 3">
            <a:extLst>
              <a:ext uri="{FF2B5EF4-FFF2-40B4-BE49-F238E27FC236}">
                <a16:creationId xmlns:a16="http://schemas.microsoft.com/office/drawing/2014/main" id="{1B42FC92-E90B-715F-ED04-9C0CECFC415E}"/>
              </a:ext>
            </a:extLst>
          </p:cNvPr>
          <p:cNvGrpSpPr/>
          <p:nvPr/>
        </p:nvGrpSpPr>
        <p:grpSpPr>
          <a:xfrm>
            <a:off x="415331" y="263757"/>
            <a:ext cx="1072157" cy="1293761"/>
            <a:chOff x="415331" y="263757"/>
            <a:chExt cx="1072157" cy="1293761"/>
          </a:xfrm>
        </p:grpSpPr>
        <p:pic>
          <p:nvPicPr>
            <p:cNvPr id="7" name="図 6" descr="ロゴ, アイコン&#10;&#10;自動的に生成された説明">
              <a:extLst>
                <a:ext uri="{FF2B5EF4-FFF2-40B4-BE49-F238E27FC236}">
                  <a16:creationId xmlns:a16="http://schemas.microsoft.com/office/drawing/2014/main" id="{108B6299-45C2-FC42-AA89-05A666C46A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8" name="図 7" descr="挿絵 が含まれている画像&#10;&#10;自動的に生成された説明">
              <a:extLst>
                <a:ext uri="{FF2B5EF4-FFF2-40B4-BE49-F238E27FC236}">
                  <a16:creationId xmlns:a16="http://schemas.microsoft.com/office/drawing/2014/main" id="{E0C0A461-F014-88DA-FEAF-30B0B26A24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862671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24EAF-38B5-3B80-A77B-3D0EFDE95C1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73265F6-6414-C81E-7BC0-F19F8CE63C4D}"/>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59687012-F4BA-4C5C-8209-9B7A5205E2B5}"/>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4DF1D35A-F7AB-DA6B-A774-57EC76BE3895}"/>
              </a:ext>
            </a:extLst>
          </p:cNvPr>
          <p:cNvSpPr/>
          <p:nvPr/>
        </p:nvSpPr>
        <p:spPr>
          <a:xfrm>
            <a:off x="6851532"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2251GA91</a:t>
            </a:r>
            <a:endParaRPr kumimoji="1" lang="ja-JP" altLang="en-US" sz="1100" b="1" dirty="0"/>
          </a:p>
        </p:txBody>
      </p:sp>
      <p:sp>
        <p:nvSpPr>
          <p:cNvPr id="30" name="テキスト ボックス 29">
            <a:extLst>
              <a:ext uri="{FF2B5EF4-FFF2-40B4-BE49-F238E27FC236}">
                <a16:creationId xmlns:a16="http://schemas.microsoft.com/office/drawing/2014/main" id="{40BAD13B-105B-9766-AC0B-8B8D70D5B520}"/>
              </a:ext>
            </a:extLst>
          </p:cNvPr>
          <p:cNvSpPr txBox="1"/>
          <p:nvPr/>
        </p:nvSpPr>
        <p:spPr>
          <a:xfrm>
            <a:off x="1919536" y="476670"/>
            <a:ext cx="3312368" cy="1200329"/>
          </a:xfrm>
          <a:prstGeom prst="rect">
            <a:avLst/>
          </a:prstGeom>
          <a:noFill/>
        </p:spPr>
        <p:txBody>
          <a:bodyPr wrap="square" rtlCol="0">
            <a:spAutoFit/>
          </a:bodyPr>
          <a:lstStyle/>
          <a:p>
            <a:pPr algn="ctr"/>
            <a:r>
              <a:rPr lang="ja-JP" altLang="en-US" sz="3600" b="1" dirty="0"/>
              <a:t>ストライダー</a:t>
            </a:r>
            <a:endParaRPr lang="en-US" altLang="ja-JP" sz="3600" b="1" dirty="0"/>
          </a:p>
          <a:p>
            <a:pPr algn="ctr"/>
            <a:r>
              <a:rPr kumimoji="1" lang="en-US" altLang="ja-JP" sz="3600" b="1" dirty="0"/>
              <a:t>Stridor</a:t>
            </a:r>
            <a:endParaRPr kumimoji="1" lang="ja-JP" altLang="en-US" sz="3600" b="1" dirty="0"/>
          </a:p>
        </p:txBody>
      </p:sp>
      <p:grpSp>
        <p:nvGrpSpPr>
          <p:cNvPr id="12" name="グループ化 11">
            <a:extLst>
              <a:ext uri="{FF2B5EF4-FFF2-40B4-BE49-F238E27FC236}">
                <a16:creationId xmlns:a16="http://schemas.microsoft.com/office/drawing/2014/main" id="{C51B5BAC-073C-4E25-266B-F3E6FD740B1C}"/>
              </a:ext>
            </a:extLst>
          </p:cNvPr>
          <p:cNvGrpSpPr/>
          <p:nvPr/>
        </p:nvGrpSpPr>
        <p:grpSpPr>
          <a:xfrm>
            <a:off x="8944421" y="380861"/>
            <a:ext cx="1080000" cy="1214262"/>
            <a:chOff x="9888735" y="486546"/>
            <a:chExt cx="1080000" cy="1214262"/>
          </a:xfrm>
        </p:grpSpPr>
        <p:pic>
          <p:nvPicPr>
            <p:cNvPr id="8194" name="Picture 2" descr="qr code">
              <a:extLst>
                <a:ext uri="{FF2B5EF4-FFF2-40B4-BE49-F238E27FC236}">
                  <a16:creationId xmlns:a16="http://schemas.microsoft.com/office/drawing/2014/main" id="{8E61C4FA-9FC2-518E-B0AE-A964DD303A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735" y="48654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39027947-5D7B-2805-813D-C27FF5A1357A}"/>
                </a:ext>
              </a:extLst>
            </p:cNvPr>
            <p:cNvSpPr txBox="1"/>
            <p:nvPr/>
          </p:nvSpPr>
          <p:spPr>
            <a:xfrm>
              <a:off x="10064693" y="1469976"/>
              <a:ext cx="728084" cy="230832"/>
            </a:xfrm>
            <a:prstGeom prst="rect">
              <a:avLst/>
            </a:prstGeom>
            <a:noFill/>
          </p:spPr>
          <p:txBody>
            <a:bodyPr wrap="none" rtlCol="0">
              <a:spAutoFit/>
            </a:bodyPr>
            <a:lstStyle/>
            <a:p>
              <a:r>
                <a:rPr kumimoji="1" lang="en-US" altLang="ja-JP" sz="900" dirty="0"/>
                <a:t>2524GA91</a:t>
              </a:r>
              <a:endParaRPr kumimoji="1" lang="ja-JP" altLang="en-US" sz="900" dirty="0"/>
            </a:p>
          </p:txBody>
        </p:sp>
      </p:grpSp>
      <p:pic>
        <p:nvPicPr>
          <p:cNvPr id="3" name="図 2" descr="グラフ&#10;&#10;低い精度で自動的に生成された説明">
            <a:extLst>
              <a:ext uri="{FF2B5EF4-FFF2-40B4-BE49-F238E27FC236}">
                <a16:creationId xmlns:a16="http://schemas.microsoft.com/office/drawing/2014/main" id="{DE41746D-3DE1-B18D-384A-BBAB74C2BB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8528" y="1580202"/>
            <a:ext cx="2313043" cy="1800000"/>
          </a:xfrm>
          <a:prstGeom prst="rect">
            <a:avLst/>
          </a:prstGeom>
        </p:spPr>
      </p:pic>
      <p:pic>
        <p:nvPicPr>
          <p:cNvPr id="7" name="図 6" descr="ダイアグラム&#10;&#10;中程度の精度で自動的に生成された説明">
            <a:extLst>
              <a:ext uri="{FF2B5EF4-FFF2-40B4-BE49-F238E27FC236}">
                <a16:creationId xmlns:a16="http://schemas.microsoft.com/office/drawing/2014/main" id="{EF85744F-5922-7AFD-8A8B-8DEC560602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6275" y="1991453"/>
            <a:ext cx="6400000" cy="3600000"/>
          </a:xfrm>
          <a:prstGeom prst="rect">
            <a:avLst/>
          </a:prstGeom>
        </p:spPr>
      </p:pic>
      <p:pic>
        <p:nvPicPr>
          <p:cNvPr id="13" name="図 12" descr="ダイアグラム&#10;&#10;自動的に生成された説明">
            <a:extLst>
              <a:ext uri="{FF2B5EF4-FFF2-40B4-BE49-F238E27FC236}">
                <a16:creationId xmlns:a16="http://schemas.microsoft.com/office/drawing/2014/main" id="{70B6356F-5E17-C666-1978-4D2B19A572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4" name="テキスト ボックス 13">
            <a:extLst>
              <a:ext uri="{FF2B5EF4-FFF2-40B4-BE49-F238E27FC236}">
                <a16:creationId xmlns:a16="http://schemas.microsoft.com/office/drawing/2014/main" id="{DB0E7956-19AF-B4DE-B4D7-4B717845A7FD}"/>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8" name="テキスト ボックス 7">
            <a:extLst>
              <a:ext uri="{FF2B5EF4-FFF2-40B4-BE49-F238E27FC236}">
                <a16:creationId xmlns:a16="http://schemas.microsoft.com/office/drawing/2014/main" id="{9459D437-738D-6A71-3830-202028B4D5D5}"/>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9" name="グループ化 8">
            <a:extLst>
              <a:ext uri="{FF2B5EF4-FFF2-40B4-BE49-F238E27FC236}">
                <a16:creationId xmlns:a16="http://schemas.microsoft.com/office/drawing/2014/main" id="{8E3D85E5-F0DD-71C6-9D17-1573202BE458}"/>
              </a:ext>
            </a:extLst>
          </p:cNvPr>
          <p:cNvGrpSpPr/>
          <p:nvPr/>
        </p:nvGrpSpPr>
        <p:grpSpPr>
          <a:xfrm>
            <a:off x="415331" y="263757"/>
            <a:ext cx="1072157" cy="1293761"/>
            <a:chOff x="415331" y="263757"/>
            <a:chExt cx="1072157" cy="1293761"/>
          </a:xfrm>
        </p:grpSpPr>
        <p:pic>
          <p:nvPicPr>
            <p:cNvPr id="10" name="図 9" descr="ロゴ, アイコン&#10;&#10;自動的に生成された説明">
              <a:extLst>
                <a:ext uri="{FF2B5EF4-FFF2-40B4-BE49-F238E27FC236}">
                  <a16:creationId xmlns:a16="http://schemas.microsoft.com/office/drawing/2014/main" id="{982EBD08-3D30-A594-D942-31AD633487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715659CE-7D16-0093-D7CD-6880B9FA95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366082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F0E4E-4062-0AC6-E0FB-A9B7F1DD1EB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6159D88-2681-4DF7-8FF7-5018787E578E}"/>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27467685-BE95-F13E-19C6-48B9A8214EB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956EC285-6909-5D50-4E75-292EE2214467}"/>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2250GA91</a:t>
            </a:r>
            <a:endParaRPr kumimoji="1" lang="ja-JP" altLang="en-US" sz="1100" b="1" dirty="0"/>
          </a:p>
        </p:txBody>
      </p:sp>
      <p:sp>
        <p:nvSpPr>
          <p:cNvPr id="30" name="テキスト ボックス 29">
            <a:extLst>
              <a:ext uri="{FF2B5EF4-FFF2-40B4-BE49-F238E27FC236}">
                <a16:creationId xmlns:a16="http://schemas.microsoft.com/office/drawing/2014/main" id="{8ABC7BB4-5D84-22DC-FC1D-51939EF405BD}"/>
              </a:ext>
            </a:extLst>
          </p:cNvPr>
          <p:cNvSpPr txBox="1"/>
          <p:nvPr/>
        </p:nvSpPr>
        <p:spPr>
          <a:xfrm>
            <a:off x="1721408" y="476670"/>
            <a:ext cx="3706076" cy="1200329"/>
          </a:xfrm>
          <a:prstGeom prst="rect">
            <a:avLst/>
          </a:prstGeom>
          <a:noFill/>
        </p:spPr>
        <p:txBody>
          <a:bodyPr wrap="square" rtlCol="0">
            <a:spAutoFit/>
          </a:bodyPr>
          <a:lstStyle/>
          <a:p>
            <a:pPr algn="ctr"/>
            <a:r>
              <a:rPr kumimoji="1" lang="ja-JP" altLang="en-US" sz="3600" b="1" dirty="0"/>
              <a:t>捻髪音</a:t>
            </a:r>
            <a:endParaRPr kumimoji="1" lang="en-US" altLang="ja-JP" sz="3600" b="1" dirty="0"/>
          </a:p>
          <a:p>
            <a:pPr algn="ctr"/>
            <a:r>
              <a:rPr kumimoji="1" lang="en-US" altLang="ja-JP" sz="3600" b="1" dirty="0"/>
              <a:t>Fine crackles</a:t>
            </a:r>
            <a:endParaRPr kumimoji="1" lang="ja-JP" altLang="en-US" sz="3600" b="1" dirty="0"/>
          </a:p>
        </p:txBody>
      </p:sp>
      <p:grpSp>
        <p:nvGrpSpPr>
          <p:cNvPr id="2" name="グループ化 1">
            <a:extLst>
              <a:ext uri="{FF2B5EF4-FFF2-40B4-BE49-F238E27FC236}">
                <a16:creationId xmlns:a16="http://schemas.microsoft.com/office/drawing/2014/main" id="{8E7197FB-ACA5-6E05-7C9A-A06D908919D4}"/>
              </a:ext>
            </a:extLst>
          </p:cNvPr>
          <p:cNvGrpSpPr/>
          <p:nvPr/>
        </p:nvGrpSpPr>
        <p:grpSpPr>
          <a:xfrm>
            <a:off x="8944541" y="372006"/>
            <a:ext cx="1080000" cy="1214262"/>
            <a:chOff x="9984432" y="402127"/>
            <a:chExt cx="1080000" cy="1214262"/>
          </a:xfrm>
        </p:grpSpPr>
        <p:pic>
          <p:nvPicPr>
            <p:cNvPr id="9218" name="Picture 2" descr="qr code">
              <a:extLst>
                <a:ext uri="{FF2B5EF4-FFF2-40B4-BE49-F238E27FC236}">
                  <a16:creationId xmlns:a16="http://schemas.microsoft.com/office/drawing/2014/main" id="{D5AD495D-2B38-44A8-1DEE-6C237B4ED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40212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2EA05BF1-185F-F1C3-8356-D7D76AFABAF9}"/>
                </a:ext>
              </a:extLst>
            </p:cNvPr>
            <p:cNvSpPr txBox="1"/>
            <p:nvPr/>
          </p:nvSpPr>
          <p:spPr>
            <a:xfrm>
              <a:off x="10160390" y="1385557"/>
              <a:ext cx="728084" cy="230832"/>
            </a:xfrm>
            <a:prstGeom prst="rect">
              <a:avLst/>
            </a:prstGeom>
            <a:noFill/>
          </p:spPr>
          <p:txBody>
            <a:bodyPr wrap="none" rtlCol="0">
              <a:spAutoFit/>
            </a:bodyPr>
            <a:lstStyle/>
            <a:p>
              <a:r>
                <a:rPr kumimoji="1" lang="en-US" altLang="ja-JP" sz="900" dirty="0"/>
                <a:t>2523GA91</a:t>
              </a:r>
              <a:endParaRPr kumimoji="1" lang="ja-JP" altLang="en-US" sz="900" dirty="0"/>
            </a:p>
          </p:txBody>
        </p:sp>
      </p:grpSp>
      <p:pic>
        <p:nvPicPr>
          <p:cNvPr id="9" name="図 8" descr="ダイアグラム&#10;&#10;自動的に生成された説明">
            <a:extLst>
              <a:ext uri="{FF2B5EF4-FFF2-40B4-BE49-F238E27FC236}">
                <a16:creationId xmlns:a16="http://schemas.microsoft.com/office/drawing/2014/main" id="{1BEEE686-22EE-266E-8DD8-4A67B366C5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6513" y="1994722"/>
            <a:ext cx="6400000" cy="3600000"/>
          </a:xfrm>
          <a:prstGeom prst="rect">
            <a:avLst/>
          </a:prstGeom>
        </p:spPr>
      </p:pic>
      <p:pic>
        <p:nvPicPr>
          <p:cNvPr id="13" name="図 12" descr="グラフ&#10;&#10;中程度の精度で自動的に生成された説明">
            <a:extLst>
              <a:ext uri="{FF2B5EF4-FFF2-40B4-BE49-F238E27FC236}">
                <a16:creationId xmlns:a16="http://schemas.microsoft.com/office/drawing/2014/main" id="{E1001A22-FCD2-88DB-36C1-380B363592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8528" y="1576960"/>
            <a:ext cx="2313043" cy="1800000"/>
          </a:xfrm>
          <a:prstGeom prst="rect">
            <a:avLst/>
          </a:prstGeom>
        </p:spPr>
      </p:pic>
      <p:pic>
        <p:nvPicPr>
          <p:cNvPr id="14" name="図 13" descr="ダイアグラム&#10;&#10;自動的に生成された説明">
            <a:extLst>
              <a:ext uri="{FF2B5EF4-FFF2-40B4-BE49-F238E27FC236}">
                <a16:creationId xmlns:a16="http://schemas.microsoft.com/office/drawing/2014/main" id="{9750E4D5-62A1-0003-15A0-E09FB1D461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5" name="テキスト ボックス 14">
            <a:extLst>
              <a:ext uri="{FF2B5EF4-FFF2-40B4-BE49-F238E27FC236}">
                <a16:creationId xmlns:a16="http://schemas.microsoft.com/office/drawing/2014/main" id="{3476C579-E4A7-8378-1E78-ED6514FBD662}"/>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テキスト ボックス 3">
            <a:extLst>
              <a:ext uri="{FF2B5EF4-FFF2-40B4-BE49-F238E27FC236}">
                <a16:creationId xmlns:a16="http://schemas.microsoft.com/office/drawing/2014/main" id="{6469A603-30CB-E88E-8E13-557A43E5843D}"/>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39070113-78A3-3BFC-8FEA-6C4717C1ECE0}"/>
              </a:ext>
            </a:extLst>
          </p:cNvPr>
          <p:cNvGrpSpPr/>
          <p:nvPr/>
        </p:nvGrpSpPr>
        <p:grpSpPr>
          <a:xfrm>
            <a:off x="415331" y="263757"/>
            <a:ext cx="1072157" cy="1293761"/>
            <a:chOff x="415331" y="263757"/>
            <a:chExt cx="1072157" cy="1293761"/>
          </a:xfrm>
        </p:grpSpPr>
        <p:pic>
          <p:nvPicPr>
            <p:cNvPr id="8" name="図 7" descr="ロゴ, アイコン&#10;&#10;自動的に生成された説明">
              <a:extLst>
                <a:ext uri="{FF2B5EF4-FFF2-40B4-BE49-F238E27FC236}">
                  <a16:creationId xmlns:a16="http://schemas.microsoft.com/office/drawing/2014/main" id="{FF2B2959-0388-8C1C-4AD0-35386D89EE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B7BECC73-A30D-8E55-3531-7D180E20C1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88312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53AF4-CE70-FEC1-CF46-2D5C0401A1BF}"/>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934CA85-86C7-B462-CC91-E10FA1FE714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E898B8CE-28EF-4489-7C7F-5C8C16ED08B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E0359618-92C7-A288-A01C-CC66D608A7E6}"/>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2249GA91</a:t>
            </a:r>
            <a:endParaRPr kumimoji="1" lang="ja-JP" altLang="en-US" sz="1100" b="1" dirty="0"/>
          </a:p>
        </p:txBody>
      </p:sp>
      <p:sp>
        <p:nvSpPr>
          <p:cNvPr id="30" name="テキスト ボックス 29">
            <a:extLst>
              <a:ext uri="{FF2B5EF4-FFF2-40B4-BE49-F238E27FC236}">
                <a16:creationId xmlns:a16="http://schemas.microsoft.com/office/drawing/2014/main" id="{8EB74BF5-847B-A01F-40F6-F9D9BE49B5E9}"/>
              </a:ext>
            </a:extLst>
          </p:cNvPr>
          <p:cNvSpPr txBox="1"/>
          <p:nvPr/>
        </p:nvSpPr>
        <p:spPr>
          <a:xfrm>
            <a:off x="1530019" y="476670"/>
            <a:ext cx="4104457" cy="1200329"/>
          </a:xfrm>
          <a:prstGeom prst="rect">
            <a:avLst/>
          </a:prstGeom>
          <a:noFill/>
        </p:spPr>
        <p:txBody>
          <a:bodyPr wrap="square" rtlCol="0">
            <a:spAutoFit/>
          </a:bodyPr>
          <a:lstStyle/>
          <a:p>
            <a:pPr algn="ctr"/>
            <a:r>
              <a:rPr lang="ja-JP" altLang="en-US" sz="3600" b="1" dirty="0"/>
              <a:t>水泡</a:t>
            </a:r>
            <a:r>
              <a:rPr kumimoji="1" lang="ja-JP" altLang="en-US" sz="3600" b="1" dirty="0"/>
              <a:t>音</a:t>
            </a:r>
            <a:endParaRPr kumimoji="1" lang="en-US" altLang="ja-JP" sz="3600" b="1" dirty="0"/>
          </a:p>
          <a:p>
            <a:pPr algn="ctr"/>
            <a:r>
              <a:rPr lang="en-US" altLang="ja-JP" sz="3600" b="1" dirty="0"/>
              <a:t>Coarse</a:t>
            </a:r>
            <a:r>
              <a:rPr kumimoji="1" lang="en-US" altLang="ja-JP" sz="3600" b="1" dirty="0"/>
              <a:t> crackles</a:t>
            </a:r>
            <a:endParaRPr kumimoji="1" lang="ja-JP" altLang="en-US" sz="3600" b="1" dirty="0"/>
          </a:p>
        </p:txBody>
      </p:sp>
      <p:grpSp>
        <p:nvGrpSpPr>
          <p:cNvPr id="3" name="グループ化 2">
            <a:extLst>
              <a:ext uri="{FF2B5EF4-FFF2-40B4-BE49-F238E27FC236}">
                <a16:creationId xmlns:a16="http://schemas.microsoft.com/office/drawing/2014/main" id="{1BCFCC7D-009A-E22E-0194-34FB7EADE811}"/>
              </a:ext>
            </a:extLst>
          </p:cNvPr>
          <p:cNvGrpSpPr/>
          <p:nvPr/>
        </p:nvGrpSpPr>
        <p:grpSpPr>
          <a:xfrm>
            <a:off x="8944421" y="373217"/>
            <a:ext cx="1080000" cy="1221906"/>
            <a:chOff x="9984432" y="394483"/>
            <a:chExt cx="1080000" cy="1221906"/>
          </a:xfrm>
        </p:grpSpPr>
        <p:pic>
          <p:nvPicPr>
            <p:cNvPr id="10242" name="Picture 2" descr="qr code">
              <a:extLst>
                <a:ext uri="{FF2B5EF4-FFF2-40B4-BE49-F238E27FC236}">
                  <a16:creationId xmlns:a16="http://schemas.microsoft.com/office/drawing/2014/main" id="{08243F16-6C3D-3481-F3A3-EAD8584044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39448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93207F8A-AC82-5ACC-FC15-8C5D0B3526C6}"/>
                </a:ext>
              </a:extLst>
            </p:cNvPr>
            <p:cNvSpPr txBox="1"/>
            <p:nvPr/>
          </p:nvSpPr>
          <p:spPr>
            <a:xfrm>
              <a:off x="10160390" y="1385557"/>
              <a:ext cx="728084" cy="230832"/>
            </a:xfrm>
            <a:prstGeom prst="rect">
              <a:avLst/>
            </a:prstGeom>
            <a:noFill/>
          </p:spPr>
          <p:txBody>
            <a:bodyPr wrap="none" rtlCol="0">
              <a:spAutoFit/>
            </a:bodyPr>
            <a:lstStyle/>
            <a:p>
              <a:r>
                <a:rPr kumimoji="1" lang="en-US" altLang="ja-JP" sz="900" dirty="0"/>
                <a:t>2522GA91</a:t>
              </a:r>
              <a:endParaRPr kumimoji="1" lang="ja-JP" altLang="en-US" sz="900" dirty="0"/>
            </a:p>
          </p:txBody>
        </p:sp>
      </p:grpSp>
      <p:pic>
        <p:nvPicPr>
          <p:cNvPr id="7" name="図 6" descr="ダイアグラム&#10;&#10;自動的に生成された説明">
            <a:extLst>
              <a:ext uri="{FF2B5EF4-FFF2-40B4-BE49-F238E27FC236}">
                <a16:creationId xmlns:a16="http://schemas.microsoft.com/office/drawing/2014/main" id="{3229880C-EFB7-C0CF-EB48-CCC59005BD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7133" y="1989588"/>
            <a:ext cx="6400000" cy="3600000"/>
          </a:xfrm>
          <a:prstGeom prst="rect">
            <a:avLst/>
          </a:prstGeom>
        </p:spPr>
      </p:pic>
      <p:pic>
        <p:nvPicPr>
          <p:cNvPr id="12" name="図 11" descr="グラフ&#10;&#10;自動的に生成された説明">
            <a:extLst>
              <a:ext uri="{FF2B5EF4-FFF2-40B4-BE49-F238E27FC236}">
                <a16:creationId xmlns:a16="http://schemas.microsoft.com/office/drawing/2014/main" id="{06A9DB32-A1A1-6D20-0FB1-65ABD9B4D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7895" y="1578058"/>
            <a:ext cx="2313044" cy="1800000"/>
          </a:xfrm>
          <a:prstGeom prst="rect">
            <a:avLst/>
          </a:prstGeom>
        </p:spPr>
      </p:pic>
      <p:pic>
        <p:nvPicPr>
          <p:cNvPr id="14" name="図 13" descr="ダイアグラム&#10;&#10;自動的に生成された説明">
            <a:extLst>
              <a:ext uri="{FF2B5EF4-FFF2-40B4-BE49-F238E27FC236}">
                <a16:creationId xmlns:a16="http://schemas.microsoft.com/office/drawing/2014/main" id="{370B4D51-1E83-66FE-2BA2-A25ACF3A7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5" name="テキスト ボックス 14">
            <a:extLst>
              <a:ext uri="{FF2B5EF4-FFF2-40B4-BE49-F238E27FC236}">
                <a16:creationId xmlns:a16="http://schemas.microsoft.com/office/drawing/2014/main" id="{6CB8FCF4-DBEE-EE21-074D-A5640DAB77DF}"/>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テキスト ボックス 3">
            <a:extLst>
              <a:ext uri="{FF2B5EF4-FFF2-40B4-BE49-F238E27FC236}">
                <a16:creationId xmlns:a16="http://schemas.microsoft.com/office/drawing/2014/main" id="{D3A41BC8-7EB8-F00C-7D72-B4069BCC699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8" name="グループ化 7">
            <a:extLst>
              <a:ext uri="{FF2B5EF4-FFF2-40B4-BE49-F238E27FC236}">
                <a16:creationId xmlns:a16="http://schemas.microsoft.com/office/drawing/2014/main" id="{596A05CB-B479-5391-854C-CCBE3C61C619}"/>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CEFFB010-47C6-7489-51D5-78E24458E7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A67BD64A-CF13-AA48-946F-A1CF2D5A55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58439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429AD-182E-2D15-6F7B-3FD4DAC0AED7}"/>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EF123B1-4E1D-19D9-6A28-80BCD6F799E4}"/>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07B45CFF-0E5D-A7D8-71C8-433408E0BF54}"/>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D06D4F7B-C46C-0B20-1B89-0527330E36FD}"/>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6096B024-9A64-E48A-398F-05D8F3FB915F}"/>
              </a:ext>
            </a:extLst>
          </p:cNvPr>
          <p:cNvSpPr/>
          <p:nvPr/>
        </p:nvSpPr>
        <p:spPr>
          <a:xfrm>
            <a:off x="6874826" y="715885"/>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2248GA91</a:t>
            </a:r>
            <a:endParaRPr kumimoji="1" lang="ja-JP" altLang="en-US" sz="1100" b="1" dirty="0"/>
          </a:p>
        </p:txBody>
      </p:sp>
      <p:sp>
        <p:nvSpPr>
          <p:cNvPr id="30" name="テキスト ボックス 29">
            <a:extLst>
              <a:ext uri="{FF2B5EF4-FFF2-40B4-BE49-F238E27FC236}">
                <a16:creationId xmlns:a16="http://schemas.microsoft.com/office/drawing/2014/main" id="{B76B1B62-FABF-F139-4879-6185376976F1}"/>
              </a:ext>
            </a:extLst>
          </p:cNvPr>
          <p:cNvSpPr txBox="1"/>
          <p:nvPr/>
        </p:nvSpPr>
        <p:spPr>
          <a:xfrm>
            <a:off x="1487487" y="388534"/>
            <a:ext cx="4608513" cy="1200329"/>
          </a:xfrm>
          <a:prstGeom prst="rect">
            <a:avLst/>
          </a:prstGeom>
          <a:noFill/>
        </p:spPr>
        <p:txBody>
          <a:bodyPr wrap="square" rtlCol="0">
            <a:spAutoFit/>
          </a:bodyPr>
          <a:lstStyle/>
          <a:p>
            <a:pPr algn="ctr"/>
            <a:r>
              <a:rPr lang="ja-JP" altLang="en-US" sz="3600" b="1" dirty="0"/>
              <a:t>胸膜摩擦</a:t>
            </a:r>
            <a:r>
              <a:rPr kumimoji="1" lang="ja-JP" altLang="en-US" sz="3600" b="1" dirty="0"/>
              <a:t>音</a:t>
            </a:r>
            <a:endParaRPr kumimoji="1" lang="en-US" altLang="ja-JP" sz="3600" b="1" dirty="0"/>
          </a:p>
          <a:p>
            <a:pPr algn="ctr"/>
            <a:r>
              <a:rPr kumimoji="1" lang="en-US" altLang="ja-JP" sz="3600" b="1" dirty="0"/>
              <a:t>Pleural friction rub</a:t>
            </a:r>
            <a:endParaRPr kumimoji="1" lang="ja-JP" altLang="en-US" sz="3600" b="1" dirty="0"/>
          </a:p>
        </p:txBody>
      </p:sp>
      <p:grpSp>
        <p:nvGrpSpPr>
          <p:cNvPr id="13" name="グループ化 12">
            <a:extLst>
              <a:ext uri="{FF2B5EF4-FFF2-40B4-BE49-F238E27FC236}">
                <a16:creationId xmlns:a16="http://schemas.microsoft.com/office/drawing/2014/main" id="{A3D12862-BB19-3111-D2FA-4B277474BA6A}"/>
              </a:ext>
            </a:extLst>
          </p:cNvPr>
          <p:cNvGrpSpPr/>
          <p:nvPr/>
        </p:nvGrpSpPr>
        <p:grpSpPr>
          <a:xfrm>
            <a:off x="8948588" y="388809"/>
            <a:ext cx="1080000" cy="1195554"/>
            <a:chOff x="9984432" y="420835"/>
            <a:chExt cx="1080000" cy="1195554"/>
          </a:xfrm>
        </p:grpSpPr>
        <p:pic>
          <p:nvPicPr>
            <p:cNvPr id="11266" name="Picture 2" descr="qr code">
              <a:extLst>
                <a:ext uri="{FF2B5EF4-FFF2-40B4-BE49-F238E27FC236}">
                  <a16:creationId xmlns:a16="http://schemas.microsoft.com/office/drawing/2014/main" id="{1262B325-1672-6CA0-097F-E42BC30EE1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42083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8700781A-4E53-8A45-AFE8-413E9EC9A75C}"/>
                </a:ext>
              </a:extLst>
            </p:cNvPr>
            <p:cNvSpPr txBox="1"/>
            <p:nvPr/>
          </p:nvSpPr>
          <p:spPr>
            <a:xfrm>
              <a:off x="10160390" y="1385557"/>
              <a:ext cx="728084" cy="230832"/>
            </a:xfrm>
            <a:prstGeom prst="rect">
              <a:avLst/>
            </a:prstGeom>
            <a:noFill/>
          </p:spPr>
          <p:txBody>
            <a:bodyPr wrap="none" rtlCol="0">
              <a:spAutoFit/>
            </a:bodyPr>
            <a:lstStyle/>
            <a:p>
              <a:r>
                <a:rPr kumimoji="1" lang="en-US" altLang="ja-JP" sz="900" dirty="0"/>
                <a:t>2522GA91</a:t>
              </a:r>
              <a:endParaRPr kumimoji="1" lang="ja-JP" altLang="en-US" sz="900" dirty="0"/>
            </a:p>
          </p:txBody>
        </p:sp>
      </p:grpSp>
      <p:pic>
        <p:nvPicPr>
          <p:cNvPr id="17" name="図 16" descr="ダイアグラム&#10;&#10;自動的に生成された説明">
            <a:extLst>
              <a:ext uri="{FF2B5EF4-FFF2-40B4-BE49-F238E27FC236}">
                <a16:creationId xmlns:a16="http://schemas.microsoft.com/office/drawing/2014/main" id="{A363757B-4A15-25C5-91A2-1CE5028DF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pic>
        <p:nvPicPr>
          <p:cNvPr id="4" name="図 3" descr="ダイアグラム&#10;&#10;低い精度で自動的に生成された説明">
            <a:extLst>
              <a:ext uri="{FF2B5EF4-FFF2-40B4-BE49-F238E27FC236}">
                <a16:creationId xmlns:a16="http://schemas.microsoft.com/office/drawing/2014/main" id="{67227A1E-18DB-ECBF-2057-48A6AE0791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1964" y="1584932"/>
            <a:ext cx="2313043" cy="1800000"/>
          </a:xfrm>
          <a:prstGeom prst="rect">
            <a:avLst/>
          </a:prstGeom>
        </p:spPr>
      </p:pic>
      <p:pic>
        <p:nvPicPr>
          <p:cNvPr id="10" name="図 9" descr="ダイアグラム&#10;&#10;自動的に生成された説明">
            <a:extLst>
              <a:ext uri="{FF2B5EF4-FFF2-40B4-BE49-F238E27FC236}">
                <a16:creationId xmlns:a16="http://schemas.microsoft.com/office/drawing/2014/main" id="{E12C8B18-986B-D332-786B-36224DE767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660" y="1636395"/>
            <a:ext cx="7040000" cy="3960000"/>
          </a:xfrm>
          <a:prstGeom prst="rect">
            <a:avLst/>
          </a:prstGeom>
        </p:spPr>
      </p:pic>
      <p:sp>
        <p:nvSpPr>
          <p:cNvPr id="3" name="テキスト ボックス 2">
            <a:extLst>
              <a:ext uri="{FF2B5EF4-FFF2-40B4-BE49-F238E27FC236}">
                <a16:creationId xmlns:a16="http://schemas.microsoft.com/office/drawing/2014/main" id="{A49CE05A-334D-317B-F361-BE69C160B08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2CD9758A-E766-51C9-0F0E-6A31B2AF57F7}"/>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AD91A317-FFBA-00F6-D606-C755A04140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2E0971BD-69A3-3189-0CC3-32F0B10420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943009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095A8-D6CE-AD75-2343-BB4FE1D4EBBB}"/>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0E2B9BD-8BC1-2AD3-D165-65037B32119A}"/>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EE38C59-D8AB-66D8-409D-88B0A4AE3BA9}"/>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4E901631-02E3-7F24-FBB4-B1261F2D9043}"/>
              </a:ext>
            </a:extLst>
          </p:cNvPr>
          <p:cNvSpPr txBox="1"/>
          <p:nvPr/>
        </p:nvSpPr>
        <p:spPr>
          <a:xfrm>
            <a:off x="1506608" y="4963568"/>
            <a:ext cx="2143536" cy="230832"/>
          </a:xfrm>
          <a:prstGeom prst="rect">
            <a:avLst/>
          </a:prstGeom>
          <a:noFill/>
        </p:spPr>
        <p:txBody>
          <a:bodyPr wrap="none" rtlCol="0">
            <a:spAutoFit/>
          </a:bodyPr>
          <a:lstStyle/>
          <a:p>
            <a:pPr algn="ctr"/>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BE551797-3B64-045B-CC4F-CCEF5BC1BE45}"/>
              </a:ext>
            </a:extLst>
          </p:cNvPr>
          <p:cNvSpPr/>
          <p:nvPr/>
        </p:nvSpPr>
        <p:spPr>
          <a:xfrm>
            <a:off x="1750284" y="4385519"/>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2242GA91</a:t>
            </a:r>
            <a:endParaRPr kumimoji="1" lang="ja-JP" altLang="en-US" sz="1100" b="1" dirty="0"/>
          </a:p>
        </p:txBody>
      </p:sp>
      <p:sp>
        <p:nvSpPr>
          <p:cNvPr id="30" name="テキスト ボックス 29">
            <a:extLst>
              <a:ext uri="{FF2B5EF4-FFF2-40B4-BE49-F238E27FC236}">
                <a16:creationId xmlns:a16="http://schemas.microsoft.com/office/drawing/2014/main" id="{87BEA5B1-7C9E-72DB-A305-15BD9D978D9D}"/>
              </a:ext>
            </a:extLst>
          </p:cNvPr>
          <p:cNvSpPr txBox="1"/>
          <p:nvPr/>
        </p:nvSpPr>
        <p:spPr>
          <a:xfrm>
            <a:off x="1557765" y="494008"/>
            <a:ext cx="2954059" cy="954107"/>
          </a:xfrm>
          <a:prstGeom prst="rect">
            <a:avLst/>
          </a:prstGeom>
          <a:noFill/>
        </p:spPr>
        <p:txBody>
          <a:bodyPr wrap="square" rtlCol="0">
            <a:spAutoFit/>
          </a:bodyPr>
          <a:lstStyle/>
          <a:p>
            <a:pPr algn="ctr"/>
            <a:r>
              <a:rPr kumimoji="1" lang="ja-JP" altLang="en-US" sz="2800" b="1" dirty="0"/>
              <a:t>呼吸音の変化</a:t>
            </a:r>
            <a:endParaRPr kumimoji="1" lang="en-US" altLang="ja-JP" sz="2800" b="1" dirty="0"/>
          </a:p>
          <a:p>
            <a:pPr algn="ctr"/>
            <a:r>
              <a:rPr kumimoji="1" lang="ja-JP" altLang="en-US" sz="2800" b="1" dirty="0"/>
              <a:t>空洞呼吸</a:t>
            </a:r>
          </a:p>
        </p:txBody>
      </p:sp>
      <p:sp>
        <p:nvSpPr>
          <p:cNvPr id="3" name="テキスト ボックス 2">
            <a:extLst>
              <a:ext uri="{FF2B5EF4-FFF2-40B4-BE49-F238E27FC236}">
                <a16:creationId xmlns:a16="http://schemas.microsoft.com/office/drawing/2014/main" id="{9A32B5D7-F8AB-FEC3-58EF-BFFEED13FB4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DDBE0D9E-0AC6-2E3F-B961-12F16503FFCF}"/>
              </a:ext>
            </a:extLst>
          </p:cNvPr>
          <p:cNvGrpSpPr/>
          <p:nvPr/>
        </p:nvGrpSpPr>
        <p:grpSpPr>
          <a:xfrm>
            <a:off x="380161" y="324181"/>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FB9BFA9B-196B-94AE-28E4-67CC7D163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3104E47-0D88-44D9-2B12-EE36BE7005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942CC3A8-38C9-F76B-13CE-C55A46960F02}"/>
              </a:ext>
            </a:extLst>
          </p:cNvPr>
          <p:cNvSpPr txBox="1"/>
          <p:nvPr/>
        </p:nvSpPr>
        <p:spPr>
          <a:xfrm>
            <a:off x="932854" y="1772816"/>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60</a:t>
            </a:r>
            <a:r>
              <a:rPr lang="ja-JP" altLang="en-US" b="0" i="0" dirty="0">
                <a:solidFill>
                  <a:srgbClr val="333333"/>
                </a:solidFill>
                <a:effectLst/>
                <a:latin typeface="Quicksand"/>
              </a:rPr>
              <a:t>歳女性、肺腺癌</a:t>
            </a:r>
          </a:p>
        </p:txBody>
      </p:sp>
      <p:sp>
        <p:nvSpPr>
          <p:cNvPr id="16" name="テキスト ボックス 15">
            <a:extLst>
              <a:ext uri="{FF2B5EF4-FFF2-40B4-BE49-F238E27FC236}">
                <a16:creationId xmlns:a16="http://schemas.microsoft.com/office/drawing/2014/main" id="{7CFDA577-9BC9-2945-98F1-A907997D85CD}"/>
              </a:ext>
            </a:extLst>
          </p:cNvPr>
          <p:cNvSpPr txBox="1"/>
          <p:nvPr/>
        </p:nvSpPr>
        <p:spPr>
          <a:xfrm>
            <a:off x="932854" y="2651585"/>
            <a:ext cx="5089470"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背側右下肺野で「肺胞呼吸音の気管呼吸音化」がみられ、背側左下肺野ではファインクラックルズを聴取する</a:t>
            </a:r>
          </a:p>
        </p:txBody>
      </p:sp>
      <p:sp>
        <p:nvSpPr>
          <p:cNvPr id="2" name="テキスト ボックス 1">
            <a:extLst>
              <a:ext uri="{FF2B5EF4-FFF2-40B4-BE49-F238E27FC236}">
                <a16:creationId xmlns:a16="http://schemas.microsoft.com/office/drawing/2014/main" id="{DD978108-96AA-BF0E-B401-B85DA0AAE537}"/>
              </a:ext>
            </a:extLst>
          </p:cNvPr>
          <p:cNvSpPr txBox="1"/>
          <p:nvPr/>
        </p:nvSpPr>
        <p:spPr>
          <a:xfrm>
            <a:off x="7553537" y="495822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F4A20F84-8FEA-27EF-56B9-D4AED3F2C654}"/>
              </a:ext>
            </a:extLst>
          </p:cNvPr>
          <p:cNvSpPr/>
          <p:nvPr/>
        </p:nvSpPr>
        <p:spPr>
          <a:xfrm>
            <a:off x="7797213" y="4380175"/>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2241GA91</a:t>
            </a:r>
            <a:endParaRPr kumimoji="1" lang="ja-JP" altLang="en-US" sz="1100" b="1" dirty="0"/>
          </a:p>
        </p:txBody>
      </p:sp>
      <p:sp>
        <p:nvSpPr>
          <p:cNvPr id="10" name="テキスト ボックス 9">
            <a:extLst>
              <a:ext uri="{FF2B5EF4-FFF2-40B4-BE49-F238E27FC236}">
                <a16:creationId xmlns:a16="http://schemas.microsoft.com/office/drawing/2014/main" id="{29C13139-417C-9FD9-E222-D8F7270A4B29}"/>
              </a:ext>
            </a:extLst>
          </p:cNvPr>
          <p:cNvSpPr txBox="1"/>
          <p:nvPr/>
        </p:nvSpPr>
        <p:spPr>
          <a:xfrm>
            <a:off x="7614164" y="555563"/>
            <a:ext cx="4386492" cy="830997"/>
          </a:xfrm>
          <a:prstGeom prst="rect">
            <a:avLst/>
          </a:prstGeom>
          <a:noFill/>
        </p:spPr>
        <p:txBody>
          <a:bodyPr wrap="square" rtlCol="0">
            <a:spAutoFit/>
          </a:bodyPr>
          <a:lstStyle/>
          <a:p>
            <a:pPr algn="ctr"/>
            <a:r>
              <a:rPr kumimoji="1" lang="ja-JP" altLang="en-US" sz="2400" b="1" dirty="0"/>
              <a:t>気管呼吸音の低下</a:t>
            </a:r>
            <a:endParaRPr kumimoji="1" lang="en-US" altLang="ja-JP" sz="2400" b="1" dirty="0"/>
          </a:p>
          <a:p>
            <a:pPr algn="ctr"/>
            <a:r>
              <a:rPr lang="ja-JP" altLang="en-US" sz="2400" b="1" dirty="0"/>
              <a:t>悪性リンパ腫による気道狭窄</a:t>
            </a:r>
            <a:endParaRPr kumimoji="1" lang="ja-JP" altLang="en-US" sz="2400" b="1" dirty="0"/>
          </a:p>
        </p:txBody>
      </p:sp>
      <p:grpSp>
        <p:nvGrpSpPr>
          <p:cNvPr id="13" name="グループ化 12">
            <a:extLst>
              <a:ext uri="{FF2B5EF4-FFF2-40B4-BE49-F238E27FC236}">
                <a16:creationId xmlns:a16="http://schemas.microsoft.com/office/drawing/2014/main" id="{C1F48BE0-9535-C304-858E-53DE9009959B}"/>
              </a:ext>
            </a:extLst>
          </p:cNvPr>
          <p:cNvGrpSpPr/>
          <p:nvPr/>
        </p:nvGrpSpPr>
        <p:grpSpPr>
          <a:xfrm>
            <a:off x="6443160" y="324181"/>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BF36DC60-4E43-EB44-F904-5E1A6F33D7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8E8F0786-C641-7905-F97F-E6ADCE326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F3BDD618-4FC2-FFE1-BF3B-8C7238EC6B16}"/>
              </a:ext>
            </a:extLst>
          </p:cNvPr>
          <p:cNvSpPr txBox="1"/>
          <p:nvPr/>
        </p:nvSpPr>
        <p:spPr>
          <a:xfrm>
            <a:off x="6966092" y="1772816"/>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84</a:t>
            </a:r>
            <a:r>
              <a:rPr lang="ja-JP" altLang="en-US" b="0" i="0" dirty="0">
                <a:solidFill>
                  <a:srgbClr val="333333"/>
                </a:solidFill>
                <a:effectLst/>
                <a:latin typeface="Quicksand"/>
              </a:rPr>
              <a:t>歳女性、悪性リンパ腫による気道狭窄</a:t>
            </a:r>
          </a:p>
        </p:txBody>
      </p:sp>
      <p:sp>
        <p:nvSpPr>
          <p:cNvPr id="19" name="テキスト ボックス 18">
            <a:extLst>
              <a:ext uri="{FF2B5EF4-FFF2-40B4-BE49-F238E27FC236}">
                <a16:creationId xmlns:a16="http://schemas.microsoft.com/office/drawing/2014/main" id="{4A097FE0-0359-EDD4-CD19-67AAA38B1F42}"/>
              </a:ext>
            </a:extLst>
          </p:cNvPr>
          <p:cNvSpPr txBox="1"/>
          <p:nvPr/>
        </p:nvSpPr>
        <p:spPr>
          <a:xfrm>
            <a:off x="6966092" y="2651585"/>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左気管支領域で呼吸音低下が認められる</a:t>
            </a:r>
          </a:p>
        </p:txBody>
      </p:sp>
    </p:spTree>
    <p:extLst>
      <p:ext uri="{BB962C8B-B14F-4D97-AF65-F5344CB8AC3E}">
        <p14:creationId xmlns:p14="http://schemas.microsoft.com/office/powerpoint/2010/main" val="2689364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B23C1-AE6B-AD48-3C35-710D924CF1F9}"/>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DDBAAF7-319D-3806-9350-F2F1F2780CA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602FC4A-9E78-9E35-C4BE-5101346B13E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2916F137-A3F7-CA34-BBC7-BA46F99D7E59}"/>
              </a:ext>
            </a:extLst>
          </p:cNvPr>
          <p:cNvSpPr txBox="1"/>
          <p:nvPr/>
        </p:nvSpPr>
        <p:spPr>
          <a:xfrm>
            <a:off x="1512805" y="49745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79C3627B-8D4E-D9E2-652F-20853FE8C926}"/>
              </a:ext>
            </a:extLst>
          </p:cNvPr>
          <p:cNvSpPr/>
          <p:nvPr/>
        </p:nvSpPr>
        <p:spPr>
          <a:xfrm>
            <a:off x="1756481" y="4396516"/>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2310GA91</a:t>
            </a:r>
            <a:endParaRPr kumimoji="1" lang="ja-JP" altLang="en-US" sz="1100" b="1" dirty="0"/>
          </a:p>
        </p:txBody>
      </p:sp>
      <p:sp>
        <p:nvSpPr>
          <p:cNvPr id="30" name="テキスト ボックス 29">
            <a:extLst>
              <a:ext uri="{FF2B5EF4-FFF2-40B4-BE49-F238E27FC236}">
                <a16:creationId xmlns:a16="http://schemas.microsoft.com/office/drawing/2014/main" id="{289FB9CF-BA32-FC76-3C75-095D3E23044F}"/>
              </a:ext>
            </a:extLst>
          </p:cNvPr>
          <p:cNvSpPr txBox="1"/>
          <p:nvPr/>
        </p:nvSpPr>
        <p:spPr>
          <a:xfrm>
            <a:off x="1533580" y="495132"/>
            <a:ext cx="2834228" cy="954107"/>
          </a:xfrm>
          <a:prstGeom prst="rect">
            <a:avLst/>
          </a:prstGeom>
          <a:noFill/>
        </p:spPr>
        <p:txBody>
          <a:bodyPr wrap="square" rtlCol="0">
            <a:spAutoFit/>
          </a:bodyPr>
          <a:lstStyle/>
          <a:p>
            <a:pPr algn="ctr"/>
            <a:r>
              <a:rPr kumimoji="1" lang="ja-JP" altLang="en-US" sz="2800" b="1" dirty="0"/>
              <a:t>ウィージズ</a:t>
            </a:r>
            <a:endParaRPr kumimoji="1" lang="en-US" altLang="ja-JP" sz="2800" b="1" dirty="0"/>
          </a:p>
          <a:p>
            <a:pPr algn="ctr"/>
            <a:r>
              <a:rPr kumimoji="1" lang="en-US" altLang="ja-JP" sz="2800" b="1" dirty="0"/>
              <a:t>COPD</a:t>
            </a:r>
            <a:r>
              <a:rPr kumimoji="1" lang="ja-JP" altLang="en-US" sz="2800" b="1" dirty="0"/>
              <a:t>急性増悪</a:t>
            </a:r>
          </a:p>
        </p:txBody>
      </p:sp>
      <p:sp>
        <p:nvSpPr>
          <p:cNvPr id="3" name="テキスト ボックス 2">
            <a:extLst>
              <a:ext uri="{FF2B5EF4-FFF2-40B4-BE49-F238E27FC236}">
                <a16:creationId xmlns:a16="http://schemas.microsoft.com/office/drawing/2014/main" id="{7CE5E3D9-F521-E6D1-0F28-2E7B2F74EF64}"/>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1CA175F5-7AF2-CC0D-6E07-DB99238030F1}"/>
              </a:ext>
            </a:extLst>
          </p:cNvPr>
          <p:cNvGrpSpPr/>
          <p:nvPr/>
        </p:nvGrpSpPr>
        <p:grpSpPr>
          <a:xfrm>
            <a:off x="380161" y="325305"/>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F814216E-49CD-754B-AF28-9A4CE15B8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F09895A1-8F36-6EFB-B97C-D6C6B722D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006926B1-E052-0F12-C23D-651E4185C9D8}"/>
              </a:ext>
            </a:extLst>
          </p:cNvPr>
          <p:cNvSpPr txBox="1"/>
          <p:nvPr/>
        </p:nvSpPr>
        <p:spPr>
          <a:xfrm>
            <a:off x="932854" y="1772816"/>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COPD</a:t>
            </a:r>
            <a:r>
              <a:rPr lang="ja-JP" altLang="en-US" b="0" i="0" dirty="0">
                <a:solidFill>
                  <a:srgbClr val="333333"/>
                </a:solidFill>
                <a:effectLst/>
                <a:latin typeface="Quicksand"/>
              </a:rPr>
              <a:t>急性増悪の症例</a:t>
            </a:r>
          </a:p>
        </p:txBody>
      </p:sp>
      <p:sp>
        <p:nvSpPr>
          <p:cNvPr id="16" name="テキスト ボックス 15">
            <a:extLst>
              <a:ext uri="{FF2B5EF4-FFF2-40B4-BE49-F238E27FC236}">
                <a16:creationId xmlns:a16="http://schemas.microsoft.com/office/drawing/2014/main" id="{E6A65F46-D0DF-73BB-D758-F0CDEC966919}"/>
              </a:ext>
            </a:extLst>
          </p:cNvPr>
          <p:cNvSpPr txBox="1"/>
          <p:nvPr/>
        </p:nvSpPr>
        <p:spPr>
          <a:xfrm>
            <a:off x="932854" y="2651585"/>
            <a:ext cx="508947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頸部聴診で呼気時の</a:t>
            </a:r>
            <a:r>
              <a:rPr lang="en-US" altLang="ja-JP" b="0" i="0" dirty="0">
                <a:solidFill>
                  <a:srgbClr val="333333"/>
                </a:solidFill>
                <a:effectLst/>
                <a:latin typeface="Quicksand"/>
              </a:rPr>
              <a:t>wheezes</a:t>
            </a:r>
            <a:r>
              <a:rPr lang="ja-JP" altLang="en-US" b="0" i="0" dirty="0">
                <a:solidFill>
                  <a:srgbClr val="333333"/>
                </a:solidFill>
                <a:effectLst/>
                <a:latin typeface="Quicksand"/>
              </a:rPr>
              <a:t>を聴取、呼気時間が１：３程度に延長している</a:t>
            </a:r>
          </a:p>
        </p:txBody>
      </p:sp>
      <p:sp>
        <p:nvSpPr>
          <p:cNvPr id="2" name="テキスト ボックス 1">
            <a:extLst>
              <a:ext uri="{FF2B5EF4-FFF2-40B4-BE49-F238E27FC236}">
                <a16:creationId xmlns:a16="http://schemas.microsoft.com/office/drawing/2014/main" id="{3B98BA73-DBA6-D314-8704-C8F1C9A2E9B4}"/>
              </a:ext>
            </a:extLst>
          </p:cNvPr>
          <p:cNvSpPr txBox="1"/>
          <p:nvPr/>
        </p:nvSpPr>
        <p:spPr>
          <a:xfrm>
            <a:off x="7553745" y="497183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65C6C5F7-5D1E-7C26-9DD1-B4D6DCB14BE6}"/>
              </a:ext>
            </a:extLst>
          </p:cNvPr>
          <p:cNvSpPr/>
          <p:nvPr/>
        </p:nvSpPr>
        <p:spPr>
          <a:xfrm>
            <a:off x="7797421" y="4393788"/>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2238GA91</a:t>
            </a:r>
            <a:endParaRPr kumimoji="1" lang="ja-JP" altLang="en-US" sz="1100" b="1" dirty="0"/>
          </a:p>
        </p:txBody>
      </p:sp>
      <p:sp>
        <p:nvSpPr>
          <p:cNvPr id="10" name="テキスト ボックス 9">
            <a:extLst>
              <a:ext uri="{FF2B5EF4-FFF2-40B4-BE49-F238E27FC236}">
                <a16:creationId xmlns:a16="http://schemas.microsoft.com/office/drawing/2014/main" id="{96F68FC9-0633-310A-5ED1-F0D184D52054}"/>
              </a:ext>
            </a:extLst>
          </p:cNvPr>
          <p:cNvSpPr txBox="1"/>
          <p:nvPr/>
        </p:nvSpPr>
        <p:spPr>
          <a:xfrm>
            <a:off x="7547082" y="556687"/>
            <a:ext cx="4525582" cy="830997"/>
          </a:xfrm>
          <a:prstGeom prst="rect">
            <a:avLst/>
          </a:prstGeom>
          <a:noFill/>
        </p:spPr>
        <p:txBody>
          <a:bodyPr wrap="square" rtlCol="0">
            <a:spAutoFit/>
          </a:bodyPr>
          <a:lstStyle/>
          <a:p>
            <a:pPr algn="ctr"/>
            <a:r>
              <a:rPr kumimoji="1" lang="ja-JP" altLang="en-US" sz="2400" b="1" dirty="0"/>
              <a:t>コースクラックルズとロンカイ</a:t>
            </a:r>
            <a:endParaRPr kumimoji="1" lang="en-US" altLang="ja-JP" sz="2400" b="1" dirty="0"/>
          </a:p>
          <a:p>
            <a:pPr algn="ctr"/>
            <a:r>
              <a:rPr kumimoji="1" lang="ja-JP" altLang="en-US" sz="2400" b="1" dirty="0"/>
              <a:t>粘液産生性肺胞上皮癌</a:t>
            </a:r>
          </a:p>
        </p:txBody>
      </p:sp>
      <p:grpSp>
        <p:nvGrpSpPr>
          <p:cNvPr id="13" name="グループ化 12">
            <a:extLst>
              <a:ext uri="{FF2B5EF4-FFF2-40B4-BE49-F238E27FC236}">
                <a16:creationId xmlns:a16="http://schemas.microsoft.com/office/drawing/2014/main" id="{3CA3F41B-A284-7DE5-C4F7-23FB88737740}"/>
              </a:ext>
            </a:extLst>
          </p:cNvPr>
          <p:cNvGrpSpPr/>
          <p:nvPr/>
        </p:nvGrpSpPr>
        <p:grpSpPr>
          <a:xfrm>
            <a:off x="6428833" y="325305"/>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714631D6-FEDD-D38D-098F-1975BC0BB7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54C22BD0-7690-3911-5FC6-6200DF58F2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C1D6379C-701F-95CB-BF8C-58D0A68F152C}"/>
              </a:ext>
            </a:extLst>
          </p:cNvPr>
          <p:cNvSpPr txBox="1"/>
          <p:nvPr/>
        </p:nvSpPr>
        <p:spPr>
          <a:xfrm>
            <a:off x="6981204" y="1772816"/>
            <a:ext cx="4947444"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70</a:t>
            </a:r>
            <a:r>
              <a:rPr lang="ja-JP" altLang="en-US" b="0" i="0" dirty="0">
                <a:solidFill>
                  <a:srgbClr val="333333"/>
                </a:solidFill>
                <a:effectLst/>
                <a:latin typeface="Quicksand"/>
              </a:rPr>
              <a:t>歳女性、</a:t>
            </a:r>
            <a:r>
              <a:rPr lang="en-US" altLang="ja-JP" b="0" i="0" dirty="0">
                <a:solidFill>
                  <a:srgbClr val="333333"/>
                </a:solidFill>
                <a:effectLst/>
                <a:latin typeface="Quicksand"/>
              </a:rPr>
              <a:t>1</a:t>
            </a:r>
            <a:r>
              <a:rPr lang="ja-JP" altLang="en-US" b="0" i="0" dirty="0">
                <a:solidFill>
                  <a:srgbClr val="333333"/>
                </a:solidFill>
                <a:effectLst/>
                <a:latin typeface="Quicksand"/>
              </a:rPr>
              <a:t>年続く湿性咳嗽と血痰</a:t>
            </a:r>
          </a:p>
        </p:txBody>
      </p:sp>
      <p:sp>
        <p:nvSpPr>
          <p:cNvPr id="19" name="テキスト ボックス 18">
            <a:extLst>
              <a:ext uri="{FF2B5EF4-FFF2-40B4-BE49-F238E27FC236}">
                <a16:creationId xmlns:a16="http://schemas.microsoft.com/office/drawing/2014/main" id="{62A99977-669B-2B81-53C8-3C658900CF16}"/>
              </a:ext>
            </a:extLst>
          </p:cNvPr>
          <p:cNvSpPr txBox="1"/>
          <p:nvPr/>
        </p:nvSpPr>
        <p:spPr>
          <a:xfrm>
            <a:off x="6981204" y="2651585"/>
            <a:ext cx="5210796"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右中肺野でコースクラックルズとロンカイを聴取</a:t>
            </a:r>
          </a:p>
        </p:txBody>
      </p:sp>
    </p:spTree>
    <p:extLst>
      <p:ext uri="{BB962C8B-B14F-4D97-AF65-F5344CB8AC3E}">
        <p14:creationId xmlns:p14="http://schemas.microsoft.com/office/powerpoint/2010/main" val="2050805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20D4C-6689-4308-B83A-6D697B9746B0}"/>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5906B87-35BD-0A67-6155-9C047C0A6CE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ED4E76C3-A711-D994-840E-D0BF806F566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5F2EBD8B-B5D4-3E01-9BC4-59F8E1812E55}"/>
              </a:ext>
            </a:extLst>
          </p:cNvPr>
          <p:cNvSpPr txBox="1"/>
          <p:nvPr/>
        </p:nvSpPr>
        <p:spPr>
          <a:xfrm>
            <a:off x="1510790" y="497437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836A221C-3344-9A87-ACAE-FF6FEAA86E3E}"/>
              </a:ext>
            </a:extLst>
          </p:cNvPr>
          <p:cNvSpPr/>
          <p:nvPr/>
        </p:nvSpPr>
        <p:spPr>
          <a:xfrm>
            <a:off x="1754466" y="4396321"/>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2313GA91</a:t>
            </a:r>
            <a:endParaRPr kumimoji="1" lang="ja-JP" altLang="en-US" sz="1100" b="1" dirty="0"/>
          </a:p>
        </p:txBody>
      </p:sp>
      <p:sp>
        <p:nvSpPr>
          <p:cNvPr id="30" name="テキスト ボックス 29">
            <a:extLst>
              <a:ext uri="{FF2B5EF4-FFF2-40B4-BE49-F238E27FC236}">
                <a16:creationId xmlns:a16="http://schemas.microsoft.com/office/drawing/2014/main" id="{7C031403-03B8-3CA1-36FF-C1CB7F4B7FFC}"/>
              </a:ext>
            </a:extLst>
          </p:cNvPr>
          <p:cNvSpPr txBox="1"/>
          <p:nvPr/>
        </p:nvSpPr>
        <p:spPr>
          <a:xfrm>
            <a:off x="1533580" y="521509"/>
            <a:ext cx="3774960" cy="954107"/>
          </a:xfrm>
          <a:prstGeom prst="rect">
            <a:avLst/>
          </a:prstGeom>
          <a:noFill/>
        </p:spPr>
        <p:txBody>
          <a:bodyPr wrap="square" rtlCol="0">
            <a:spAutoFit/>
          </a:bodyPr>
          <a:lstStyle/>
          <a:p>
            <a:pPr algn="ctr"/>
            <a:r>
              <a:rPr kumimoji="1" lang="ja-JP" altLang="en-US" sz="2800" b="1" dirty="0"/>
              <a:t>コースクラックルズ</a:t>
            </a:r>
            <a:endParaRPr kumimoji="1" lang="en-US" altLang="ja-JP" sz="2800" b="1" dirty="0"/>
          </a:p>
          <a:p>
            <a:pPr algn="ctr"/>
            <a:r>
              <a:rPr kumimoji="1" lang="ja-JP" altLang="en-US" sz="2800" b="1" dirty="0"/>
              <a:t>ウイルス感染症例</a:t>
            </a:r>
          </a:p>
        </p:txBody>
      </p:sp>
      <p:sp>
        <p:nvSpPr>
          <p:cNvPr id="3" name="テキスト ボックス 2">
            <a:extLst>
              <a:ext uri="{FF2B5EF4-FFF2-40B4-BE49-F238E27FC236}">
                <a16:creationId xmlns:a16="http://schemas.microsoft.com/office/drawing/2014/main" id="{CA8D7E06-FBB6-B9EE-9F42-48D6E2D10AC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B1194E69-EF9E-9025-05AC-11C7E1CAC131}"/>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EFFD13E8-991D-3D1B-A693-56FC631049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ABCF656D-C601-B48E-7B04-38342A4F48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AD6E063C-CEF6-6BDE-9BE4-C1AB3E1D76E0}"/>
              </a:ext>
            </a:extLst>
          </p:cNvPr>
          <p:cNvSpPr txBox="1"/>
          <p:nvPr/>
        </p:nvSpPr>
        <p:spPr>
          <a:xfrm>
            <a:off x="927528" y="1772816"/>
            <a:ext cx="544983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咳嗽と</a:t>
            </a:r>
            <a:r>
              <a:rPr lang="en-US" altLang="ja-JP" b="0" i="0" dirty="0">
                <a:solidFill>
                  <a:srgbClr val="333333"/>
                </a:solidFill>
                <a:effectLst/>
                <a:latin typeface="Quicksand"/>
              </a:rPr>
              <a:t>38℃</a:t>
            </a:r>
            <a:r>
              <a:rPr lang="ja-JP" altLang="en-US" b="0" i="0" dirty="0">
                <a:solidFill>
                  <a:srgbClr val="333333"/>
                </a:solidFill>
                <a:effectLst/>
                <a:latin typeface="Quicksand"/>
              </a:rPr>
              <a:t>の発熱を呈する患者。ウイルス感染症。</a:t>
            </a:r>
          </a:p>
        </p:txBody>
      </p:sp>
      <p:sp>
        <p:nvSpPr>
          <p:cNvPr id="16" name="テキスト ボックス 15">
            <a:extLst>
              <a:ext uri="{FF2B5EF4-FFF2-40B4-BE49-F238E27FC236}">
                <a16:creationId xmlns:a16="http://schemas.microsoft.com/office/drawing/2014/main" id="{E6ABFBE4-969D-2C92-41C1-9E6D51422B28}"/>
              </a:ext>
            </a:extLst>
          </p:cNvPr>
          <p:cNvSpPr txBox="1"/>
          <p:nvPr/>
        </p:nvSpPr>
        <p:spPr>
          <a:xfrm>
            <a:off x="927528" y="2651585"/>
            <a:ext cx="5449832"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右前胸部でコースクラックルズ、左背側肺底部でコースクラックルズとわずかにロンカイを聴取する。</a:t>
            </a:r>
          </a:p>
        </p:txBody>
      </p:sp>
      <p:sp>
        <p:nvSpPr>
          <p:cNvPr id="2" name="テキスト ボックス 1">
            <a:extLst>
              <a:ext uri="{FF2B5EF4-FFF2-40B4-BE49-F238E27FC236}">
                <a16:creationId xmlns:a16="http://schemas.microsoft.com/office/drawing/2014/main" id="{97D1F6DA-CE17-0004-CA11-2118741B7646}"/>
              </a:ext>
            </a:extLst>
          </p:cNvPr>
          <p:cNvSpPr txBox="1"/>
          <p:nvPr/>
        </p:nvSpPr>
        <p:spPr>
          <a:xfrm>
            <a:off x="7555458" y="496716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75997463-AB14-819E-C01E-66EE91DD3BDB}"/>
              </a:ext>
            </a:extLst>
          </p:cNvPr>
          <p:cNvSpPr/>
          <p:nvPr/>
        </p:nvSpPr>
        <p:spPr>
          <a:xfrm>
            <a:off x="7799134" y="438911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2245GA91</a:t>
            </a:r>
            <a:endParaRPr kumimoji="1" lang="ja-JP" altLang="en-US" sz="1100" b="1" dirty="0"/>
          </a:p>
        </p:txBody>
      </p:sp>
      <p:sp>
        <p:nvSpPr>
          <p:cNvPr id="10" name="テキスト ボックス 9">
            <a:extLst>
              <a:ext uri="{FF2B5EF4-FFF2-40B4-BE49-F238E27FC236}">
                <a16:creationId xmlns:a16="http://schemas.microsoft.com/office/drawing/2014/main" id="{521BEA85-D088-E943-6998-D8C397E8EA98}"/>
              </a:ext>
            </a:extLst>
          </p:cNvPr>
          <p:cNvSpPr txBox="1"/>
          <p:nvPr/>
        </p:nvSpPr>
        <p:spPr>
          <a:xfrm>
            <a:off x="7548524" y="508843"/>
            <a:ext cx="3774960" cy="954107"/>
          </a:xfrm>
          <a:prstGeom prst="rect">
            <a:avLst/>
          </a:prstGeom>
          <a:noFill/>
        </p:spPr>
        <p:txBody>
          <a:bodyPr wrap="square" rtlCol="0">
            <a:spAutoFit/>
          </a:bodyPr>
          <a:lstStyle/>
          <a:p>
            <a:pPr algn="ctr"/>
            <a:r>
              <a:rPr kumimoji="1" lang="ja-JP" altLang="en-US" sz="2800" b="1" dirty="0"/>
              <a:t>コースクラックルズ</a:t>
            </a:r>
            <a:endParaRPr kumimoji="1" lang="en-US" altLang="ja-JP" sz="2800" b="1" dirty="0"/>
          </a:p>
          <a:p>
            <a:pPr algn="ctr"/>
            <a:r>
              <a:rPr kumimoji="1" lang="ja-JP" altLang="en-US" sz="2800" b="1" dirty="0"/>
              <a:t>レジオネラ肺炎</a:t>
            </a:r>
          </a:p>
        </p:txBody>
      </p:sp>
      <p:grpSp>
        <p:nvGrpSpPr>
          <p:cNvPr id="13" name="グループ化 12">
            <a:extLst>
              <a:ext uri="{FF2B5EF4-FFF2-40B4-BE49-F238E27FC236}">
                <a16:creationId xmlns:a16="http://schemas.microsoft.com/office/drawing/2014/main" id="{2A5BF825-9DB4-BFF9-B445-440DC5B5A93D}"/>
              </a:ext>
            </a:extLst>
          </p:cNvPr>
          <p:cNvGrpSpPr/>
          <p:nvPr/>
        </p:nvGrpSpPr>
        <p:grpSpPr>
          <a:xfrm>
            <a:off x="6430275" y="339016"/>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226012BC-DBC6-69DA-617A-3A80F57FA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A5A8A159-34E9-16E5-0441-C156411AA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6762D64D-2F57-8008-DF4A-DD480A13BDB1}"/>
              </a:ext>
            </a:extLst>
          </p:cNvPr>
          <p:cNvSpPr txBox="1"/>
          <p:nvPr/>
        </p:nvSpPr>
        <p:spPr>
          <a:xfrm>
            <a:off x="6982872" y="1772816"/>
            <a:ext cx="4945776"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38℃</a:t>
            </a:r>
            <a:r>
              <a:rPr lang="ja-JP" altLang="en-US" b="0" i="0" dirty="0">
                <a:solidFill>
                  <a:srgbClr val="333333"/>
                </a:solidFill>
                <a:effectLst/>
                <a:latin typeface="Quicksand"/>
              </a:rPr>
              <a:t>台の発熱、湿性咳嗽のある男性</a:t>
            </a:r>
          </a:p>
        </p:txBody>
      </p:sp>
      <p:sp>
        <p:nvSpPr>
          <p:cNvPr id="19" name="テキスト ボックス 18">
            <a:extLst>
              <a:ext uri="{FF2B5EF4-FFF2-40B4-BE49-F238E27FC236}">
                <a16:creationId xmlns:a16="http://schemas.microsoft.com/office/drawing/2014/main" id="{B13B8BF6-3105-5FC8-E3DC-C6CB129249CD}"/>
              </a:ext>
            </a:extLst>
          </p:cNvPr>
          <p:cNvSpPr txBox="1"/>
          <p:nvPr/>
        </p:nvSpPr>
        <p:spPr>
          <a:xfrm>
            <a:off x="6982872" y="2651585"/>
            <a:ext cx="5089792"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コースクラックルズを聴取（右肺野＞左肺野）</a:t>
            </a:r>
          </a:p>
        </p:txBody>
      </p:sp>
    </p:spTree>
    <p:extLst>
      <p:ext uri="{BB962C8B-B14F-4D97-AF65-F5344CB8AC3E}">
        <p14:creationId xmlns:p14="http://schemas.microsoft.com/office/powerpoint/2010/main" val="2087871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54A01-7E48-9251-0207-11C6F4968AE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90EA8A8-96DF-3FF3-4735-E74192C8E918}"/>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B79C83FD-01FE-F3A2-880C-DDDEE8AC69B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D61969C-950E-E94B-31AB-9AA757F5BF25}"/>
              </a:ext>
            </a:extLst>
          </p:cNvPr>
          <p:cNvSpPr txBox="1"/>
          <p:nvPr/>
        </p:nvSpPr>
        <p:spPr>
          <a:xfrm>
            <a:off x="1509534" y="4963198"/>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52D076F4-3DFC-A0FE-53AA-C59FFF53FD37}"/>
              </a:ext>
            </a:extLst>
          </p:cNvPr>
          <p:cNvSpPr/>
          <p:nvPr/>
        </p:nvSpPr>
        <p:spPr>
          <a:xfrm>
            <a:off x="1753210" y="4385149"/>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2308GA91</a:t>
            </a:r>
            <a:endParaRPr kumimoji="1" lang="ja-JP" altLang="en-US" sz="1100" b="1" dirty="0"/>
          </a:p>
        </p:txBody>
      </p:sp>
      <p:sp>
        <p:nvSpPr>
          <p:cNvPr id="30" name="テキスト ボックス 29">
            <a:extLst>
              <a:ext uri="{FF2B5EF4-FFF2-40B4-BE49-F238E27FC236}">
                <a16:creationId xmlns:a16="http://schemas.microsoft.com/office/drawing/2014/main" id="{EE4C0573-E7A6-EA70-F6EF-3FB8323F43FA}"/>
              </a:ext>
            </a:extLst>
          </p:cNvPr>
          <p:cNvSpPr txBox="1"/>
          <p:nvPr/>
        </p:nvSpPr>
        <p:spPr>
          <a:xfrm>
            <a:off x="1252219" y="576731"/>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rgbClr val="FF0000"/>
                </a:solidFill>
              </a:rPr>
              <a:t>診断時</a:t>
            </a:r>
            <a:endParaRPr kumimoji="1" lang="en-US" altLang="ja-JP" sz="2400" b="1" dirty="0">
              <a:solidFill>
                <a:srgbClr val="FF0000"/>
              </a:solidFill>
            </a:endParaRPr>
          </a:p>
          <a:p>
            <a:pPr algn="ctr"/>
            <a:r>
              <a:rPr kumimoji="1" lang="ja-JP" altLang="en-US" sz="2400" b="1" dirty="0"/>
              <a:t>抗</a:t>
            </a:r>
            <a:r>
              <a:rPr kumimoji="1" lang="en-US" altLang="ja-JP" sz="2400" b="1" dirty="0"/>
              <a:t>MDA-</a:t>
            </a:r>
            <a:r>
              <a:rPr kumimoji="1" lang="ja-JP" altLang="en-US" sz="2400" b="1" dirty="0"/>
              <a:t>５抗体陽性皮膚筋炎</a:t>
            </a:r>
          </a:p>
        </p:txBody>
      </p:sp>
      <p:sp>
        <p:nvSpPr>
          <p:cNvPr id="3" name="テキスト ボックス 2">
            <a:extLst>
              <a:ext uri="{FF2B5EF4-FFF2-40B4-BE49-F238E27FC236}">
                <a16:creationId xmlns:a16="http://schemas.microsoft.com/office/drawing/2014/main" id="{8387C03A-0461-6E6D-5EB1-1090DD96EDC2}"/>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8CDDF427-8C74-3460-E6D9-D66BD7A7EBCE}"/>
              </a:ext>
            </a:extLst>
          </p:cNvPr>
          <p:cNvGrpSpPr/>
          <p:nvPr/>
        </p:nvGrpSpPr>
        <p:grpSpPr>
          <a:xfrm>
            <a:off x="380161" y="345349"/>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D1651B0F-41C4-F488-8759-9750F17F4F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CF4C082-BAEE-50DF-3297-9F097C0E5A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C3EC1266-68D2-C11E-F40D-FE7419818E92}"/>
              </a:ext>
            </a:extLst>
          </p:cNvPr>
          <p:cNvSpPr txBox="1"/>
          <p:nvPr/>
        </p:nvSpPr>
        <p:spPr>
          <a:xfrm>
            <a:off x="927526" y="1772816"/>
            <a:ext cx="5089470" cy="1200329"/>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抗</a:t>
            </a:r>
            <a:r>
              <a:rPr lang="en-US" altLang="ja-JP" b="0" i="0" dirty="0">
                <a:solidFill>
                  <a:srgbClr val="333333"/>
                </a:solidFill>
                <a:effectLst/>
                <a:latin typeface="Quicksand"/>
              </a:rPr>
              <a:t>MDA-</a:t>
            </a:r>
            <a:r>
              <a:rPr lang="ja-JP" altLang="en-US" b="0" i="0" dirty="0">
                <a:solidFill>
                  <a:srgbClr val="333333"/>
                </a:solidFill>
                <a:effectLst/>
                <a:latin typeface="Quicksand"/>
              </a:rPr>
              <a:t>５抗体陽性皮膚筋炎患者の間質性肺炎（診断時）</a:t>
            </a:r>
          </a:p>
          <a:p>
            <a:pPr algn="l" latinLnBrk="1"/>
            <a:endParaRPr lang="ja-JP" altLang="en-US" b="0" i="0" dirty="0">
              <a:solidFill>
                <a:srgbClr val="333333"/>
              </a:solidFill>
              <a:effectLst/>
              <a:latin typeface="Quicksand"/>
            </a:endParaRPr>
          </a:p>
        </p:txBody>
      </p:sp>
      <p:sp>
        <p:nvSpPr>
          <p:cNvPr id="16" name="テキスト ボックス 15">
            <a:extLst>
              <a:ext uri="{FF2B5EF4-FFF2-40B4-BE49-F238E27FC236}">
                <a16:creationId xmlns:a16="http://schemas.microsoft.com/office/drawing/2014/main" id="{620C8371-1612-7DF1-A4DC-E0F7B426C299}"/>
              </a:ext>
            </a:extLst>
          </p:cNvPr>
          <p:cNvSpPr txBox="1"/>
          <p:nvPr/>
        </p:nvSpPr>
        <p:spPr>
          <a:xfrm>
            <a:off x="927526" y="2992290"/>
            <a:ext cx="5449832"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a:r>
              <a:rPr lang="ja-JP" altLang="en-US" b="0" i="0" dirty="0">
                <a:solidFill>
                  <a:srgbClr val="333333"/>
                </a:solidFill>
                <a:effectLst/>
                <a:latin typeface="Quicksand"/>
              </a:rPr>
              <a:t>左肺底部でファインクラックルズを聴取する。</a:t>
            </a:r>
          </a:p>
          <a:p>
            <a:pPr algn="l"/>
            <a:r>
              <a:rPr lang="ja-JP" altLang="en-US" b="0" i="0" dirty="0">
                <a:solidFill>
                  <a:srgbClr val="333333"/>
                </a:solidFill>
                <a:effectLst/>
                <a:latin typeface="Quicksand"/>
              </a:rPr>
              <a:t>抗</a:t>
            </a:r>
            <a:r>
              <a:rPr lang="en-US" altLang="ja-JP" b="0" i="0" dirty="0">
                <a:solidFill>
                  <a:srgbClr val="333333"/>
                </a:solidFill>
                <a:effectLst/>
                <a:latin typeface="Quicksand"/>
              </a:rPr>
              <a:t>MDA-5</a:t>
            </a:r>
            <a:r>
              <a:rPr lang="ja-JP" altLang="en-US" b="0" i="0" dirty="0">
                <a:solidFill>
                  <a:srgbClr val="333333"/>
                </a:solidFill>
                <a:effectLst/>
                <a:latin typeface="Quicksand"/>
              </a:rPr>
              <a:t>抗体陽性の間質性肺炎では</a:t>
            </a:r>
            <a:r>
              <a:rPr lang="en-US" altLang="ja-JP" b="0" i="0" dirty="0">
                <a:solidFill>
                  <a:srgbClr val="333333"/>
                </a:solidFill>
                <a:effectLst/>
                <a:latin typeface="Quicksand"/>
              </a:rPr>
              <a:t>IPF</a:t>
            </a:r>
            <a:r>
              <a:rPr lang="ja-JP" altLang="en-US" b="0" i="0" dirty="0">
                <a:solidFill>
                  <a:srgbClr val="333333"/>
                </a:solidFill>
                <a:effectLst/>
                <a:latin typeface="Quicksand"/>
              </a:rPr>
              <a:t>に比べると低調性（低周波）の音として聴取される。</a:t>
            </a:r>
          </a:p>
        </p:txBody>
      </p:sp>
      <p:sp>
        <p:nvSpPr>
          <p:cNvPr id="2" name="テキスト ボックス 1">
            <a:extLst>
              <a:ext uri="{FF2B5EF4-FFF2-40B4-BE49-F238E27FC236}">
                <a16:creationId xmlns:a16="http://schemas.microsoft.com/office/drawing/2014/main" id="{B8F9F4A8-2E1C-ECE3-669F-FA86DC89D84F}"/>
              </a:ext>
            </a:extLst>
          </p:cNvPr>
          <p:cNvSpPr txBox="1"/>
          <p:nvPr/>
        </p:nvSpPr>
        <p:spPr>
          <a:xfrm>
            <a:off x="7549307" y="497484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644961D9-106E-D5A1-B13C-AB806C0653F7}"/>
              </a:ext>
            </a:extLst>
          </p:cNvPr>
          <p:cNvSpPr/>
          <p:nvPr/>
        </p:nvSpPr>
        <p:spPr>
          <a:xfrm>
            <a:off x="7792983" y="439679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2309GA91</a:t>
            </a:r>
            <a:endParaRPr kumimoji="1" lang="ja-JP" altLang="en-US" sz="1100" b="1" dirty="0"/>
          </a:p>
        </p:txBody>
      </p:sp>
      <p:sp>
        <p:nvSpPr>
          <p:cNvPr id="10" name="テキスト ボックス 9">
            <a:extLst>
              <a:ext uri="{FF2B5EF4-FFF2-40B4-BE49-F238E27FC236}">
                <a16:creationId xmlns:a16="http://schemas.microsoft.com/office/drawing/2014/main" id="{895265CE-7BC2-BE23-CF47-4CDF9F22D80D}"/>
              </a:ext>
            </a:extLst>
          </p:cNvPr>
          <p:cNvSpPr txBox="1"/>
          <p:nvPr/>
        </p:nvSpPr>
        <p:spPr>
          <a:xfrm>
            <a:off x="7313742" y="576731"/>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chemeClr val="accent4"/>
                </a:solidFill>
              </a:rPr>
              <a:t>治療後</a:t>
            </a:r>
            <a:endParaRPr kumimoji="1" lang="en-US" altLang="ja-JP" sz="2400" b="1" dirty="0">
              <a:solidFill>
                <a:schemeClr val="accent4"/>
              </a:solidFill>
            </a:endParaRPr>
          </a:p>
          <a:p>
            <a:pPr algn="ctr"/>
            <a:r>
              <a:rPr kumimoji="1" lang="ja-JP" altLang="en-US" sz="2400" b="1" dirty="0"/>
              <a:t>抗</a:t>
            </a:r>
            <a:r>
              <a:rPr kumimoji="1" lang="en-US" altLang="ja-JP" sz="2400" b="1" dirty="0"/>
              <a:t>MDA-</a:t>
            </a:r>
            <a:r>
              <a:rPr kumimoji="1" lang="ja-JP" altLang="en-US" sz="2400" b="1" dirty="0"/>
              <a:t>５抗体陽性皮膚筋炎</a:t>
            </a:r>
          </a:p>
        </p:txBody>
      </p:sp>
      <p:grpSp>
        <p:nvGrpSpPr>
          <p:cNvPr id="17" name="グループ化 16">
            <a:extLst>
              <a:ext uri="{FF2B5EF4-FFF2-40B4-BE49-F238E27FC236}">
                <a16:creationId xmlns:a16="http://schemas.microsoft.com/office/drawing/2014/main" id="{FA0CE97F-F899-4DC0-1489-22F547E19120}"/>
              </a:ext>
            </a:extLst>
          </p:cNvPr>
          <p:cNvGrpSpPr/>
          <p:nvPr/>
        </p:nvGrpSpPr>
        <p:grpSpPr>
          <a:xfrm>
            <a:off x="6441684" y="345349"/>
            <a:ext cx="1072157" cy="1293761"/>
            <a:chOff x="415331" y="263757"/>
            <a:chExt cx="1072157" cy="1293761"/>
          </a:xfrm>
        </p:grpSpPr>
        <p:pic>
          <p:nvPicPr>
            <p:cNvPr id="18" name="図 17" descr="ロゴ, アイコン&#10;&#10;自動的に生成された説明">
              <a:extLst>
                <a:ext uri="{FF2B5EF4-FFF2-40B4-BE49-F238E27FC236}">
                  <a16:creationId xmlns:a16="http://schemas.microsoft.com/office/drawing/2014/main" id="{5E7B9190-ACCD-4CA6-43D7-D30975BFB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9" name="図 18" descr="挿絵 が含まれている画像&#10;&#10;自動的に生成された説明">
              <a:extLst>
                <a:ext uri="{FF2B5EF4-FFF2-40B4-BE49-F238E27FC236}">
                  <a16:creationId xmlns:a16="http://schemas.microsoft.com/office/drawing/2014/main" id="{61356275-49CA-8ED6-0E1D-B3B279A78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1" name="テキスト ボックス 20">
            <a:extLst>
              <a:ext uri="{FF2B5EF4-FFF2-40B4-BE49-F238E27FC236}">
                <a16:creationId xmlns:a16="http://schemas.microsoft.com/office/drawing/2014/main" id="{6CAC9297-6B84-DDF3-A798-DF76E6CD1F4A}"/>
              </a:ext>
            </a:extLst>
          </p:cNvPr>
          <p:cNvSpPr txBox="1"/>
          <p:nvPr/>
        </p:nvSpPr>
        <p:spPr>
          <a:xfrm>
            <a:off x="6989051" y="1772816"/>
            <a:ext cx="5089470"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抗</a:t>
            </a:r>
            <a:r>
              <a:rPr lang="en-US" altLang="ja-JP" b="0" i="0" dirty="0">
                <a:solidFill>
                  <a:srgbClr val="333333"/>
                </a:solidFill>
                <a:effectLst/>
                <a:latin typeface="Quicksand"/>
              </a:rPr>
              <a:t>MDA-</a:t>
            </a:r>
            <a:r>
              <a:rPr lang="ja-JP" altLang="en-US" b="0" i="0" dirty="0">
                <a:solidFill>
                  <a:srgbClr val="333333"/>
                </a:solidFill>
                <a:effectLst/>
                <a:latin typeface="Quicksand"/>
              </a:rPr>
              <a:t>５抗体陽性皮膚筋炎患者の間質性肺炎（治療後）</a:t>
            </a:r>
          </a:p>
        </p:txBody>
      </p:sp>
      <p:sp>
        <p:nvSpPr>
          <p:cNvPr id="22" name="テキスト ボックス 21">
            <a:extLst>
              <a:ext uri="{FF2B5EF4-FFF2-40B4-BE49-F238E27FC236}">
                <a16:creationId xmlns:a16="http://schemas.microsoft.com/office/drawing/2014/main" id="{4D48C143-471C-CC6D-0053-DDE7697B3C0A}"/>
              </a:ext>
            </a:extLst>
          </p:cNvPr>
          <p:cNvSpPr txBox="1"/>
          <p:nvPr/>
        </p:nvSpPr>
        <p:spPr>
          <a:xfrm>
            <a:off x="6989051" y="2992290"/>
            <a:ext cx="5083613"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a:r>
              <a:rPr lang="ja-JP" altLang="en-US" b="0" i="0" dirty="0">
                <a:solidFill>
                  <a:srgbClr val="333333"/>
                </a:solidFill>
                <a:effectLst/>
                <a:latin typeface="Quicksand"/>
              </a:rPr>
              <a:t>診断時に左肺底部で聴取されたファインクラックルズは軽微。</a:t>
            </a:r>
          </a:p>
        </p:txBody>
      </p:sp>
    </p:spTree>
    <p:extLst>
      <p:ext uri="{BB962C8B-B14F-4D97-AF65-F5344CB8AC3E}">
        <p14:creationId xmlns:p14="http://schemas.microsoft.com/office/powerpoint/2010/main" val="3755295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0E83C-22D0-AD99-AA95-49151E5E832D}"/>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05C4A9D-E91E-B39A-5416-E77E882420C2}"/>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EB192F05-B0E8-6760-E738-B1195535BF6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C043EA3F-1684-C78A-A9EC-E898F960B80D}"/>
              </a:ext>
            </a:extLst>
          </p:cNvPr>
          <p:cNvSpPr txBox="1"/>
          <p:nvPr/>
        </p:nvSpPr>
        <p:spPr>
          <a:xfrm>
            <a:off x="1522658" y="4951773"/>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D7A7C8F5-CB62-3F8E-BC9F-D6D4426A3308}"/>
              </a:ext>
            </a:extLst>
          </p:cNvPr>
          <p:cNvSpPr/>
          <p:nvPr/>
        </p:nvSpPr>
        <p:spPr>
          <a:xfrm>
            <a:off x="1766334" y="4373724"/>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2304GA91</a:t>
            </a:r>
            <a:endParaRPr kumimoji="1" lang="ja-JP" altLang="en-US" sz="1100" b="1" dirty="0"/>
          </a:p>
        </p:txBody>
      </p:sp>
      <p:sp>
        <p:nvSpPr>
          <p:cNvPr id="30" name="テキスト ボックス 29">
            <a:extLst>
              <a:ext uri="{FF2B5EF4-FFF2-40B4-BE49-F238E27FC236}">
                <a16:creationId xmlns:a16="http://schemas.microsoft.com/office/drawing/2014/main" id="{C1394710-E2AA-CC8D-40A5-6B440142EEC5}"/>
              </a:ext>
            </a:extLst>
          </p:cNvPr>
          <p:cNvSpPr txBox="1"/>
          <p:nvPr/>
        </p:nvSpPr>
        <p:spPr>
          <a:xfrm>
            <a:off x="1217049" y="569309"/>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rgbClr val="FF0000"/>
                </a:solidFill>
              </a:rPr>
              <a:t>強吸気</a:t>
            </a:r>
            <a:endParaRPr kumimoji="1" lang="en-US" altLang="ja-JP" sz="2400" b="1" dirty="0">
              <a:solidFill>
                <a:srgbClr val="FF0000"/>
              </a:solidFill>
            </a:endParaRPr>
          </a:p>
          <a:p>
            <a:pPr algn="ctr"/>
            <a:r>
              <a:rPr kumimoji="1" lang="ja-JP" altLang="en-US" sz="2400" b="1" dirty="0"/>
              <a:t>特発性肺線維症</a:t>
            </a:r>
          </a:p>
        </p:txBody>
      </p:sp>
      <p:sp>
        <p:nvSpPr>
          <p:cNvPr id="3" name="テキスト ボックス 2">
            <a:extLst>
              <a:ext uri="{FF2B5EF4-FFF2-40B4-BE49-F238E27FC236}">
                <a16:creationId xmlns:a16="http://schemas.microsoft.com/office/drawing/2014/main" id="{13B2DA4C-732A-367D-F9B8-FE9D848EA6C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E44E75BF-349B-35FB-8390-FC556C669E75}"/>
              </a:ext>
            </a:extLst>
          </p:cNvPr>
          <p:cNvGrpSpPr/>
          <p:nvPr/>
        </p:nvGrpSpPr>
        <p:grpSpPr>
          <a:xfrm>
            <a:off x="380161" y="33792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CBD17277-E7E8-EBF7-60E1-BA7877B710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5A748ED0-C2DC-E2CF-A5D8-C5ED31D751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382A8ED3-0951-C1AC-CF82-6F9AC57BFC6B}"/>
              </a:ext>
            </a:extLst>
          </p:cNvPr>
          <p:cNvSpPr txBox="1"/>
          <p:nvPr/>
        </p:nvSpPr>
        <p:spPr>
          <a:xfrm>
            <a:off x="934522" y="1884604"/>
            <a:ext cx="5089470"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特発性肺線維症の症例</a:t>
            </a:r>
            <a:endParaRPr lang="en-US" altLang="ja-JP" b="0" i="0" dirty="0">
              <a:solidFill>
                <a:srgbClr val="333333"/>
              </a:solidFill>
              <a:effectLst/>
              <a:latin typeface="Quicksand"/>
            </a:endParaRPr>
          </a:p>
        </p:txBody>
      </p:sp>
      <p:sp>
        <p:nvSpPr>
          <p:cNvPr id="16" name="テキスト ボックス 15">
            <a:extLst>
              <a:ext uri="{FF2B5EF4-FFF2-40B4-BE49-F238E27FC236}">
                <a16:creationId xmlns:a16="http://schemas.microsoft.com/office/drawing/2014/main" id="{62F3676C-D07F-EE2E-26B8-B377BABA1201}"/>
              </a:ext>
            </a:extLst>
          </p:cNvPr>
          <p:cNvSpPr txBox="1"/>
          <p:nvPr/>
        </p:nvSpPr>
        <p:spPr>
          <a:xfrm>
            <a:off x="934903" y="2926685"/>
            <a:ext cx="5305816"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latinLnBrk="1"/>
            <a:r>
              <a:rPr lang="ja-JP" altLang="en-US" b="0" i="0" dirty="0">
                <a:solidFill>
                  <a:srgbClr val="333333"/>
                </a:solidFill>
                <a:effectLst/>
                <a:latin typeface="Quicksand"/>
              </a:rPr>
              <a:t>左右側胸部と背側肺底部でファインクラックルズを聴取します</a:t>
            </a:r>
            <a:r>
              <a:rPr lang="ja-JP" altLang="en-US" dirty="0">
                <a:solidFill>
                  <a:srgbClr val="333333"/>
                </a:solidFill>
                <a:latin typeface="Quicksand"/>
              </a:rPr>
              <a:t>（大きく息を吸ってもらったとき）</a:t>
            </a:r>
            <a:endParaRPr lang="ja-JP" altLang="en-US" b="0" i="0" dirty="0">
              <a:solidFill>
                <a:srgbClr val="333333"/>
              </a:solidFill>
              <a:effectLst/>
              <a:latin typeface="Quicksand"/>
            </a:endParaRPr>
          </a:p>
          <a:p>
            <a:pPr algn="l" latinLnBrk="1"/>
            <a:endParaRPr lang="ja-JP" altLang="en-US" b="0" i="0" dirty="0">
              <a:solidFill>
                <a:srgbClr val="333333"/>
              </a:solidFill>
              <a:effectLst/>
              <a:latin typeface="Quicksand"/>
            </a:endParaRPr>
          </a:p>
        </p:txBody>
      </p:sp>
      <p:sp>
        <p:nvSpPr>
          <p:cNvPr id="2" name="テキスト ボックス 1">
            <a:extLst>
              <a:ext uri="{FF2B5EF4-FFF2-40B4-BE49-F238E27FC236}">
                <a16:creationId xmlns:a16="http://schemas.microsoft.com/office/drawing/2014/main" id="{5A2ECC73-3F42-F358-B8C4-F29178CB32E2}"/>
              </a:ext>
            </a:extLst>
          </p:cNvPr>
          <p:cNvSpPr txBox="1"/>
          <p:nvPr/>
        </p:nvSpPr>
        <p:spPr>
          <a:xfrm>
            <a:off x="7552864" y="4976706"/>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0" name="四角形: 角を丸くする 9">
            <a:hlinkClick r:id="rId8"/>
            <a:extLst>
              <a:ext uri="{FF2B5EF4-FFF2-40B4-BE49-F238E27FC236}">
                <a16:creationId xmlns:a16="http://schemas.microsoft.com/office/drawing/2014/main" id="{29596945-B5C7-82DB-EBD3-2F37A5313CDC}"/>
              </a:ext>
            </a:extLst>
          </p:cNvPr>
          <p:cNvSpPr/>
          <p:nvPr/>
        </p:nvSpPr>
        <p:spPr>
          <a:xfrm>
            <a:off x="7796540" y="4398657"/>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2305GA91</a:t>
            </a:r>
            <a:endParaRPr kumimoji="1" lang="ja-JP" altLang="en-US" sz="1100" b="1" dirty="0"/>
          </a:p>
        </p:txBody>
      </p:sp>
      <p:sp>
        <p:nvSpPr>
          <p:cNvPr id="15" name="テキスト ボックス 14">
            <a:extLst>
              <a:ext uri="{FF2B5EF4-FFF2-40B4-BE49-F238E27FC236}">
                <a16:creationId xmlns:a16="http://schemas.microsoft.com/office/drawing/2014/main" id="{3FBD5564-74E5-E97F-287D-9084702AF505}"/>
              </a:ext>
            </a:extLst>
          </p:cNvPr>
          <p:cNvSpPr txBox="1"/>
          <p:nvPr/>
        </p:nvSpPr>
        <p:spPr>
          <a:xfrm>
            <a:off x="7399468" y="569309"/>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chemeClr val="accent4"/>
                </a:solidFill>
              </a:rPr>
              <a:t>安静呼吸</a:t>
            </a:r>
            <a:endParaRPr kumimoji="1" lang="en-US" altLang="ja-JP" sz="2400" b="1" dirty="0">
              <a:solidFill>
                <a:schemeClr val="accent4"/>
              </a:solidFill>
            </a:endParaRPr>
          </a:p>
          <a:p>
            <a:pPr algn="ctr"/>
            <a:r>
              <a:rPr kumimoji="1" lang="ja-JP" altLang="en-US" sz="2400" b="1" dirty="0"/>
              <a:t>特発性肺線維症</a:t>
            </a:r>
          </a:p>
        </p:txBody>
      </p:sp>
      <p:grpSp>
        <p:nvGrpSpPr>
          <p:cNvPr id="18" name="グループ化 17">
            <a:extLst>
              <a:ext uri="{FF2B5EF4-FFF2-40B4-BE49-F238E27FC236}">
                <a16:creationId xmlns:a16="http://schemas.microsoft.com/office/drawing/2014/main" id="{19C29491-C022-4903-7897-860D48F9DBAF}"/>
              </a:ext>
            </a:extLst>
          </p:cNvPr>
          <p:cNvGrpSpPr/>
          <p:nvPr/>
        </p:nvGrpSpPr>
        <p:grpSpPr>
          <a:xfrm>
            <a:off x="6457070" y="337927"/>
            <a:ext cx="1072157" cy="1293761"/>
            <a:chOff x="415331" y="263757"/>
            <a:chExt cx="1072157" cy="1293761"/>
          </a:xfrm>
        </p:grpSpPr>
        <p:pic>
          <p:nvPicPr>
            <p:cNvPr id="19" name="図 18" descr="ロゴ, アイコン&#10;&#10;自動的に生成された説明">
              <a:extLst>
                <a:ext uri="{FF2B5EF4-FFF2-40B4-BE49-F238E27FC236}">
                  <a16:creationId xmlns:a16="http://schemas.microsoft.com/office/drawing/2014/main" id="{8B29AB86-4268-A122-1977-721525B175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0" name="図 19" descr="挿絵 が含まれている画像&#10;&#10;自動的に生成された説明">
              <a:extLst>
                <a:ext uri="{FF2B5EF4-FFF2-40B4-BE49-F238E27FC236}">
                  <a16:creationId xmlns:a16="http://schemas.microsoft.com/office/drawing/2014/main" id="{F07E01C1-D7CA-80B2-3DCD-85BECC2D18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1" name="テキスト ボックス 20">
            <a:extLst>
              <a:ext uri="{FF2B5EF4-FFF2-40B4-BE49-F238E27FC236}">
                <a16:creationId xmlns:a16="http://schemas.microsoft.com/office/drawing/2014/main" id="{28664D4B-A1B9-D09F-0E78-336AD0504A48}"/>
              </a:ext>
            </a:extLst>
          </p:cNvPr>
          <p:cNvSpPr txBox="1"/>
          <p:nvPr/>
        </p:nvSpPr>
        <p:spPr>
          <a:xfrm>
            <a:off x="6986208" y="1884604"/>
            <a:ext cx="5089470"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特発性肺線維症の症例（安静呼吸）</a:t>
            </a:r>
          </a:p>
        </p:txBody>
      </p:sp>
      <p:sp>
        <p:nvSpPr>
          <p:cNvPr id="22" name="テキスト ボックス 21">
            <a:extLst>
              <a:ext uri="{FF2B5EF4-FFF2-40B4-BE49-F238E27FC236}">
                <a16:creationId xmlns:a16="http://schemas.microsoft.com/office/drawing/2014/main" id="{0D5795BA-B754-DE1A-F23C-A501CCE984DE}"/>
              </a:ext>
            </a:extLst>
          </p:cNvPr>
          <p:cNvSpPr txBox="1"/>
          <p:nvPr/>
        </p:nvSpPr>
        <p:spPr>
          <a:xfrm>
            <a:off x="6976643" y="2828835"/>
            <a:ext cx="5161800"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強制吸気で聴かれるファインクラックルズは、安静吸気ではわずかしか聴取されない（安静呼吸時）</a:t>
            </a:r>
            <a:endParaRPr lang="en-US" altLang="ja-JP" b="0" i="0" dirty="0">
              <a:solidFill>
                <a:srgbClr val="333333"/>
              </a:solidFill>
              <a:effectLst/>
              <a:latin typeface="Quicksand"/>
            </a:endParaRPr>
          </a:p>
        </p:txBody>
      </p:sp>
    </p:spTree>
    <p:extLst>
      <p:ext uri="{BB962C8B-B14F-4D97-AF65-F5344CB8AC3E}">
        <p14:creationId xmlns:p14="http://schemas.microsoft.com/office/powerpoint/2010/main" val="476196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E9D274-028C-4BC9-180D-633956DEFE09}"/>
              </a:ext>
            </a:extLst>
          </p:cNvPr>
          <p:cNvSpPr>
            <a:spLocks noGrp="1"/>
          </p:cNvSpPr>
          <p:nvPr>
            <p:ph type="title"/>
          </p:nvPr>
        </p:nvSpPr>
        <p:spPr>
          <a:xfrm>
            <a:off x="838200" y="365126"/>
            <a:ext cx="3817640" cy="615950"/>
          </a:xfrm>
        </p:spPr>
        <p:txBody>
          <a:bodyPr>
            <a:normAutofit fontScale="90000"/>
          </a:bodyPr>
          <a:lstStyle/>
          <a:p>
            <a:r>
              <a:rPr kumimoji="1" lang="en-US" altLang="ja-JP" dirty="0">
                <a:latin typeface="BIZ UDPゴシック" panose="020B0400000000000000" pitchFamily="50" charset="-128"/>
                <a:ea typeface="BIZ UDPゴシック" panose="020B0400000000000000" pitchFamily="50" charset="-128"/>
              </a:rPr>
              <a:t>iPax</a:t>
            </a:r>
            <a:r>
              <a:rPr kumimoji="1" lang="ja-JP" altLang="en-US" dirty="0">
                <a:latin typeface="BIZ UDPゴシック" panose="020B0400000000000000" pitchFamily="50" charset="-128"/>
                <a:ea typeface="BIZ UDPゴシック" panose="020B0400000000000000" pitchFamily="50" charset="-128"/>
              </a:rPr>
              <a:t>の使い方</a:t>
            </a:r>
          </a:p>
        </p:txBody>
      </p:sp>
      <p:pic>
        <p:nvPicPr>
          <p:cNvPr id="4" name="図 3">
            <a:extLst>
              <a:ext uri="{FF2B5EF4-FFF2-40B4-BE49-F238E27FC236}">
                <a16:creationId xmlns:a16="http://schemas.microsoft.com/office/drawing/2014/main" id="{C82E509F-6F01-74CE-3740-F6B71CEC87B1}"/>
              </a:ext>
            </a:extLst>
          </p:cNvPr>
          <p:cNvPicPr>
            <a:picLocks noChangeAspect="1"/>
          </p:cNvPicPr>
          <p:nvPr/>
        </p:nvPicPr>
        <p:blipFill>
          <a:blip r:embed="rId3"/>
          <a:stretch>
            <a:fillRect/>
          </a:stretch>
        </p:blipFill>
        <p:spPr>
          <a:xfrm>
            <a:off x="3215680" y="2132856"/>
            <a:ext cx="6096528" cy="3429297"/>
          </a:xfrm>
          <a:prstGeom prst="rect">
            <a:avLst/>
          </a:prstGeom>
          <a:ln>
            <a:solidFill>
              <a:schemeClr val="accent1"/>
            </a:solidFill>
          </a:ln>
        </p:spPr>
      </p:pic>
      <p:sp>
        <p:nvSpPr>
          <p:cNvPr id="5" name="吹き出し: 線 4">
            <a:extLst>
              <a:ext uri="{FF2B5EF4-FFF2-40B4-BE49-F238E27FC236}">
                <a16:creationId xmlns:a16="http://schemas.microsoft.com/office/drawing/2014/main" id="{610D443B-79F7-9B17-401F-3082425088C9}"/>
              </a:ext>
            </a:extLst>
          </p:cNvPr>
          <p:cNvSpPr/>
          <p:nvPr/>
        </p:nvSpPr>
        <p:spPr>
          <a:xfrm>
            <a:off x="9377847" y="837981"/>
            <a:ext cx="2688448" cy="479217"/>
          </a:xfrm>
          <a:prstGeom prst="borderCallout1">
            <a:avLst>
              <a:gd name="adj1" fmla="val 64563"/>
              <a:gd name="adj2" fmla="val -2992"/>
              <a:gd name="adj3" fmla="val 317089"/>
              <a:gd name="adj4" fmla="val -47617"/>
            </a:avLst>
          </a:prstGeom>
          <a:solidFill>
            <a:schemeClr val="accent3">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QR</a:t>
            </a:r>
            <a:r>
              <a:rPr lang="ja-JP" altLang="en-US" sz="1200" dirty="0">
                <a:solidFill>
                  <a:schemeClr val="tx1"/>
                </a:solidFill>
              </a:rPr>
              <a:t>を読むと</a:t>
            </a:r>
            <a:r>
              <a:rPr kumimoji="1" lang="ja-JP" altLang="en-US" sz="1200" dirty="0">
                <a:solidFill>
                  <a:schemeClr val="tx1"/>
                </a:solidFill>
              </a:rPr>
              <a:t>ブラウザが起動します</a:t>
            </a:r>
            <a:endParaRPr kumimoji="1" lang="en-US" altLang="ja-JP" sz="1200" dirty="0">
              <a:solidFill>
                <a:schemeClr val="tx1"/>
              </a:solidFill>
            </a:endParaRPr>
          </a:p>
          <a:p>
            <a:pPr algn="ctr"/>
            <a:r>
              <a:rPr lang="ja-JP" altLang="en-US" sz="1200" b="1" dirty="0">
                <a:solidFill>
                  <a:schemeClr val="tx1"/>
                </a:solidFill>
                <a:highlight>
                  <a:srgbClr val="FFFF00"/>
                </a:highlight>
              </a:rPr>
              <a:t>学生向けライセンス</a:t>
            </a:r>
            <a:r>
              <a:rPr lang="ja-JP" altLang="en-US" sz="1200" dirty="0">
                <a:solidFill>
                  <a:schemeClr val="tx1"/>
                </a:solidFill>
              </a:rPr>
              <a:t>契約者利用可能</a:t>
            </a:r>
            <a:endParaRPr kumimoji="1" lang="ja-JP" altLang="en-US" sz="1200" dirty="0">
              <a:solidFill>
                <a:schemeClr val="tx1"/>
              </a:solidFill>
            </a:endParaRPr>
          </a:p>
        </p:txBody>
      </p:sp>
      <p:sp>
        <p:nvSpPr>
          <p:cNvPr id="6" name="テキスト ボックス 5">
            <a:extLst>
              <a:ext uri="{FF2B5EF4-FFF2-40B4-BE49-F238E27FC236}">
                <a16:creationId xmlns:a16="http://schemas.microsoft.com/office/drawing/2014/main" id="{41C06760-0570-46AD-EC7F-6984396D37B0}"/>
              </a:ext>
            </a:extLst>
          </p:cNvPr>
          <p:cNvSpPr txBox="1"/>
          <p:nvPr/>
        </p:nvSpPr>
        <p:spPr>
          <a:xfrm>
            <a:off x="401611" y="1882983"/>
            <a:ext cx="2622197" cy="4962897"/>
          </a:xfrm>
          <a:prstGeom prst="rect">
            <a:avLst/>
          </a:prstGeom>
          <a:noFill/>
        </p:spPr>
        <p:txBody>
          <a:bodyPr wrap="square" rtlCol="0">
            <a:spAutoFit/>
          </a:bodyPr>
          <a:lstStyle/>
          <a:p>
            <a:r>
              <a:rPr kumimoji="1" lang="ja-JP" altLang="en-US" sz="1200" dirty="0"/>
              <a:t>１．起動したページに情報入力</a:t>
            </a:r>
            <a:endParaRPr kumimoji="1" lang="en-US" altLang="ja-JP" sz="1200" dirty="0"/>
          </a:p>
          <a:p>
            <a:r>
              <a:rPr lang="ja-JP" altLang="en-US" sz="1200" dirty="0"/>
              <a:t>２．ログイン完了すると</a:t>
            </a:r>
            <a:r>
              <a:rPr lang="en-US" altLang="ja-JP" sz="1200" dirty="0"/>
              <a:t>iPax</a:t>
            </a:r>
            <a:r>
              <a:rPr lang="ja-JP" altLang="en-US" sz="1200" dirty="0"/>
              <a:t>表示</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３．</a:t>
            </a:r>
            <a:r>
              <a:rPr lang="en-US" altLang="ja-JP" sz="1200" dirty="0"/>
              <a:t>OK</a:t>
            </a:r>
            <a:r>
              <a:rPr lang="ja-JP" altLang="en-US" sz="1200" dirty="0"/>
              <a:t>を押す</a:t>
            </a:r>
            <a:endParaRPr lang="en-US" altLang="ja-JP" sz="1200" dirty="0"/>
          </a:p>
          <a:p>
            <a:r>
              <a:rPr lang="ja-JP" altLang="en-US" sz="1200" dirty="0"/>
              <a:t>４．聴診する部位をタップ</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５．チェストピース部位の音再生</a:t>
            </a:r>
            <a:endParaRPr lang="en-US" altLang="ja-JP" sz="1200" dirty="0"/>
          </a:p>
          <a:p>
            <a:pPr marL="268288"/>
            <a:r>
              <a:rPr lang="en-US" altLang="ja-JP" sz="1050" dirty="0"/>
              <a:t>※</a:t>
            </a:r>
            <a:r>
              <a:rPr lang="ja-JP" altLang="en-US" sz="1050" dirty="0"/>
              <a:t>音を聴くときは</a:t>
            </a:r>
            <a:r>
              <a:rPr lang="ja-JP" altLang="en-US" sz="1050" dirty="0">
                <a:highlight>
                  <a:srgbClr val="FFFF00"/>
                </a:highlight>
              </a:rPr>
              <a:t>外部スピーカまたは</a:t>
            </a:r>
            <a:r>
              <a:rPr lang="ja-JP" altLang="en-US" sz="1050" b="1" dirty="0">
                <a:highlight>
                  <a:srgbClr val="FFFF00"/>
                </a:highlight>
              </a:rPr>
              <a:t>イヤホンを利用</a:t>
            </a:r>
            <a:r>
              <a:rPr lang="ja-JP" altLang="en-US" sz="1050" dirty="0"/>
              <a:t>してください。イヤホンが無いと音がほとんど聴こえません</a:t>
            </a:r>
            <a:endParaRPr lang="en-US" altLang="ja-JP" sz="1050" dirty="0"/>
          </a:p>
          <a:p>
            <a:pPr marL="268288"/>
            <a:endParaRPr lang="en-US" altLang="ja-JP" sz="1050" dirty="0"/>
          </a:p>
          <a:p>
            <a:r>
              <a:rPr lang="ja-JP" altLang="en-US" sz="1200" dirty="0"/>
              <a:t>６．右上の矢印アイコンで背部切替</a:t>
            </a:r>
            <a:endParaRPr lang="en-US" altLang="ja-JP" sz="1200" dirty="0"/>
          </a:p>
          <a:p>
            <a:pPr marL="268288" indent="-268288"/>
            <a:r>
              <a:rPr lang="ja-JP" altLang="en-US" sz="1200" dirty="0"/>
              <a:t>７．終了するときは「</a:t>
            </a:r>
            <a:r>
              <a:rPr lang="en-US" altLang="ja-JP" sz="1200" dirty="0"/>
              <a:t>Finish</a:t>
            </a:r>
            <a:r>
              <a:rPr lang="ja-JP" altLang="en-US" sz="1200" dirty="0"/>
              <a:t>」押してブラウザ閉じる</a:t>
            </a:r>
            <a:endParaRPr lang="en-US" altLang="ja-JP" sz="1200" dirty="0"/>
          </a:p>
        </p:txBody>
      </p:sp>
      <p:sp>
        <p:nvSpPr>
          <p:cNvPr id="7" name="吹き出し: 折線 6">
            <a:extLst>
              <a:ext uri="{FF2B5EF4-FFF2-40B4-BE49-F238E27FC236}">
                <a16:creationId xmlns:a16="http://schemas.microsoft.com/office/drawing/2014/main" id="{75C9B406-AE8C-DE81-B89F-87DB8222D513}"/>
              </a:ext>
            </a:extLst>
          </p:cNvPr>
          <p:cNvSpPr/>
          <p:nvPr/>
        </p:nvSpPr>
        <p:spPr>
          <a:xfrm>
            <a:off x="263352" y="1247097"/>
            <a:ext cx="2760456" cy="461665"/>
          </a:xfrm>
          <a:prstGeom prst="borderCallout2">
            <a:avLst>
              <a:gd name="adj1" fmla="val 29489"/>
              <a:gd name="adj2" fmla="val 99835"/>
              <a:gd name="adj3" fmla="val 31411"/>
              <a:gd name="adj4" fmla="val 199961"/>
              <a:gd name="adj5" fmla="val 259771"/>
              <a:gd name="adj6" fmla="val 231861"/>
            </a:avLst>
          </a:prstGeom>
          <a:solidFill>
            <a:schemeClr val="accent4">
              <a:lumMod val="40000"/>
              <a:lumOff val="6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ここを押すとブラウザが起動します</a:t>
            </a:r>
            <a:endParaRPr kumimoji="1" lang="en-US" altLang="ja-JP" sz="1100" dirty="0">
              <a:solidFill>
                <a:schemeClr val="tx1"/>
              </a:solidFill>
            </a:endParaRPr>
          </a:p>
          <a:p>
            <a:pPr algn="ctr"/>
            <a:r>
              <a:rPr lang="ja-JP" altLang="en-US" sz="1100" b="1" dirty="0">
                <a:solidFill>
                  <a:schemeClr val="tx1"/>
                </a:solidFill>
                <a:highlight>
                  <a:srgbClr val="FFFF00"/>
                </a:highlight>
              </a:rPr>
              <a:t>教育機関向けライセンス</a:t>
            </a:r>
            <a:r>
              <a:rPr lang="ja-JP" altLang="en-US" sz="1100" dirty="0">
                <a:solidFill>
                  <a:schemeClr val="tx1"/>
                </a:solidFill>
              </a:rPr>
              <a:t>契約者利用可能</a:t>
            </a:r>
            <a:endParaRPr kumimoji="1" lang="ja-JP" altLang="en-US" sz="1100" dirty="0">
              <a:solidFill>
                <a:schemeClr val="tx1"/>
              </a:solidFill>
            </a:endParaRPr>
          </a:p>
        </p:txBody>
      </p:sp>
      <p:pic>
        <p:nvPicPr>
          <p:cNvPr id="9" name="図 8" descr="じょうごグラフ が含まれている画像&#10;&#10;自動的に生成された説明">
            <a:extLst>
              <a:ext uri="{FF2B5EF4-FFF2-40B4-BE49-F238E27FC236}">
                <a16:creationId xmlns:a16="http://schemas.microsoft.com/office/drawing/2014/main" id="{70BF8A1C-32B1-6C51-1046-6CFE45E204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118" y="2312359"/>
            <a:ext cx="1496234" cy="1188614"/>
          </a:xfrm>
          <a:prstGeom prst="rect">
            <a:avLst/>
          </a:prstGeom>
        </p:spPr>
      </p:pic>
      <p:pic>
        <p:nvPicPr>
          <p:cNvPr id="11" name="図 10" descr="白いシャツを着ている人の絵&#10;&#10;低い精度で自動的に生成された説明">
            <a:extLst>
              <a:ext uri="{FF2B5EF4-FFF2-40B4-BE49-F238E27FC236}">
                <a16:creationId xmlns:a16="http://schemas.microsoft.com/office/drawing/2014/main" id="{63249B92-1B29-2D1E-59B6-A96FF8A5B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118" y="3930349"/>
            <a:ext cx="1496235" cy="1188615"/>
          </a:xfrm>
          <a:prstGeom prst="rect">
            <a:avLst/>
          </a:prstGeom>
        </p:spPr>
      </p:pic>
      <p:sp>
        <p:nvSpPr>
          <p:cNvPr id="12" name="テキスト ボックス 11">
            <a:extLst>
              <a:ext uri="{FF2B5EF4-FFF2-40B4-BE49-F238E27FC236}">
                <a16:creationId xmlns:a16="http://schemas.microsoft.com/office/drawing/2014/main" id="{723777B5-A435-5D8B-1265-64B1FA8C0F1E}"/>
              </a:ext>
            </a:extLst>
          </p:cNvPr>
          <p:cNvSpPr txBox="1"/>
          <p:nvPr/>
        </p:nvSpPr>
        <p:spPr>
          <a:xfrm>
            <a:off x="9424246" y="1464862"/>
            <a:ext cx="2622197" cy="1384995"/>
          </a:xfrm>
          <a:prstGeom prst="rect">
            <a:avLst/>
          </a:prstGeom>
          <a:noFill/>
        </p:spPr>
        <p:txBody>
          <a:bodyPr wrap="square" rtlCol="0">
            <a:spAutoFit/>
          </a:bodyPr>
          <a:lstStyle/>
          <a:p>
            <a:r>
              <a:rPr kumimoji="1" lang="ja-JP" altLang="en-US" sz="1200" dirty="0"/>
              <a:t>１．起動したページに情報入力</a:t>
            </a:r>
            <a:endParaRPr kumimoji="1" lang="en-US" altLang="ja-JP" sz="1200" dirty="0"/>
          </a:p>
          <a:p>
            <a:r>
              <a:rPr lang="ja-JP" altLang="en-US" sz="1200" dirty="0"/>
              <a:t>２．ログイン完了後</a:t>
            </a:r>
            <a:r>
              <a:rPr lang="en-US" altLang="ja-JP" sz="1200" dirty="0"/>
              <a:t>iPax</a:t>
            </a:r>
            <a:r>
              <a:rPr lang="ja-JP" altLang="en-US" sz="1200" dirty="0"/>
              <a:t>表示</a:t>
            </a:r>
            <a:endParaRPr lang="en-US" altLang="ja-JP" sz="1200" dirty="0"/>
          </a:p>
          <a:p>
            <a:r>
              <a:rPr lang="ja-JP" altLang="en-US" sz="1200" dirty="0"/>
              <a:t>３．聴診スタート</a:t>
            </a:r>
            <a:endParaRPr lang="en-US" altLang="ja-JP" sz="1200" dirty="0"/>
          </a:p>
          <a:p>
            <a:pPr marL="268288"/>
            <a:r>
              <a:rPr lang="en-US" altLang="ja-JP" sz="1200" dirty="0"/>
              <a:t>※</a:t>
            </a:r>
            <a:r>
              <a:rPr lang="ja-JP" altLang="en-US" sz="1200" dirty="0"/>
              <a:t>音を聴くときは</a:t>
            </a:r>
            <a:r>
              <a:rPr lang="ja-JP" altLang="en-US" sz="1200" b="1" dirty="0">
                <a:highlight>
                  <a:srgbClr val="FFFF00"/>
                </a:highlight>
              </a:rPr>
              <a:t>イヤホンを利用</a:t>
            </a:r>
            <a:r>
              <a:rPr lang="ja-JP" altLang="en-US" sz="1200" dirty="0"/>
              <a:t>してください。イヤホンが無いと音がほとんど聴こえません。</a:t>
            </a:r>
            <a:endParaRPr lang="en-US" altLang="ja-JP" sz="1200" dirty="0"/>
          </a:p>
          <a:p>
            <a:endParaRPr lang="en-US" altLang="ja-JP" sz="1200" dirty="0"/>
          </a:p>
        </p:txBody>
      </p:sp>
      <p:sp>
        <p:nvSpPr>
          <p:cNvPr id="13" name="テキスト ボックス 12">
            <a:extLst>
              <a:ext uri="{FF2B5EF4-FFF2-40B4-BE49-F238E27FC236}">
                <a16:creationId xmlns:a16="http://schemas.microsoft.com/office/drawing/2014/main" id="{F2640244-9C3C-57CE-E650-C8F926D3BF94}"/>
              </a:ext>
            </a:extLst>
          </p:cNvPr>
          <p:cNvSpPr txBox="1"/>
          <p:nvPr/>
        </p:nvSpPr>
        <p:spPr>
          <a:xfrm>
            <a:off x="9504080" y="2690336"/>
            <a:ext cx="2608614" cy="461665"/>
          </a:xfrm>
          <a:prstGeom prst="rect">
            <a:avLst/>
          </a:prstGeom>
          <a:noFill/>
        </p:spPr>
        <p:txBody>
          <a:bodyPr wrap="square" rtlCol="0">
            <a:spAutoFit/>
          </a:bodyPr>
          <a:lstStyle/>
          <a:p>
            <a:r>
              <a:rPr lang="ja-JP" altLang="en-US" sz="1200" dirty="0"/>
              <a:t>学生向けライセンスは</a:t>
            </a:r>
            <a:r>
              <a:rPr lang="ja-JP" altLang="en-US" sz="1200" u="sng" dirty="0"/>
              <a:t>契約内容によって利用可能症例が異なります</a:t>
            </a:r>
            <a:endParaRPr kumimoji="1" lang="ja-JP" altLang="en-US" sz="1200" u="sng" dirty="0"/>
          </a:p>
        </p:txBody>
      </p:sp>
      <p:sp>
        <p:nvSpPr>
          <p:cNvPr id="14" name="テキスト ボックス 13">
            <a:extLst>
              <a:ext uri="{FF2B5EF4-FFF2-40B4-BE49-F238E27FC236}">
                <a16:creationId xmlns:a16="http://schemas.microsoft.com/office/drawing/2014/main" id="{EED1B816-686A-7EE5-5822-D23F81877C6E}"/>
              </a:ext>
            </a:extLst>
          </p:cNvPr>
          <p:cNvSpPr txBox="1"/>
          <p:nvPr/>
        </p:nvSpPr>
        <p:spPr>
          <a:xfrm>
            <a:off x="5415950"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spTree>
    <p:extLst>
      <p:ext uri="{BB962C8B-B14F-4D97-AF65-F5344CB8AC3E}">
        <p14:creationId xmlns:p14="http://schemas.microsoft.com/office/powerpoint/2010/main" val="227311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686F2-426D-A9F6-0ECB-906D9D0E960E}"/>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E1F5E80-246C-E54A-BFE7-1EF2F67635F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98E9A4AB-E32C-E91F-3185-06D1C1E1B5A7}"/>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8840401C-16E2-7644-0F91-51FBC3B6D47B}"/>
              </a:ext>
            </a:extLst>
          </p:cNvPr>
          <p:cNvSpPr txBox="1"/>
          <p:nvPr/>
        </p:nvSpPr>
        <p:spPr>
          <a:xfrm>
            <a:off x="1487488" y="497687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A04825A3-C019-BBF1-3D1C-1547628BAACE}"/>
              </a:ext>
            </a:extLst>
          </p:cNvPr>
          <p:cNvSpPr/>
          <p:nvPr/>
        </p:nvSpPr>
        <p:spPr>
          <a:xfrm>
            <a:off x="1731164" y="439882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2246GA91</a:t>
            </a:r>
            <a:endParaRPr kumimoji="1" lang="ja-JP" altLang="en-US" sz="1100" b="1" dirty="0"/>
          </a:p>
        </p:txBody>
      </p:sp>
      <p:sp>
        <p:nvSpPr>
          <p:cNvPr id="30" name="テキスト ボックス 29">
            <a:extLst>
              <a:ext uri="{FF2B5EF4-FFF2-40B4-BE49-F238E27FC236}">
                <a16:creationId xmlns:a16="http://schemas.microsoft.com/office/drawing/2014/main" id="{C32E55F7-130C-EA0C-0537-4428728E5FFC}"/>
              </a:ext>
            </a:extLst>
          </p:cNvPr>
          <p:cNvSpPr txBox="1"/>
          <p:nvPr/>
        </p:nvSpPr>
        <p:spPr>
          <a:xfrm>
            <a:off x="1533579" y="575368"/>
            <a:ext cx="3986357"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ja-JP" altLang="en-US" sz="2400" b="1" i="0" dirty="0">
                <a:effectLst/>
                <a:latin typeface="Quicksand"/>
              </a:rPr>
              <a:t>漢方薬による薬剤性肺炎</a:t>
            </a:r>
            <a:endParaRPr kumimoji="1" lang="ja-JP" altLang="en-US" sz="2400" b="1" dirty="0"/>
          </a:p>
        </p:txBody>
      </p:sp>
      <p:sp>
        <p:nvSpPr>
          <p:cNvPr id="3" name="テキスト ボックス 2">
            <a:extLst>
              <a:ext uri="{FF2B5EF4-FFF2-40B4-BE49-F238E27FC236}">
                <a16:creationId xmlns:a16="http://schemas.microsoft.com/office/drawing/2014/main" id="{C94D36A6-F8B9-8D77-5E0A-042991F4D18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22109A13-623A-97EF-9C0B-6BB83A06961E}"/>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31C4878A-546C-F70D-76BA-912D377C3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DFAA00A3-C254-FBB4-76BB-F562C2B864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280B7A1D-3261-0168-D6E5-024F32722B8E}"/>
              </a:ext>
            </a:extLst>
          </p:cNvPr>
          <p:cNvSpPr txBox="1"/>
          <p:nvPr/>
        </p:nvSpPr>
        <p:spPr>
          <a:xfrm>
            <a:off x="936684" y="1772816"/>
            <a:ext cx="5089470"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75</a:t>
            </a:r>
            <a:r>
              <a:rPr lang="ja-JP" altLang="en-US" b="0" i="0" dirty="0">
                <a:solidFill>
                  <a:srgbClr val="333333"/>
                </a:solidFill>
                <a:effectLst/>
                <a:latin typeface="Quicksand"/>
              </a:rPr>
              <a:t>歳男性、数日前から咳嗽</a:t>
            </a:r>
          </a:p>
        </p:txBody>
      </p:sp>
      <p:sp>
        <p:nvSpPr>
          <p:cNvPr id="16" name="テキスト ボックス 15">
            <a:extLst>
              <a:ext uri="{FF2B5EF4-FFF2-40B4-BE49-F238E27FC236}">
                <a16:creationId xmlns:a16="http://schemas.microsoft.com/office/drawing/2014/main" id="{142CFF9A-0FCB-A764-B136-E6F887D7310D}"/>
              </a:ext>
            </a:extLst>
          </p:cNvPr>
          <p:cNvSpPr txBox="1"/>
          <p:nvPr/>
        </p:nvSpPr>
        <p:spPr>
          <a:xfrm>
            <a:off x="936684" y="3146114"/>
            <a:ext cx="4297704"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左右側胸部および背側肺底部でファインクラックルズを聴取</a:t>
            </a:r>
          </a:p>
        </p:txBody>
      </p:sp>
      <p:sp>
        <p:nvSpPr>
          <p:cNvPr id="22" name="テキスト ボックス 21">
            <a:extLst>
              <a:ext uri="{FF2B5EF4-FFF2-40B4-BE49-F238E27FC236}">
                <a16:creationId xmlns:a16="http://schemas.microsoft.com/office/drawing/2014/main" id="{46B996AF-43A9-5949-71FF-048C192E6F78}"/>
              </a:ext>
            </a:extLst>
          </p:cNvPr>
          <p:cNvSpPr txBox="1"/>
          <p:nvPr/>
        </p:nvSpPr>
        <p:spPr>
          <a:xfrm>
            <a:off x="7537828" y="498204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3" name="四角形: 角を丸くする 22">
            <a:hlinkClick r:id="rId8"/>
            <a:extLst>
              <a:ext uri="{FF2B5EF4-FFF2-40B4-BE49-F238E27FC236}">
                <a16:creationId xmlns:a16="http://schemas.microsoft.com/office/drawing/2014/main" id="{3A2534DE-C15C-02A3-9B5D-FB1160A9D7D3}"/>
              </a:ext>
            </a:extLst>
          </p:cNvPr>
          <p:cNvSpPr/>
          <p:nvPr/>
        </p:nvSpPr>
        <p:spPr>
          <a:xfrm>
            <a:off x="7781504" y="440399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2312GA91</a:t>
            </a:r>
            <a:endParaRPr kumimoji="1" lang="ja-JP" altLang="en-US" sz="1100" b="1" dirty="0"/>
          </a:p>
        </p:txBody>
      </p:sp>
      <p:sp>
        <p:nvSpPr>
          <p:cNvPr id="24" name="テキスト ボックス 23">
            <a:extLst>
              <a:ext uri="{FF2B5EF4-FFF2-40B4-BE49-F238E27FC236}">
                <a16:creationId xmlns:a16="http://schemas.microsoft.com/office/drawing/2014/main" id="{4C058B69-E6C2-9F09-2C07-FE7D15D89BC4}"/>
              </a:ext>
            </a:extLst>
          </p:cNvPr>
          <p:cNvSpPr txBox="1"/>
          <p:nvPr/>
        </p:nvSpPr>
        <p:spPr>
          <a:xfrm>
            <a:off x="7555284" y="450832"/>
            <a:ext cx="3986357"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en-US" altLang="ja-JP" sz="2400" b="1" i="0" dirty="0">
                <a:effectLst/>
                <a:latin typeface="Quicksand"/>
              </a:rPr>
              <a:t>COP </a:t>
            </a:r>
            <a:r>
              <a:rPr lang="ja-JP" altLang="en-US" sz="2400" b="1" i="0" dirty="0">
                <a:effectLst/>
                <a:latin typeface="Quicksand"/>
              </a:rPr>
              <a:t>特発性器質化肺炎</a:t>
            </a:r>
            <a:endParaRPr kumimoji="1" lang="ja-JP" altLang="en-US" sz="2400" b="1" dirty="0"/>
          </a:p>
        </p:txBody>
      </p:sp>
      <p:grpSp>
        <p:nvGrpSpPr>
          <p:cNvPr id="25" name="グループ化 24">
            <a:extLst>
              <a:ext uri="{FF2B5EF4-FFF2-40B4-BE49-F238E27FC236}">
                <a16:creationId xmlns:a16="http://schemas.microsoft.com/office/drawing/2014/main" id="{1CFE1394-1D47-E3E6-6F8D-6C6194CB1456}"/>
              </a:ext>
            </a:extLst>
          </p:cNvPr>
          <p:cNvGrpSpPr/>
          <p:nvPr/>
        </p:nvGrpSpPr>
        <p:grpSpPr>
          <a:xfrm>
            <a:off x="6437036" y="332656"/>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420E79C4-1A87-2437-1301-DE166448FB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D5C88337-FDE6-AB31-8E3F-AE24DCE3E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8" name="テキスト ボックス 27">
            <a:extLst>
              <a:ext uri="{FF2B5EF4-FFF2-40B4-BE49-F238E27FC236}">
                <a16:creationId xmlns:a16="http://schemas.microsoft.com/office/drawing/2014/main" id="{D78A63A0-4071-859B-FCCD-B106584C5D30}"/>
              </a:ext>
            </a:extLst>
          </p:cNvPr>
          <p:cNvSpPr txBox="1"/>
          <p:nvPr/>
        </p:nvSpPr>
        <p:spPr>
          <a:xfrm>
            <a:off x="6984400" y="1772816"/>
            <a:ext cx="5207600" cy="1200329"/>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sz="1800" b="0" i="0" dirty="0">
                <a:solidFill>
                  <a:srgbClr val="333333"/>
                </a:solidFill>
                <a:effectLst/>
                <a:latin typeface="Quicksand"/>
              </a:rPr>
              <a:t>60</a:t>
            </a:r>
            <a:r>
              <a:rPr lang="ja-JP" altLang="en-US" b="0" i="0" dirty="0">
                <a:solidFill>
                  <a:srgbClr val="333333"/>
                </a:solidFill>
                <a:effectLst/>
                <a:latin typeface="Quicksand"/>
              </a:rPr>
              <a:t>歳女性，生来健康で内服薬はない。</a:t>
            </a:r>
            <a:r>
              <a:rPr lang="en-US" altLang="ja-JP" b="0" i="0" dirty="0">
                <a:solidFill>
                  <a:srgbClr val="333333"/>
                </a:solidFill>
                <a:effectLst/>
                <a:latin typeface="Quicksand"/>
              </a:rPr>
              <a:t>1</a:t>
            </a:r>
            <a:r>
              <a:rPr lang="ja-JP" altLang="en-US" b="0" i="0" dirty="0">
                <a:solidFill>
                  <a:srgbClr val="333333"/>
                </a:solidFill>
                <a:effectLst/>
                <a:latin typeface="Quicksand"/>
              </a:rPr>
              <a:t>カ月前から息切れ、咳嗽、微熱が出現。バイタルサインは</a:t>
            </a:r>
            <a:r>
              <a:rPr lang="en-US" altLang="ja-JP" b="0" i="0" dirty="0">
                <a:solidFill>
                  <a:srgbClr val="333333"/>
                </a:solidFill>
                <a:effectLst/>
                <a:latin typeface="Quicksand"/>
              </a:rPr>
              <a:t>37</a:t>
            </a:r>
            <a:r>
              <a:rPr lang="ja-JP" altLang="en-US" b="0" i="0" dirty="0">
                <a:solidFill>
                  <a:srgbClr val="333333"/>
                </a:solidFill>
                <a:effectLst/>
                <a:latin typeface="Quicksand"/>
              </a:rPr>
              <a:t>度の発熱以外は正常。 </a:t>
            </a:r>
          </a:p>
        </p:txBody>
      </p:sp>
      <p:sp>
        <p:nvSpPr>
          <p:cNvPr id="29" name="テキスト ボックス 28">
            <a:extLst>
              <a:ext uri="{FF2B5EF4-FFF2-40B4-BE49-F238E27FC236}">
                <a16:creationId xmlns:a16="http://schemas.microsoft.com/office/drawing/2014/main" id="{B490E035-29F8-3CCD-3C1D-0ABE10281EC6}"/>
              </a:ext>
            </a:extLst>
          </p:cNvPr>
          <p:cNvSpPr txBox="1"/>
          <p:nvPr/>
        </p:nvSpPr>
        <p:spPr>
          <a:xfrm>
            <a:off x="6984400" y="3146114"/>
            <a:ext cx="5686508"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左側胸部でファインクラックルズを聴取</a:t>
            </a:r>
          </a:p>
        </p:txBody>
      </p:sp>
    </p:spTree>
    <p:extLst>
      <p:ext uri="{BB962C8B-B14F-4D97-AF65-F5344CB8AC3E}">
        <p14:creationId xmlns:p14="http://schemas.microsoft.com/office/powerpoint/2010/main" val="120986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27498-27CD-2774-9926-C33231A625FD}"/>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4F65917-8A4F-E540-9B78-DD979C50AB9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F24D2DE-05CA-3AB8-A375-A58829D3A9C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B13ED5C-E7D4-A1E9-FD54-59C533A0DF0F}"/>
              </a:ext>
            </a:extLst>
          </p:cNvPr>
          <p:cNvSpPr txBox="1"/>
          <p:nvPr/>
        </p:nvSpPr>
        <p:spPr>
          <a:xfrm>
            <a:off x="1487488" y="4969493"/>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B516AE21-8790-16D7-F6D4-DCDF17D4B09C}"/>
              </a:ext>
            </a:extLst>
          </p:cNvPr>
          <p:cNvSpPr/>
          <p:nvPr/>
        </p:nvSpPr>
        <p:spPr>
          <a:xfrm>
            <a:off x="1731164" y="4391444"/>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2244GA91</a:t>
            </a:r>
            <a:endParaRPr kumimoji="1" lang="ja-JP" altLang="en-US" sz="1100" b="1" dirty="0"/>
          </a:p>
        </p:txBody>
      </p:sp>
      <p:sp>
        <p:nvSpPr>
          <p:cNvPr id="30" name="テキスト ボックス 29">
            <a:extLst>
              <a:ext uri="{FF2B5EF4-FFF2-40B4-BE49-F238E27FC236}">
                <a16:creationId xmlns:a16="http://schemas.microsoft.com/office/drawing/2014/main" id="{ECF29C26-F37F-8619-08B0-FB785CD98CAE}"/>
              </a:ext>
            </a:extLst>
          </p:cNvPr>
          <p:cNvSpPr txBox="1"/>
          <p:nvPr/>
        </p:nvSpPr>
        <p:spPr>
          <a:xfrm>
            <a:off x="1498409" y="583064"/>
            <a:ext cx="4418405"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en-US" altLang="ja-JP" sz="2400" b="1" i="0" dirty="0">
                <a:effectLst/>
                <a:latin typeface="Quicksand"/>
              </a:rPr>
              <a:t>HIV</a:t>
            </a:r>
            <a:r>
              <a:rPr lang="ja-JP" altLang="en-US" sz="2400" b="1" i="0" dirty="0">
                <a:effectLst/>
                <a:latin typeface="Quicksand"/>
              </a:rPr>
              <a:t>陽性ニューモシスチス肺炎</a:t>
            </a:r>
            <a:endParaRPr kumimoji="1" lang="ja-JP" altLang="en-US" sz="2400" b="1" dirty="0"/>
          </a:p>
        </p:txBody>
      </p:sp>
      <p:sp>
        <p:nvSpPr>
          <p:cNvPr id="3" name="テキスト ボックス 2">
            <a:extLst>
              <a:ext uri="{FF2B5EF4-FFF2-40B4-BE49-F238E27FC236}">
                <a16:creationId xmlns:a16="http://schemas.microsoft.com/office/drawing/2014/main" id="{364E5FB2-90AB-A254-523F-284AC87AF22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93AE6B23-BD5C-DBA1-1113-49753C050128}"/>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E2810E59-BE39-42B8-EA05-85532F507B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925FF1C-CE77-2055-B3F8-74546BDA77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C79016E6-FB20-0C33-5C26-476BBC2AC6A3}"/>
              </a:ext>
            </a:extLst>
          </p:cNvPr>
          <p:cNvSpPr txBox="1"/>
          <p:nvPr/>
        </p:nvSpPr>
        <p:spPr>
          <a:xfrm>
            <a:off x="931133" y="1856277"/>
            <a:ext cx="5305816"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50</a:t>
            </a:r>
            <a:r>
              <a:rPr lang="ja-JP" altLang="en-US" b="0" i="0" dirty="0">
                <a:solidFill>
                  <a:srgbClr val="333333"/>
                </a:solidFill>
                <a:effectLst/>
                <a:latin typeface="Quicksand"/>
              </a:rPr>
              <a:t>歳男性、</a:t>
            </a:r>
            <a:r>
              <a:rPr lang="en-US" altLang="ja-JP" b="0" i="0" dirty="0">
                <a:solidFill>
                  <a:srgbClr val="333333"/>
                </a:solidFill>
                <a:effectLst/>
                <a:latin typeface="Quicksand"/>
              </a:rPr>
              <a:t>1</a:t>
            </a:r>
            <a:r>
              <a:rPr lang="ja-JP" altLang="en-US" b="0" i="0" dirty="0">
                <a:solidFill>
                  <a:srgbClr val="333333"/>
                </a:solidFill>
                <a:effectLst/>
                <a:latin typeface="Quicksand"/>
              </a:rPr>
              <a:t>ヵ月続く乾性咳嗽と微熱</a:t>
            </a:r>
          </a:p>
        </p:txBody>
      </p:sp>
      <p:sp>
        <p:nvSpPr>
          <p:cNvPr id="16" name="テキスト ボックス 15">
            <a:extLst>
              <a:ext uri="{FF2B5EF4-FFF2-40B4-BE49-F238E27FC236}">
                <a16:creationId xmlns:a16="http://schemas.microsoft.com/office/drawing/2014/main" id="{CF083767-C98E-F0D2-98AB-275644204B85}"/>
              </a:ext>
            </a:extLst>
          </p:cNvPr>
          <p:cNvSpPr txBox="1"/>
          <p:nvPr/>
        </p:nvSpPr>
        <p:spPr>
          <a:xfrm>
            <a:off x="931133" y="3081734"/>
            <a:ext cx="5686508" cy="646331"/>
          </a:xfrm>
          <a:prstGeom prst="rect">
            <a:avLst/>
          </a:prstGeom>
          <a:noFill/>
        </p:spPr>
        <p:txBody>
          <a:bodyPr wrap="square">
            <a:spAutoFit/>
          </a:bodyPr>
          <a:lstStyle/>
          <a:p>
            <a:pPr algn="l" latinLnBrk="1"/>
            <a:r>
              <a:rPr lang="ja-JP" altLang="en-US" b="1" i="0" dirty="0">
                <a:solidFill>
                  <a:srgbClr val="3498DB"/>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左前胸部でファインクラックルズを聴取します。</a:t>
            </a:r>
          </a:p>
        </p:txBody>
      </p:sp>
      <p:sp>
        <p:nvSpPr>
          <p:cNvPr id="2" name="テキスト ボックス 1">
            <a:extLst>
              <a:ext uri="{FF2B5EF4-FFF2-40B4-BE49-F238E27FC236}">
                <a16:creationId xmlns:a16="http://schemas.microsoft.com/office/drawing/2014/main" id="{646DE8C8-8725-0745-7031-315663AE5BA3}"/>
              </a:ext>
            </a:extLst>
          </p:cNvPr>
          <p:cNvSpPr txBox="1"/>
          <p:nvPr/>
        </p:nvSpPr>
        <p:spPr>
          <a:xfrm>
            <a:off x="7553886" y="4979869"/>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2D10E728-A69F-ACAA-7D41-EDD17D29D9D3}"/>
              </a:ext>
            </a:extLst>
          </p:cNvPr>
          <p:cNvSpPr/>
          <p:nvPr/>
        </p:nvSpPr>
        <p:spPr>
          <a:xfrm>
            <a:off x="7797562" y="440182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2247GA91</a:t>
            </a:r>
            <a:endParaRPr kumimoji="1" lang="ja-JP" altLang="en-US" sz="1100" b="1" dirty="0"/>
          </a:p>
        </p:txBody>
      </p:sp>
      <p:sp>
        <p:nvSpPr>
          <p:cNvPr id="10" name="テキスト ボックス 9">
            <a:extLst>
              <a:ext uri="{FF2B5EF4-FFF2-40B4-BE49-F238E27FC236}">
                <a16:creationId xmlns:a16="http://schemas.microsoft.com/office/drawing/2014/main" id="{9E651708-4859-27F5-DD15-3FBBB546A079}"/>
              </a:ext>
            </a:extLst>
          </p:cNvPr>
          <p:cNvSpPr txBox="1"/>
          <p:nvPr/>
        </p:nvSpPr>
        <p:spPr>
          <a:xfrm>
            <a:off x="7555284" y="583064"/>
            <a:ext cx="3626317"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en-US" altLang="ja-JP" sz="2400" b="1" i="0" dirty="0">
                <a:effectLst/>
                <a:latin typeface="Quicksand"/>
              </a:rPr>
              <a:t>COVID-19</a:t>
            </a:r>
            <a:endParaRPr kumimoji="1" lang="ja-JP" altLang="en-US" sz="2400" b="1" dirty="0"/>
          </a:p>
        </p:txBody>
      </p:sp>
      <p:grpSp>
        <p:nvGrpSpPr>
          <p:cNvPr id="13" name="グループ化 12">
            <a:extLst>
              <a:ext uri="{FF2B5EF4-FFF2-40B4-BE49-F238E27FC236}">
                <a16:creationId xmlns:a16="http://schemas.microsoft.com/office/drawing/2014/main" id="{066D1C82-AEA1-EF9E-3742-F16E172AB125}"/>
              </a:ext>
            </a:extLst>
          </p:cNvPr>
          <p:cNvGrpSpPr/>
          <p:nvPr/>
        </p:nvGrpSpPr>
        <p:grpSpPr>
          <a:xfrm>
            <a:off x="6437036" y="351682"/>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6CA9A66C-652B-3F78-A044-3560FE99D3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BA9B3CA3-2BAD-B297-29E2-A0CF043FFC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887E6834-17FD-5BFC-E145-9710192FD969}"/>
              </a:ext>
            </a:extLst>
          </p:cNvPr>
          <p:cNvSpPr txBox="1"/>
          <p:nvPr/>
        </p:nvSpPr>
        <p:spPr>
          <a:xfrm>
            <a:off x="6984403" y="1856277"/>
            <a:ext cx="5089470"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sz="1800" b="0" i="0" dirty="0">
                <a:solidFill>
                  <a:srgbClr val="333333"/>
                </a:solidFill>
                <a:effectLst/>
                <a:latin typeface="Quicksand"/>
              </a:rPr>
              <a:t>31</a:t>
            </a:r>
            <a:r>
              <a:rPr lang="ja-JP" altLang="en-US" b="0" i="0" dirty="0">
                <a:solidFill>
                  <a:srgbClr val="333333"/>
                </a:solidFill>
                <a:effectLst/>
                <a:latin typeface="Quicksand"/>
              </a:rPr>
              <a:t>歳女性、</a:t>
            </a:r>
            <a:r>
              <a:rPr lang="en-US" altLang="ja-JP" b="0" i="0" dirty="0">
                <a:solidFill>
                  <a:srgbClr val="333333"/>
                </a:solidFill>
                <a:effectLst/>
                <a:latin typeface="Quicksand"/>
              </a:rPr>
              <a:t>5</a:t>
            </a:r>
            <a:r>
              <a:rPr lang="ja-JP" altLang="en-US" b="0" i="0" dirty="0">
                <a:solidFill>
                  <a:srgbClr val="333333"/>
                </a:solidFill>
                <a:effectLst/>
                <a:latin typeface="Quicksand"/>
              </a:rPr>
              <a:t>日前から倦怠感、</a:t>
            </a:r>
            <a:r>
              <a:rPr lang="en-US" altLang="ja-JP" b="0" i="0" dirty="0">
                <a:solidFill>
                  <a:srgbClr val="333333"/>
                </a:solidFill>
                <a:effectLst/>
                <a:latin typeface="Quicksand"/>
              </a:rPr>
              <a:t>38</a:t>
            </a:r>
            <a:r>
              <a:rPr lang="ja-JP" altLang="en-US" b="0" i="0" dirty="0">
                <a:solidFill>
                  <a:srgbClr val="333333"/>
                </a:solidFill>
                <a:effectLst/>
                <a:latin typeface="Quicksand"/>
              </a:rPr>
              <a:t>度台の発熱、咽頭痛、咳嗽</a:t>
            </a:r>
          </a:p>
        </p:txBody>
      </p:sp>
      <p:sp>
        <p:nvSpPr>
          <p:cNvPr id="19" name="テキスト ボックス 18">
            <a:extLst>
              <a:ext uri="{FF2B5EF4-FFF2-40B4-BE49-F238E27FC236}">
                <a16:creationId xmlns:a16="http://schemas.microsoft.com/office/drawing/2014/main" id="{1E376773-0663-28CA-EFF2-9D99293A30A4}"/>
              </a:ext>
            </a:extLst>
          </p:cNvPr>
          <p:cNvSpPr txBox="1"/>
          <p:nvPr/>
        </p:nvSpPr>
        <p:spPr>
          <a:xfrm>
            <a:off x="6984403" y="3081734"/>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側胸部（下肺野）および背側肺底部でファインクラックルズを聴取</a:t>
            </a:r>
          </a:p>
        </p:txBody>
      </p:sp>
    </p:spTree>
    <p:extLst>
      <p:ext uri="{BB962C8B-B14F-4D97-AF65-F5344CB8AC3E}">
        <p14:creationId xmlns:p14="http://schemas.microsoft.com/office/powerpoint/2010/main" val="3929148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BBE88-6B73-7D8E-5674-F59BD8B6351C}"/>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3D2EDAA-50AD-8318-F2FB-E951F3CED3E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995D6457-EB37-1DCB-BB92-AB992064AB4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5E8E4AA3-A8CE-7DC0-416F-B88E79DAF412}"/>
              </a:ext>
            </a:extLst>
          </p:cNvPr>
          <p:cNvSpPr txBox="1"/>
          <p:nvPr/>
        </p:nvSpPr>
        <p:spPr>
          <a:xfrm>
            <a:off x="1505073" y="505033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0D164DD8-9B27-C21E-3675-C85DA6C5AD51}"/>
              </a:ext>
            </a:extLst>
          </p:cNvPr>
          <p:cNvSpPr/>
          <p:nvPr/>
        </p:nvSpPr>
        <p:spPr>
          <a:xfrm>
            <a:off x="1748749" y="447228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2243GA91</a:t>
            </a:r>
            <a:endParaRPr kumimoji="1" lang="ja-JP" altLang="en-US" sz="1100" b="1" dirty="0"/>
          </a:p>
        </p:txBody>
      </p:sp>
      <p:sp>
        <p:nvSpPr>
          <p:cNvPr id="30" name="テキスト ボックス 29">
            <a:extLst>
              <a:ext uri="{FF2B5EF4-FFF2-40B4-BE49-F238E27FC236}">
                <a16:creationId xmlns:a16="http://schemas.microsoft.com/office/drawing/2014/main" id="{326F9F6D-CAB0-9528-6253-785EC420A08B}"/>
              </a:ext>
            </a:extLst>
          </p:cNvPr>
          <p:cNvSpPr txBox="1"/>
          <p:nvPr/>
        </p:nvSpPr>
        <p:spPr>
          <a:xfrm>
            <a:off x="1498409" y="636694"/>
            <a:ext cx="4381567" cy="707886"/>
          </a:xfrm>
          <a:prstGeom prst="rect">
            <a:avLst/>
          </a:prstGeom>
          <a:noFill/>
        </p:spPr>
        <p:txBody>
          <a:bodyPr wrap="square" rtlCol="0">
            <a:spAutoFit/>
          </a:bodyPr>
          <a:lstStyle/>
          <a:p>
            <a:pPr algn="ctr"/>
            <a:r>
              <a:rPr lang="ja-JP" altLang="en-US" sz="2000" b="1" i="0" dirty="0">
                <a:effectLst/>
                <a:latin typeface="Quicksand"/>
              </a:rPr>
              <a:t>胸膜摩擦音とファインクラックルズ</a:t>
            </a:r>
            <a:endParaRPr lang="en-US" altLang="ja-JP" sz="2000" b="1" i="0" dirty="0">
              <a:effectLst/>
              <a:latin typeface="Quicksand"/>
            </a:endParaRPr>
          </a:p>
          <a:p>
            <a:pPr algn="ctr"/>
            <a:r>
              <a:rPr lang="ja-JP" altLang="en-US" sz="2000" b="1" i="0" dirty="0">
                <a:effectLst/>
                <a:latin typeface="Quicksand"/>
              </a:rPr>
              <a:t>リウマチ患者の胸膜炎</a:t>
            </a:r>
            <a:endParaRPr kumimoji="1" lang="ja-JP" altLang="en-US" sz="2000" b="1" dirty="0"/>
          </a:p>
        </p:txBody>
      </p:sp>
      <p:sp>
        <p:nvSpPr>
          <p:cNvPr id="3" name="テキスト ボックス 2">
            <a:extLst>
              <a:ext uri="{FF2B5EF4-FFF2-40B4-BE49-F238E27FC236}">
                <a16:creationId xmlns:a16="http://schemas.microsoft.com/office/drawing/2014/main" id="{BDAF8D43-3DF0-4E1E-C828-FA227BA221A7}"/>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30615136-1499-9F60-0768-2C6A35A6E9C2}"/>
              </a:ext>
            </a:extLst>
          </p:cNvPr>
          <p:cNvGrpSpPr/>
          <p:nvPr/>
        </p:nvGrpSpPr>
        <p:grpSpPr>
          <a:xfrm>
            <a:off x="380161" y="33497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89BF126B-070A-D923-1020-402ABAC173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921B38AB-9A85-971A-DCFF-16DF24DFE2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273367E4-706C-8513-FC33-5682A6FF1EA0}"/>
              </a:ext>
            </a:extLst>
          </p:cNvPr>
          <p:cNvSpPr txBox="1"/>
          <p:nvPr/>
        </p:nvSpPr>
        <p:spPr>
          <a:xfrm>
            <a:off x="911224" y="1843156"/>
            <a:ext cx="4752727"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関節リウマチに伴う間質性肺炎と</a:t>
            </a:r>
            <a:r>
              <a:rPr lang="en-US" altLang="ja-JP" b="0" i="0" dirty="0">
                <a:solidFill>
                  <a:srgbClr val="333333"/>
                </a:solidFill>
                <a:effectLst/>
                <a:latin typeface="Quicksand"/>
              </a:rPr>
              <a:t>COPD stage Ⅱ</a:t>
            </a:r>
            <a:r>
              <a:rPr lang="ja-JP" altLang="en-US" b="0" i="0" dirty="0">
                <a:solidFill>
                  <a:srgbClr val="333333"/>
                </a:solidFill>
                <a:effectLst/>
                <a:latin typeface="Quicksand"/>
              </a:rPr>
              <a:t>の症例</a:t>
            </a:r>
          </a:p>
        </p:txBody>
      </p:sp>
      <p:sp>
        <p:nvSpPr>
          <p:cNvPr id="16" name="テキスト ボックス 15">
            <a:extLst>
              <a:ext uri="{FF2B5EF4-FFF2-40B4-BE49-F238E27FC236}">
                <a16:creationId xmlns:a16="http://schemas.microsoft.com/office/drawing/2014/main" id="{DFC0684E-3F91-B861-C00F-D08B893E5DED}"/>
              </a:ext>
            </a:extLst>
          </p:cNvPr>
          <p:cNvSpPr txBox="1"/>
          <p:nvPr/>
        </p:nvSpPr>
        <p:spPr>
          <a:xfrm>
            <a:off x="911224" y="2894503"/>
            <a:ext cx="4752727"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右側肺および背側右肺底部で胸膜摩擦音が聴かれ、左側肺および背側左肺底部でファインクラックルズが聴かれる</a:t>
            </a:r>
          </a:p>
        </p:txBody>
      </p:sp>
      <p:sp>
        <p:nvSpPr>
          <p:cNvPr id="2" name="テキスト ボックス 1">
            <a:extLst>
              <a:ext uri="{FF2B5EF4-FFF2-40B4-BE49-F238E27FC236}">
                <a16:creationId xmlns:a16="http://schemas.microsoft.com/office/drawing/2014/main" id="{FE88CD8B-B19A-CD9A-C8CB-DEA931D4FB10}"/>
              </a:ext>
            </a:extLst>
          </p:cNvPr>
          <p:cNvSpPr txBox="1"/>
          <p:nvPr/>
        </p:nvSpPr>
        <p:spPr>
          <a:xfrm>
            <a:off x="7538498" y="504933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BF981369-5ED7-0683-52DF-4F5415EF189F}"/>
              </a:ext>
            </a:extLst>
          </p:cNvPr>
          <p:cNvSpPr/>
          <p:nvPr/>
        </p:nvSpPr>
        <p:spPr>
          <a:xfrm>
            <a:off x="7803030" y="447128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2377GA91</a:t>
            </a:r>
            <a:endParaRPr kumimoji="1" lang="ja-JP" altLang="en-US" sz="1100" b="1" dirty="0"/>
          </a:p>
        </p:txBody>
      </p:sp>
      <p:sp>
        <p:nvSpPr>
          <p:cNvPr id="15" name="テキスト ボックス 14">
            <a:extLst>
              <a:ext uri="{FF2B5EF4-FFF2-40B4-BE49-F238E27FC236}">
                <a16:creationId xmlns:a16="http://schemas.microsoft.com/office/drawing/2014/main" id="{430CFEFF-CA2D-A416-A9BA-39C078019F31}"/>
              </a:ext>
            </a:extLst>
          </p:cNvPr>
          <p:cNvSpPr txBox="1"/>
          <p:nvPr/>
        </p:nvSpPr>
        <p:spPr>
          <a:xfrm>
            <a:off x="7545794" y="566354"/>
            <a:ext cx="3554309"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ja-JP" altLang="en-US" sz="2400" b="1" i="0" dirty="0">
                <a:effectLst/>
                <a:latin typeface="Quicksand"/>
              </a:rPr>
              <a:t>特発性肺線維症</a:t>
            </a:r>
            <a:endParaRPr kumimoji="1" lang="ja-JP" altLang="en-US" sz="2400" b="1" dirty="0"/>
          </a:p>
        </p:txBody>
      </p:sp>
      <p:grpSp>
        <p:nvGrpSpPr>
          <p:cNvPr id="19" name="グループ化 18">
            <a:extLst>
              <a:ext uri="{FF2B5EF4-FFF2-40B4-BE49-F238E27FC236}">
                <a16:creationId xmlns:a16="http://schemas.microsoft.com/office/drawing/2014/main" id="{A8451443-7DA8-2CA3-22B9-D4B0EAD26DA0}"/>
              </a:ext>
            </a:extLst>
          </p:cNvPr>
          <p:cNvGrpSpPr/>
          <p:nvPr/>
        </p:nvGrpSpPr>
        <p:grpSpPr>
          <a:xfrm>
            <a:off x="6427546" y="334972"/>
            <a:ext cx="1072157" cy="1293761"/>
            <a:chOff x="415331" y="263757"/>
            <a:chExt cx="1072157" cy="1293761"/>
          </a:xfrm>
        </p:grpSpPr>
        <p:pic>
          <p:nvPicPr>
            <p:cNvPr id="20" name="図 19" descr="ロゴ, アイコン&#10;&#10;自動的に生成された説明">
              <a:extLst>
                <a:ext uri="{FF2B5EF4-FFF2-40B4-BE49-F238E27FC236}">
                  <a16:creationId xmlns:a16="http://schemas.microsoft.com/office/drawing/2014/main" id="{DE783741-D2E4-5423-9702-6032F5E65D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1" name="図 20" descr="挿絵 が含まれている画像&#10;&#10;自動的に生成された説明">
              <a:extLst>
                <a:ext uri="{FF2B5EF4-FFF2-40B4-BE49-F238E27FC236}">
                  <a16:creationId xmlns:a16="http://schemas.microsoft.com/office/drawing/2014/main" id="{F1F3B7CE-C784-EC05-05FA-EEF971CEF1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2" name="テキスト ボックス 21">
            <a:extLst>
              <a:ext uri="{FF2B5EF4-FFF2-40B4-BE49-F238E27FC236}">
                <a16:creationId xmlns:a16="http://schemas.microsoft.com/office/drawing/2014/main" id="{F834591E-EA82-E23A-8519-C5B4163DE252}"/>
              </a:ext>
            </a:extLst>
          </p:cNvPr>
          <p:cNvSpPr txBox="1"/>
          <p:nvPr/>
        </p:nvSpPr>
        <p:spPr>
          <a:xfrm>
            <a:off x="6974908" y="1843156"/>
            <a:ext cx="4125195" cy="646331"/>
          </a:xfrm>
          <a:prstGeom prst="rect">
            <a:avLst/>
          </a:prstGeom>
          <a:noFill/>
        </p:spPr>
        <p:txBody>
          <a:bodyPr wrap="square">
            <a:spAutoFit/>
          </a:bodyPr>
          <a:lstStyle/>
          <a:p>
            <a:pPr algn="l" latinLnBrk="1"/>
            <a:r>
              <a:rPr lang="ja-JP" altLang="en-US" b="1" i="0" dirty="0">
                <a:solidFill>
                  <a:srgbClr val="3498DB"/>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特発性肺線維症の症例</a:t>
            </a:r>
          </a:p>
        </p:txBody>
      </p:sp>
      <p:sp>
        <p:nvSpPr>
          <p:cNvPr id="23" name="テキスト ボックス 22">
            <a:extLst>
              <a:ext uri="{FF2B5EF4-FFF2-40B4-BE49-F238E27FC236}">
                <a16:creationId xmlns:a16="http://schemas.microsoft.com/office/drawing/2014/main" id="{21E590CC-3555-3292-E27D-15D3E8208301}"/>
              </a:ext>
            </a:extLst>
          </p:cNvPr>
          <p:cNvSpPr txBox="1"/>
          <p:nvPr/>
        </p:nvSpPr>
        <p:spPr>
          <a:xfrm>
            <a:off x="6974909" y="2894503"/>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r>
              <a:rPr lang="ja-JP" altLang="en-US" b="0" i="0" dirty="0">
                <a:solidFill>
                  <a:srgbClr val="2980B9"/>
                </a:solidFill>
                <a:effectLst/>
                <a:latin typeface="Quicksand"/>
              </a:rPr>
              <a:t>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両側側胸部および両側肺底部でファインクラックルズを聴取します。</a:t>
            </a:r>
          </a:p>
        </p:txBody>
      </p:sp>
    </p:spTree>
    <p:extLst>
      <p:ext uri="{BB962C8B-B14F-4D97-AF65-F5344CB8AC3E}">
        <p14:creationId xmlns:p14="http://schemas.microsoft.com/office/powerpoint/2010/main" val="1288468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DF7DE-8A1C-6B04-A0D1-FFA04634AE5A}"/>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61C0336-7F9F-0737-A8F2-A0E32AF660F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2C8BBEB0-ED2F-1483-31B0-E369084F637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A297FB6-D731-3423-5AB9-60A7F74F8710}"/>
              </a:ext>
            </a:extLst>
          </p:cNvPr>
          <p:cNvSpPr txBox="1"/>
          <p:nvPr/>
        </p:nvSpPr>
        <p:spPr>
          <a:xfrm>
            <a:off x="1487488" y="5037806"/>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311892C1-3D64-640B-ECBC-F16057BE23DE}"/>
              </a:ext>
            </a:extLst>
          </p:cNvPr>
          <p:cNvSpPr/>
          <p:nvPr/>
        </p:nvSpPr>
        <p:spPr>
          <a:xfrm>
            <a:off x="1731164" y="4459757"/>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2236GA91</a:t>
            </a:r>
            <a:endParaRPr kumimoji="1" lang="ja-JP" altLang="en-US" sz="1100" b="1" dirty="0"/>
          </a:p>
        </p:txBody>
      </p:sp>
      <p:sp>
        <p:nvSpPr>
          <p:cNvPr id="30" name="テキスト ボックス 29">
            <a:extLst>
              <a:ext uri="{FF2B5EF4-FFF2-40B4-BE49-F238E27FC236}">
                <a16:creationId xmlns:a16="http://schemas.microsoft.com/office/drawing/2014/main" id="{7C6A19B9-941D-8A6A-B81E-73BE334CE235}"/>
              </a:ext>
            </a:extLst>
          </p:cNvPr>
          <p:cNvSpPr txBox="1"/>
          <p:nvPr/>
        </p:nvSpPr>
        <p:spPr>
          <a:xfrm>
            <a:off x="1480824" y="706175"/>
            <a:ext cx="2330173" cy="584775"/>
          </a:xfrm>
          <a:prstGeom prst="rect">
            <a:avLst/>
          </a:prstGeom>
          <a:noFill/>
        </p:spPr>
        <p:txBody>
          <a:bodyPr wrap="square" rtlCol="0">
            <a:spAutoFit/>
          </a:bodyPr>
          <a:lstStyle/>
          <a:p>
            <a:pPr algn="ctr"/>
            <a:r>
              <a:rPr lang="ja-JP" altLang="en-US" sz="3200" b="1" i="0" dirty="0">
                <a:effectLst/>
                <a:latin typeface="Quicksand"/>
              </a:rPr>
              <a:t>声音聴診</a:t>
            </a:r>
            <a:endParaRPr kumimoji="1" lang="ja-JP" altLang="en-US" sz="3200" b="1" dirty="0"/>
          </a:p>
        </p:txBody>
      </p:sp>
      <p:sp>
        <p:nvSpPr>
          <p:cNvPr id="3" name="テキスト ボックス 2">
            <a:extLst>
              <a:ext uri="{FF2B5EF4-FFF2-40B4-BE49-F238E27FC236}">
                <a16:creationId xmlns:a16="http://schemas.microsoft.com/office/drawing/2014/main" id="{AC2B1185-3E29-BC20-0676-F048B962EB5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C20F70CD-53FD-B6A5-A07B-11756B9E7C3E}"/>
              </a:ext>
            </a:extLst>
          </p:cNvPr>
          <p:cNvGrpSpPr/>
          <p:nvPr/>
        </p:nvGrpSpPr>
        <p:grpSpPr>
          <a:xfrm>
            <a:off x="362576"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9E0430DA-50A9-E227-A2ED-2051932643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B1014E21-837E-1613-9BD5-1563DCCE55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7D3DE10F-17BD-1BC3-A610-9CFCCFFFF56C}"/>
              </a:ext>
            </a:extLst>
          </p:cNvPr>
          <p:cNvSpPr txBox="1"/>
          <p:nvPr/>
        </p:nvSpPr>
        <p:spPr>
          <a:xfrm>
            <a:off x="937012" y="1772816"/>
            <a:ext cx="5089471" cy="646331"/>
          </a:xfrm>
          <a:prstGeom prst="rect">
            <a:avLst/>
          </a:prstGeom>
          <a:noFill/>
        </p:spPr>
        <p:txBody>
          <a:bodyPr wrap="square">
            <a:spAutoFit/>
          </a:bodyPr>
          <a:lstStyle/>
          <a:p>
            <a:pPr algn="l" latinLnBrk="1"/>
            <a:r>
              <a:rPr lang="ja-JP" altLang="en-US" b="0" i="0" dirty="0">
                <a:solidFill>
                  <a:srgbClr val="333333"/>
                </a:solidFill>
                <a:effectLst/>
                <a:latin typeface="Quicksand"/>
              </a:rPr>
              <a:t>患者さんに「あー」と発声してもらいながら聴診します。</a:t>
            </a:r>
          </a:p>
        </p:txBody>
      </p:sp>
      <p:sp>
        <p:nvSpPr>
          <p:cNvPr id="16" name="テキスト ボックス 15">
            <a:extLst>
              <a:ext uri="{FF2B5EF4-FFF2-40B4-BE49-F238E27FC236}">
                <a16:creationId xmlns:a16="http://schemas.microsoft.com/office/drawing/2014/main" id="{84CCD44B-E5B0-6EC0-BE08-F06F5FD1E1F2}"/>
              </a:ext>
            </a:extLst>
          </p:cNvPr>
          <p:cNvSpPr txBox="1"/>
          <p:nvPr/>
        </p:nvSpPr>
        <p:spPr>
          <a:xfrm>
            <a:off x="937013" y="3006023"/>
            <a:ext cx="5161800"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左中肺野領域で音声がくもって聴こえます。</a:t>
            </a:r>
          </a:p>
        </p:txBody>
      </p:sp>
      <p:sp>
        <p:nvSpPr>
          <p:cNvPr id="2" name="テキスト ボックス 1">
            <a:extLst>
              <a:ext uri="{FF2B5EF4-FFF2-40B4-BE49-F238E27FC236}">
                <a16:creationId xmlns:a16="http://schemas.microsoft.com/office/drawing/2014/main" id="{AB9EE1ED-882E-8C2F-18C0-5A185F4D7F31}"/>
              </a:ext>
            </a:extLst>
          </p:cNvPr>
          <p:cNvSpPr txBox="1"/>
          <p:nvPr/>
        </p:nvSpPr>
        <p:spPr>
          <a:xfrm>
            <a:off x="7555413" y="504282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75F28EA5-A2B6-89E1-2CE6-89D68E2259FB}"/>
              </a:ext>
            </a:extLst>
          </p:cNvPr>
          <p:cNvSpPr/>
          <p:nvPr/>
        </p:nvSpPr>
        <p:spPr>
          <a:xfrm>
            <a:off x="7799089" y="446477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2237GA91</a:t>
            </a:r>
            <a:endParaRPr kumimoji="1" lang="ja-JP" altLang="en-US" sz="1100" b="1" dirty="0"/>
          </a:p>
        </p:txBody>
      </p:sp>
      <p:sp>
        <p:nvSpPr>
          <p:cNvPr id="10" name="テキスト ボックス 9">
            <a:extLst>
              <a:ext uri="{FF2B5EF4-FFF2-40B4-BE49-F238E27FC236}">
                <a16:creationId xmlns:a16="http://schemas.microsoft.com/office/drawing/2014/main" id="{22E7B7AA-C5D2-44DD-AB92-EAC2C930ACDA}"/>
              </a:ext>
            </a:extLst>
          </p:cNvPr>
          <p:cNvSpPr txBox="1"/>
          <p:nvPr/>
        </p:nvSpPr>
        <p:spPr>
          <a:xfrm>
            <a:off x="7556952" y="706175"/>
            <a:ext cx="2330173" cy="584775"/>
          </a:xfrm>
          <a:prstGeom prst="rect">
            <a:avLst/>
          </a:prstGeom>
          <a:noFill/>
        </p:spPr>
        <p:txBody>
          <a:bodyPr wrap="square" rtlCol="0">
            <a:spAutoFit/>
          </a:bodyPr>
          <a:lstStyle/>
          <a:p>
            <a:pPr algn="ctr"/>
            <a:r>
              <a:rPr lang="ja-JP" altLang="en-US" sz="3200" b="1" i="0" dirty="0">
                <a:effectLst/>
                <a:latin typeface="Quicksand"/>
              </a:rPr>
              <a:t>聴打診</a:t>
            </a:r>
            <a:endParaRPr kumimoji="1" lang="ja-JP" altLang="en-US" sz="3200" b="1" dirty="0"/>
          </a:p>
        </p:txBody>
      </p:sp>
      <p:grpSp>
        <p:nvGrpSpPr>
          <p:cNvPr id="13" name="グループ化 12">
            <a:extLst>
              <a:ext uri="{FF2B5EF4-FFF2-40B4-BE49-F238E27FC236}">
                <a16:creationId xmlns:a16="http://schemas.microsoft.com/office/drawing/2014/main" id="{436FDB2B-657A-38C4-2DA4-6F7397E8BC0D}"/>
              </a:ext>
            </a:extLst>
          </p:cNvPr>
          <p:cNvGrpSpPr/>
          <p:nvPr/>
        </p:nvGrpSpPr>
        <p:grpSpPr>
          <a:xfrm>
            <a:off x="6438704" y="351682"/>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CDA8D019-386F-D803-8BF4-9EC8704BA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492892D2-8CD2-C48B-FF17-00CD34CEC3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FE05C969-B210-654A-BD79-1AB4308B9206}"/>
              </a:ext>
            </a:extLst>
          </p:cNvPr>
          <p:cNvSpPr txBox="1"/>
          <p:nvPr/>
        </p:nvSpPr>
        <p:spPr>
          <a:xfrm>
            <a:off x="6983193" y="1772816"/>
            <a:ext cx="5089471" cy="923330"/>
          </a:xfrm>
          <a:prstGeom prst="rect">
            <a:avLst/>
          </a:prstGeom>
          <a:noFill/>
        </p:spPr>
        <p:txBody>
          <a:bodyPr wrap="square">
            <a:spAutoFit/>
          </a:bodyPr>
          <a:lstStyle/>
          <a:p>
            <a:pPr algn="l" latinLnBrk="1"/>
            <a:r>
              <a:rPr lang="ja-JP" altLang="en-US" b="0" i="0" dirty="0">
                <a:solidFill>
                  <a:srgbClr val="333333"/>
                </a:solidFill>
                <a:effectLst/>
                <a:latin typeface="Quicksand"/>
              </a:rPr>
              <a:t>胸骨角付近を打診しながら腋窩線に沿って聴診する技法です。胸水がある部位では音が濁音に変化します。</a:t>
            </a:r>
          </a:p>
        </p:txBody>
      </p:sp>
      <p:sp>
        <p:nvSpPr>
          <p:cNvPr id="19" name="テキスト ボックス 18">
            <a:extLst>
              <a:ext uri="{FF2B5EF4-FFF2-40B4-BE49-F238E27FC236}">
                <a16:creationId xmlns:a16="http://schemas.microsoft.com/office/drawing/2014/main" id="{C3D32A5B-B4A7-95DF-5153-C41DC788299D}"/>
              </a:ext>
            </a:extLst>
          </p:cNvPr>
          <p:cNvSpPr txBox="1"/>
          <p:nvPr/>
        </p:nvSpPr>
        <p:spPr>
          <a:xfrm>
            <a:off x="6986071" y="3006023"/>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中腋下線の中央部付近（青色ライン）で打診音が濁音に変化します。</a:t>
            </a:r>
          </a:p>
        </p:txBody>
      </p:sp>
    </p:spTree>
    <p:extLst>
      <p:ext uri="{BB962C8B-B14F-4D97-AF65-F5344CB8AC3E}">
        <p14:creationId xmlns:p14="http://schemas.microsoft.com/office/powerpoint/2010/main" val="1163256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C6546-18B0-61A2-AA31-5FFEDA400E91}"/>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07AE02D-54BF-F5FC-F743-03805D8824BC}"/>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AC1845E6-B6ED-FD2B-EAB4-269FA5BC613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0384AF1E-F253-3E31-7B49-230B892B0EC6}"/>
              </a:ext>
            </a:extLst>
          </p:cNvPr>
          <p:cNvSpPr txBox="1"/>
          <p:nvPr/>
        </p:nvSpPr>
        <p:spPr>
          <a:xfrm>
            <a:off x="1477289" y="532512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83B9D006-1AAD-750E-A0A0-3D544D35498D}"/>
              </a:ext>
            </a:extLst>
          </p:cNvPr>
          <p:cNvSpPr/>
          <p:nvPr/>
        </p:nvSpPr>
        <p:spPr>
          <a:xfrm>
            <a:off x="1720965" y="474707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2378GA91</a:t>
            </a:r>
            <a:endParaRPr kumimoji="1" lang="ja-JP" altLang="en-US" sz="1100" b="1" dirty="0"/>
          </a:p>
        </p:txBody>
      </p:sp>
      <p:sp>
        <p:nvSpPr>
          <p:cNvPr id="30" name="テキスト ボックス 29">
            <a:extLst>
              <a:ext uri="{FF2B5EF4-FFF2-40B4-BE49-F238E27FC236}">
                <a16:creationId xmlns:a16="http://schemas.microsoft.com/office/drawing/2014/main" id="{86713EE2-D750-FFEB-0216-438C81C3489D}"/>
              </a:ext>
            </a:extLst>
          </p:cNvPr>
          <p:cNvSpPr txBox="1"/>
          <p:nvPr/>
        </p:nvSpPr>
        <p:spPr>
          <a:xfrm>
            <a:off x="1498409" y="583064"/>
            <a:ext cx="4562421" cy="830997"/>
          </a:xfrm>
          <a:prstGeom prst="rect">
            <a:avLst/>
          </a:prstGeom>
          <a:noFill/>
        </p:spPr>
        <p:txBody>
          <a:bodyPr wrap="square" rtlCol="0">
            <a:spAutoFit/>
          </a:bodyPr>
          <a:lstStyle/>
          <a:p>
            <a:pPr algn="ctr"/>
            <a:r>
              <a:rPr lang="ja-JP" altLang="en-US" sz="2400" b="1" i="0" dirty="0">
                <a:effectLst/>
                <a:latin typeface="Quicksand"/>
              </a:rPr>
              <a:t>コースクラックルズとロンカイ</a:t>
            </a:r>
            <a:endParaRPr lang="en-US" altLang="ja-JP" sz="2400" b="1" i="0" dirty="0">
              <a:effectLst/>
              <a:latin typeface="Quicksand"/>
            </a:endParaRPr>
          </a:p>
          <a:p>
            <a:pPr algn="ctr"/>
            <a:r>
              <a:rPr lang="ja-JP" altLang="en-US" sz="2400" b="1" i="0" dirty="0">
                <a:effectLst/>
                <a:latin typeface="Quicksand"/>
              </a:rPr>
              <a:t>肺がんによるがん性リンパ管症</a:t>
            </a:r>
            <a:endParaRPr kumimoji="1" lang="ja-JP" altLang="en-US" sz="2400" b="1" dirty="0"/>
          </a:p>
        </p:txBody>
      </p:sp>
      <p:sp>
        <p:nvSpPr>
          <p:cNvPr id="3" name="テキスト ボックス 2">
            <a:extLst>
              <a:ext uri="{FF2B5EF4-FFF2-40B4-BE49-F238E27FC236}">
                <a16:creationId xmlns:a16="http://schemas.microsoft.com/office/drawing/2014/main" id="{FA4A82AD-A90E-C37E-4399-7CF17D72B7B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1E7D2BA3-C217-61D3-4D07-A15495961F12}"/>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212CAAF0-730B-FB64-361F-A88F4DABB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EFB27D0-6535-DF8F-469C-958CAFEF2A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D4DA3839-5CDD-C36D-8FB6-42A63EAD28E5}"/>
              </a:ext>
            </a:extLst>
          </p:cNvPr>
          <p:cNvSpPr txBox="1"/>
          <p:nvPr/>
        </p:nvSpPr>
        <p:spPr>
          <a:xfrm>
            <a:off x="922277" y="1772816"/>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sz="1800" b="0" i="0" dirty="0">
                <a:solidFill>
                  <a:srgbClr val="333333"/>
                </a:solidFill>
                <a:effectLst/>
                <a:latin typeface="Quicksand"/>
              </a:rPr>
              <a:t>63</a:t>
            </a:r>
            <a:r>
              <a:rPr lang="ja-JP" altLang="en-US" b="0" i="0" dirty="0">
                <a:solidFill>
                  <a:srgbClr val="333333"/>
                </a:solidFill>
                <a:effectLst/>
                <a:latin typeface="Quicksand"/>
              </a:rPr>
              <a:t>歳女性、がん性リンパ管症に伴う二次性肺高血圧の症例</a:t>
            </a:r>
          </a:p>
        </p:txBody>
      </p:sp>
      <p:sp>
        <p:nvSpPr>
          <p:cNvPr id="16" name="テキスト ボックス 15">
            <a:extLst>
              <a:ext uri="{FF2B5EF4-FFF2-40B4-BE49-F238E27FC236}">
                <a16:creationId xmlns:a16="http://schemas.microsoft.com/office/drawing/2014/main" id="{8BC00F30-CDA7-2114-3C49-D41F0021C93D}"/>
              </a:ext>
            </a:extLst>
          </p:cNvPr>
          <p:cNvSpPr txBox="1"/>
          <p:nvPr/>
        </p:nvSpPr>
        <p:spPr>
          <a:xfrm>
            <a:off x="922278" y="3006023"/>
            <a:ext cx="5089470" cy="1477328"/>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吸気終末に両側下肺野でコースクラックルズ、全肺野でロンカイを聴取する。</a:t>
            </a:r>
          </a:p>
          <a:p>
            <a:pPr algn="l" latinLnBrk="1"/>
            <a:r>
              <a:rPr lang="ja-JP" altLang="en-US" b="0" i="0" dirty="0">
                <a:solidFill>
                  <a:srgbClr val="333333"/>
                </a:solidFill>
                <a:effectLst/>
                <a:latin typeface="Quicksand"/>
              </a:rPr>
              <a:t>がん性リンパ管症に伴う二次性肺高血圧により</a:t>
            </a:r>
            <a:r>
              <a:rPr lang="en-US" altLang="ja-JP" b="0" i="0" dirty="0" err="1">
                <a:solidFill>
                  <a:srgbClr val="333333"/>
                </a:solidFill>
                <a:effectLst/>
                <a:latin typeface="Quicksand"/>
              </a:rPr>
              <a:t>Ⅱp</a:t>
            </a:r>
            <a:r>
              <a:rPr lang="ja-JP" altLang="en-US" b="0" i="0" dirty="0">
                <a:solidFill>
                  <a:srgbClr val="333333"/>
                </a:solidFill>
                <a:effectLst/>
                <a:latin typeface="Quicksand"/>
              </a:rPr>
              <a:t>亢進が認められる。</a:t>
            </a:r>
          </a:p>
        </p:txBody>
      </p:sp>
      <p:sp>
        <p:nvSpPr>
          <p:cNvPr id="2" name="テキスト ボックス 1">
            <a:extLst>
              <a:ext uri="{FF2B5EF4-FFF2-40B4-BE49-F238E27FC236}">
                <a16:creationId xmlns:a16="http://schemas.microsoft.com/office/drawing/2014/main" id="{B88792E4-E803-6E93-4213-41F42BB132FF}"/>
              </a:ext>
            </a:extLst>
          </p:cNvPr>
          <p:cNvSpPr txBox="1"/>
          <p:nvPr/>
        </p:nvSpPr>
        <p:spPr>
          <a:xfrm>
            <a:off x="7552362" y="532460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54876773-D74E-9C45-8EE9-8480D6C87E5B}"/>
              </a:ext>
            </a:extLst>
          </p:cNvPr>
          <p:cNvSpPr/>
          <p:nvPr/>
        </p:nvSpPr>
        <p:spPr>
          <a:xfrm>
            <a:off x="7796038" y="4746558"/>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2141GA91</a:t>
            </a:r>
            <a:endParaRPr kumimoji="1" lang="ja-JP" altLang="en-US" sz="1100" b="1" dirty="0"/>
          </a:p>
        </p:txBody>
      </p:sp>
      <p:sp>
        <p:nvSpPr>
          <p:cNvPr id="10" name="テキスト ボックス 9">
            <a:extLst>
              <a:ext uri="{FF2B5EF4-FFF2-40B4-BE49-F238E27FC236}">
                <a16:creationId xmlns:a16="http://schemas.microsoft.com/office/drawing/2014/main" id="{B3C2697F-CDAB-D7FC-7552-751F7D1E2DE8}"/>
              </a:ext>
            </a:extLst>
          </p:cNvPr>
          <p:cNvSpPr txBox="1"/>
          <p:nvPr/>
        </p:nvSpPr>
        <p:spPr>
          <a:xfrm>
            <a:off x="7582251" y="459953"/>
            <a:ext cx="2330173" cy="1077218"/>
          </a:xfrm>
          <a:prstGeom prst="rect">
            <a:avLst/>
          </a:prstGeom>
          <a:noFill/>
        </p:spPr>
        <p:txBody>
          <a:bodyPr wrap="square" rtlCol="0">
            <a:spAutoFit/>
          </a:bodyPr>
          <a:lstStyle/>
          <a:p>
            <a:pPr algn="ctr"/>
            <a:r>
              <a:rPr lang="ja-JP" altLang="en-US" sz="3200" b="1" i="0" dirty="0">
                <a:effectLst/>
                <a:latin typeface="Quicksand"/>
              </a:rPr>
              <a:t>ウィージズ</a:t>
            </a:r>
            <a:endParaRPr lang="en-US" altLang="ja-JP" sz="3200" b="1" i="0" dirty="0">
              <a:effectLst/>
              <a:latin typeface="Quicksand"/>
            </a:endParaRPr>
          </a:p>
          <a:p>
            <a:pPr algn="ctr"/>
            <a:r>
              <a:rPr lang="ja-JP" altLang="en-US" sz="3200" b="1" i="0" dirty="0">
                <a:effectLst/>
                <a:latin typeface="Quicksand"/>
              </a:rPr>
              <a:t>無気肺</a:t>
            </a:r>
            <a:endParaRPr kumimoji="1" lang="ja-JP" altLang="en-US" sz="3200" b="1" dirty="0"/>
          </a:p>
        </p:txBody>
      </p:sp>
      <p:grpSp>
        <p:nvGrpSpPr>
          <p:cNvPr id="13" name="グループ化 12">
            <a:extLst>
              <a:ext uri="{FF2B5EF4-FFF2-40B4-BE49-F238E27FC236}">
                <a16:creationId xmlns:a16="http://schemas.microsoft.com/office/drawing/2014/main" id="{51717540-4468-74D3-ACCB-1D8A5F755503}"/>
              </a:ext>
            </a:extLst>
          </p:cNvPr>
          <p:cNvGrpSpPr/>
          <p:nvPr/>
        </p:nvGrpSpPr>
        <p:grpSpPr>
          <a:xfrm>
            <a:off x="6438704" y="351682"/>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3BF3542F-3951-9BE8-40C8-6FA334C343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EE84CC0E-9256-B0A5-1051-16E2537C84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057B017C-6F7A-5657-6855-8089460363B6}"/>
              </a:ext>
            </a:extLst>
          </p:cNvPr>
          <p:cNvSpPr txBox="1"/>
          <p:nvPr/>
        </p:nvSpPr>
        <p:spPr>
          <a:xfrm>
            <a:off x="6986070" y="1772816"/>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腫瘍の縦隔リンパ節転移により気道狭窄を呈し、右気管支の完全閉塞により無気肺を生じた患者</a:t>
            </a:r>
          </a:p>
        </p:txBody>
      </p:sp>
      <p:sp>
        <p:nvSpPr>
          <p:cNvPr id="19" name="テキスト ボックス 18">
            <a:extLst>
              <a:ext uri="{FF2B5EF4-FFF2-40B4-BE49-F238E27FC236}">
                <a16:creationId xmlns:a16="http://schemas.microsoft.com/office/drawing/2014/main" id="{CCE678F6-DAFF-6588-0AD9-6395320EA454}"/>
              </a:ext>
            </a:extLst>
          </p:cNvPr>
          <p:cNvSpPr txBox="1"/>
          <p:nvPr/>
        </p:nvSpPr>
        <p:spPr>
          <a:xfrm>
            <a:off x="6986071" y="3006023"/>
            <a:ext cx="5161800"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dirty="0">
                <a:solidFill>
                  <a:srgbClr val="333333"/>
                </a:solidFill>
                <a:latin typeface="Quicksand"/>
              </a:rPr>
              <a:t>右</a:t>
            </a:r>
            <a:r>
              <a:rPr lang="ja-JP" altLang="en-US" b="0" i="0" dirty="0">
                <a:solidFill>
                  <a:srgbClr val="333333"/>
                </a:solidFill>
                <a:effectLst/>
                <a:latin typeface="Quicksand"/>
              </a:rPr>
              <a:t>気管支領域でウィージズを聴取する（ネーザルハイフロー（</a:t>
            </a:r>
            <a:r>
              <a:rPr lang="en-US" altLang="ja-JP" sz="1800" b="0" i="0" dirty="0">
                <a:solidFill>
                  <a:srgbClr val="333333"/>
                </a:solidFill>
                <a:effectLst/>
                <a:latin typeface="Quicksand"/>
              </a:rPr>
              <a:t>Nasal High Flow</a:t>
            </a:r>
            <a:r>
              <a:rPr lang="ja-JP" altLang="en-US" b="0" i="0" dirty="0">
                <a:solidFill>
                  <a:srgbClr val="333333"/>
                </a:solidFill>
                <a:effectLst/>
                <a:latin typeface="Quicksand"/>
              </a:rPr>
              <a:t>）の音が一緒に録音されています）。</a:t>
            </a:r>
          </a:p>
        </p:txBody>
      </p:sp>
    </p:spTree>
    <p:extLst>
      <p:ext uri="{BB962C8B-B14F-4D97-AF65-F5344CB8AC3E}">
        <p14:creationId xmlns:p14="http://schemas.microsoft.com/office/powerpoint/2010/main" val="2852791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8713-DC9B-B98B-6861-DAFCAB0EE259}"/>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0FDB04E-85D8-26A1-821F-B0CC9C03843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7251A26-CA0D-764B-C629-2A5A452EE378}"/>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454DC8AE-4CA0-B5A6-9A4D-4DAF1E545B26}"/>
              </a:ext>
            </a:extLst>
          </p:cNvPr>
          <p:cNvSpPr txBox="1"/>
          <p:nvPr/>
        </p:nvSpPr>
        <p:spPr>
          <a:xfrm>
            <a:off x="1507451" y="496628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D82C10AD-6CD4-617E-853D-E76DABFCECFE}"/>
              </a:ext>
            </a:extLst>
          </p:cNvPr>
          <p:cNvSpPr/>
          <p:nvPr/>
        </p:nvSpPr>
        <p:spPr>
          <a:xfrm>
            <a:off x="1751127" y="4388238"/>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2375GA91</a:t>
            </a:r>
            <a:endParaRPr kumimoji="1" lang="ja-JP" altLang="en-US" sz="1100" b="1" dirty="0"/>
          </a:p>
        </p:txBody>
      </p:sp>
      <p:sp>
        <p:nvSpPr>
          <p:cNvPr id="30" name="テキスト ボックス 29">
            <a:extLst>
              <a:ext uri="{FF2B5EF4-FFF2-40B4-BE49-F238E27FC236}">
                <a16:creationId xmlns:a16="http://schemas.microsoft.com/office/drawing/2014/main" id="{DBBF6CE6-392B-8513-10C7-52AAA74CEA17}"/>
              </a:ext>
            </a:extLst>
          </p:cNvPr>
          <p:cNvSpPr txBox="1"/>
          <p:nvPr/>
        </p:nvSpPr>
        <p:spPr>
          <a:xfrm>
            <a:off x="1380310" y="565479"/>
            <a:ext cx="4775487" cy="830997"/>
          </a:xfrm>
          <a:prstGeom prst="rect">
            <a:avLst/>
          </a:prstGeom>
          <a:noFill/>
        </p:spPr>
        <p:txBody>
          <a:bodyPr wrap="square" rtlCol="0">
            <a:spAutoFit/>
          </a:bodyPr>
          <a:lstStyle/>
          <a:p>
            <a:pPr algn="ctr"/>
            <a:r>
              <a:rPr lang="ja-JP" altLang="en-US" sz="2400" b="1" i="0" dirty="0">
                <a:effectLst/>
                <a:latin typeface="Quicksand"/>
              </a:rPr>
              <a:t>皮下の空気が弾ける音｜皮下気腫</a:t>
            </a:r>
            <a:endParaRPr lang="en-US" altLang="ja-JP" sz="2400" b="1" dirty="0">
              <a:latin typeface="Quicksand"/>
            </a:endParaRPr>
          </a:p>
          <a:p>
            <a:pPr algn="ctr"/>
            <a:r>
              <a:rPr lang="ja-JP" altLang="en-US" sz="2400" b="1" i="0" dirty="0">
                <a:solidFill>
                  <a:srgbClr val="FF0000"/>
                </a:solidFill>
                <a:effectLst/>
                <a:latin typeface="Quicksand"/>
              </a:rPr>
              <a:t>通常圧力で聴診</a:t>
            </a:r>
            <a:endParaRPr kumimoji="1" lang="ja-JP" altLang="en-US" sz="2400" b="1" dirty="0">
              <a:solidFill>
                <a:srgbClr val="FF0000"/>
              </a:solidFill>
            </a:endParaRPr>
          </a:p>
        </p:txBody>
      </p:sp>
      <p:sp>
        <p:nvSpPr>
          <p:cNvPr id="3" name="テキスト ボックス 2">
            <a:extLst>
              <a:ext uri="{FF2B5EF4-FFF2-40B4-BE49-F238E27FC236}">
                <a16:creationId xmlns:a16="http://schemas.microsoft.com/office/drawing/2014/main" id="{071C3D2E-76BF-E3A5-560D-8FB5BB2C19E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1AF32B81-A569-3864-FC0E-336E2CB09CD3}"/>
              </a:ext>
            </a:extLst>
          </p:cNvPr>
          <p:cNvGrpSpPr/>
          <p:nvPr/>
        </p:nvGrpSpPr>
        <p:grpSpPr>
          <a:xfrm>
            <a:off x="380161" y="33409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0052996A-95EF-5368-B80A-3157983DB6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2062C5C1-ACE8-1920-5353-04FDE02406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A2D9F2B0-B0DA-6AD6-DBDD-0C1A1FE4C90C}"/>
              </a:ext>
            </a:extLst>
          </p:cNvPr>
          <p:cNvSpPr txBox="1"/>
          <p:nvPr/>
        </p:nvSpPr>
        <p:spPr>
          <a:xfrm>
            <a:off x="911224" y="1825571"/>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左気胸、縦郭気腫、皮下気腫の症例</a:t>
            </a:r>
            <a:endParaRPr lang="en-US" altLang="ja-JP" b="0" i="0" dirty="0">
              <a:solidFill>
                <a:srgbClr val="333333"/>
              </a:solidFill>
              <a:effectLst/>
              <a:latin typeface="Quicksand"/>
            </a:endParaRPr>
          </a:p>
          <a:p>
            <a:pPr algn="l" latinLnBrk="1"/>
            <a:r>
              <a:rPr lang="ja-JP" altLang="en-US" b="0" i="0" dirty="0">
                <a:solidFill>
                  <a:srgbClr val="333333"/>
                </a:solidFill>
                <a:effectLst/>
                <a:latin typeface="Quicksand"/>
              </a:rPr>
              <a:t>（通常と変わらない圧力で聴診した時）</a:t>
            </a:r>
          </a:p>
        </p:txBody>
      </p:sp>
      <p:sp>
        <p:nvSpPr>
          <p:cNvPr id="16" name="テキスト ボックス 15">
            <a:extLst>
              <a:ext uri="{FF2B5EF4-FFF2-40B4-BE49-F238E27FC236}">
                <a16:creationId xmlns:a16="http://schemas.microsoft.com/office/drawing/2014/main" id="{DA8B5D5F-8E5A-59DD-AB07-2DE4CAC241D4}"/>
              </a:ext>
            </a:extLst>
          </p:cNvPr>
          <p:cNvSpPr txBox="1"/>
          <p:nvPr/>
        </p:nvSpPr>
        <p:spPr>
          <a:xfrm>
            <a:off x="911225" y="3058778"/>
            <a:ext cx="5161800"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r>
              <a:rPr lang="ja-JP" altLang="en-US" b="0" i="0" dirty="0">
                <a:solidFill>
                  <a:srgbClr val="2980B9"/>
                </a:solidFill>
                <a:effectLst/>
                <a:latin typeface="Quicksand"/>
              </a:rPr>
              <a:t>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左前胸部で空気の弾ける音が聴取されます。</a:t>
            </a:r>
          </a:p>
        </p:txBody>
      </p:sp>
      <p:sp>
        <p:nvSpPr>
          <p:cNvPr id="2" name="テキスト ボックス 1">
            <a:extLst>
              <a:ext uri="{FF2B5EF4-FFF2-40B4-BE49-F238E27FC236}">
                <a16:creationId xmlns:a16="http://schemas.microsoft.com/office/drawing/2014/main" id="{019ED91F-498D-3181-4928-EE7B34284759}"/>
              </a:ext>
            </a:extLst>
          </p:cNvPr>
          <p:cNvSpPr txBox="1"/>
          <p:nvPr/>
        </p:nvSpPr>
        <p:spPr>
          <a:xfrm>
            <a:off x="7535279" y="497396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5AC9FA94-9675-10C7-0A02-5C2426D598A9}"/>
              </a:ext>
            </a:extLst>
          </p:cNvPr>
          <p:cNvSpPr/>
          <p:nvPr/>
        </p:nvSpPr>
        <p:spPr>
          <a:xfrm>
            <a:off x="7778955" y="4395915"/>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2376GA91</a:t>
            </a:r>
            <a:endParaRPr kumimoji="1" lang="ja-JP" altLang="en-US" sz="1100" b="1" dirty="0"/>
          </a:p>
        </p:txBody>
      </p:sp>
      <p:sp>
        <p:nvSpPr>
          <p:cNvPr id="10" name="テキスト ボックス 9">
            <a:extLst>
              <a:ext uri="{FF2B5EF4-FFF2-40B4-BE49-F238E27FC236}">
                <a16:creationId xmlns:a16="http://schemas.microsoft.com/office/drawing/2014/main" id="{24D5D0F2-8EB0-F51B-7C83-8C9BBD481048}"/>
              </a:ext>
            </a:extLst>
          </p:cNvPr>
          <p:cNvSpPr txBox="1"/>
          <p:nvPr/>
        </p:nvSpPr>
        <p:spPr>
          <a:xfrm>
            <a:off x="7392144" y="565479"/>
            <a:ext cx="4864731" cy="830997"/>
          </a:xfrm>
          <a:prstGeom prst="rect">
            <a:avLst/>
          </a:prstGeom>
          <a:noFill/>
        </p:spPr>
        <p:txBody>
          <a:bodyPr wrap="square" rtlCol="0">
            <a:spAutoFit/>
          </a:bodyPr>
          <a:lstStyle/>
          <a:p>
            <a:pPr algn="ctr"/>
            <a:r>
              <a:rPr lang="ja-JP" altLang="en-US" sz="2400" b="1" i="0" dirty="0">
                <a:effectLst/>
                <a:latin typeface="Quicksand"/>
              </a:rPr>
              <a:t>皮下の空気が弾ける音</a:t>
            </a:r>
            <a:r>
              <a:rPr lang="ja-JP" altLang="en-US" sz="2400" b="1" dirty="0">
                <a:latin typeface="Quicksand"/>
              </a:rPr>
              <a:t>｜</a:t>
            </a:r>
            <a:r>
              <a:rPr lang="ja-JP" altLang="en-US" sz="2400" b="1" i="0" dirty="0">
                <a:effectLst/>
                <a:latin typeface="Quicksand"/>
              </a:rPr>
              <a:t>皮下気腫</a:t>
            </a:r>
            <a:endParaRPr lang="en-US" altLang="ja-JP" sz="2400" b="1" i="0" dirty="0">
              <a:effectLst/>
              <a:latin typeface="Quicksand"/>
            </a:endParaRPr>
          </a:p>
          <a:p>
            <a:pPr algn="ctr"/>
            <a:r>
              <a:rPr lang="ja-JP" altLang="en-US" sz="2400" b="1" i="0" dirty="0">
                <a:solidFill>
                  <a:schemeClr val="accent4"/>
                </a:solidFill>
                <a:effectLst/>
                <a:latin typeface="Quicksand"/>
              </a:rPr>
              <a:t>聴診器を強く押しつけた聴診</a:t>
            </a:r>
            <a:endParaRPr kumimoji="1" lang="ja-JP" altLang="en-US" sz="2400" b="1" dirty="0">
              <a:solidFill>
                <a:schemeClr val="accent4"/>
              </a:solidFill>
            </a:endParaRPr>
          </a:p>
        </p:txBody>
      </p:sp>
      <p:grpSp>
        <p:nvGrpSpPr>
          <p:cNvPr id="13" name="グループ化 12">
            <a:extLst>
              <a:ext uri="{FF2B5EF4-FFF2-40B4-BE49-F238E27FC236}">
                <a16:creationId xmlns:a16="http://schemas.microsoft.com/office/drawing/2014/main" id="{313A5DAA-1908-D254-4AA0-E334FAFF3F3E}"/>
              </a:ext>
            </a:extLst>
          </p:cNvPr>
          <p:cNvGrpSpPr/>
          <p:nvPr/>
        </p:nvGrpSpPr>
        <p:grpSpPr>
          <a:xfrm>
            <a:off x="6442929" y="334097"/>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37EED43F-13F1-DCAF-EDC8-8BE0B9F584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CBDDFDE4-45E2-9D50-ED90-3E02C7900E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0C40B495-1A39-8110-AF4F-D309504D984C}"/>
              </a:ext>
            </a:extLst>
          </p:cNvPr>
          <p:cNvSpPr txBox="1"/>
          <p:nvPr/>
        </p:nvSpPr>
        <p:spPr>
          <a:xfrm>
            <a:off x="6982871" y="1825571"/>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左気胸、縦郭気腫、皮下気腫の症例</a:t>
            </a:r>
            <a:endParaRPr lang="en-US" altLang="ja-JP" b="0" i="0" dirty="0">
              <a:solidFill>
                <a:srgbClr val="333333"/>
              </a:solidFill>
              <a:effectLst/>
              <a:latin typeface="Quicksand"/>
            </a:endParaRPr>
          </a:p>
          <a:p>
            <a:pPr algn="l" latinLnBrk="1"/>
            <a:r>
              <a:rPr lang="ja-JP" altLang="en-US" b="0" i="0" dirty="0">
                <a:solidFill>
                  <a:srgbClr val="333333"/>
                </a:solidFill>
                <a:effectLst/>
                <a:latin typeface="Quicksand"/>
              </a:rPr>
              <a:t>（聴診器を強く押しつけて聴診した時）</a:t>
            </a:r>
          </a:p>
        </p:txBody>
      </p:sp>
      <p:sp>
        <p:nvSpPr>
          <p:cNvPr id="19" name="テキスト ボックス 18">
            <a:extLst>
              <a:ext uri="{FF2B5EF4-FFF2-40B4-BE49-F238E27FC236}">
                <a16:creationId xmlns:a16="http://schemas.microsoft.com/office/drawing/2014/main" id="{31254AD0-2D54-3C1F-B79E-DA0FA3FE347E}"/>
              </a:ext>
            </a:extLst>
          </p:cNvPr>
          <p:cNvSpPr txBox="1"/>
          <p:nvPr/>
        </p:nvSpPr>
        <p:spPr>
          <a:xfrm>
            <a:off x="6982872" y="3058778"/>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r>
              <a:rPr lang="ja-JP" altLang="en-US" b="0" i="0" dirty="0">
                <a:solidFill>
                  <a:srgbClr val="2980B9"/>
                </a:solidFill>
                <a:effectLst/>
                <a:latin typeface="Quicksand"/>
              </a:rPr>
              <a:t>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左前胸部に聴診器を強く押しあてて聴診しています。</a:t>
            </a:r>
          </a:p>
        </p:txBody>
      </p:sp>
      <p:sp>
        <p:nvSpPr>
          <p:cNvPr id="20" name="正方形/長方形 19">
            <a:extLst>
              <a:ext uri="{FF2B5EF4-FFF2-40B4-BE49-F238E27FC236}">
                <a16:creationId xmlns:a16="http://schemas.microsoft.com/office/drawing/2014/main" id="{7AEFD627-9CA5-3541-601C-EEE2DEA469E9}"/>
              </a:ext>
            </a:extLst>
          </p:cNvPr>
          <p:cNvSpPr/>
          <p:nvPr/>
        </p:nvSpPr>
        <p:spPr>
          <a:xfrm>
            <a:off x="5663952" y="5462083"/>
            <a:ext cx="6246128"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聴くゾウシリコン面（音量最大）で空気弾ける感じ</a:t>
            </a:r>
            <a:r>
              <a:rPr lang="ja-JP" altLang="en-US" sz="1400" dirty="0">
                <a:solidFill>
                  <a:sysClr val="windowText" lastClr="000000"/>
                </a:solidFill>
              </a:rPr>
              <a:t>（握雪感）を</a:t>
            </a:r>
            <a:r>
              <a:rPr kumimoji="1" lang="ja-JP" altLang="en-US" sz="1400" dirty="0">
                <a:solidFill>
                  <a:sysClr val="windowText" lastClr="000000"/>
                </a:solidFill>
              </a:rPr>
              <a:t>触れます</a:t>
            </a:r>
          </a:p>
        </p:txBody>
      </p:sp>
    </p:spTree>
    <p:extLst>
      <p:ext uri="{BB962C8B-B14F-4D97-AF65-F5344CB8AC3E}">
        <p14:creationId xmlns:p14="http://schemas.microsoft.com/office/powerpoint/2010/main" val="268261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06DFC-C5EC-C7C9-6EF4-7D86FA50F66B}"/>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D2BDA5F-65A8-A403-E524-6B2C65DE46FA}"/>
              </a:ext>
            </a:extLst>
          </p:cNvPr>
          <p:cNvSpPr txBox="1"/>
          <p:nvPr/>
        </p:nvSpPr>
        <p:spPr>
          <a:xfrm>
            <a:off x="1510698" y="216492"/>
            <a:ext cx="3312368" cy="1200329"/>
          </a:xfrm>
          <a:prstGeom prst="rect">
            <a:avLst/>
          </a:prstGeom>
          <a:noFill/>
        </p:spPr>
        <p:txBody>
          <a:bodyPr wrap="square" rtlCol="0">
            <a:spAutoFit/>
          </a:bodyPr>
          <a:lstStyle/>
          <a:p>
            <a:pPr algn="ctr"/>
            <a:r>
              <a:rPr kumimoji="1" lang="en-US" altLang="ja-JP" sz="3600" b="1" dirty="0"/>
              <a:t>S2</a:t>
            </a:r>
            <a:r>
              <a:rPr lang="ja-JP" altLang="en-US" sz="3600" b="1" dirty="0"/>
              <a:t>呼吸性</a:t>
            </a:r>
            <a:r>
              <a:rPr kumimoji="1" lang="ja-JP" altLang="en-US" sz="3600" b="1" dirty="0"/>
              <a:t>分裂</a:t>
            </a:r>
            <a:endParaRPr kumimoji="1" lang="en-US" altLang="ja-JP" sz="3600" b="1" dirty="0"/>
          </a:p>
          <a:p>
            <a:pPr algn="ctr"/>
            <a:r>
              <a:rPr lang="ja-JP" altLang="en-US" sz="3600" b="1" dirty="0"/>
              <a:t>２</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4F783F2A-C637-1E99-47D9-F0557FD6A7F3}"/>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36C34EF7-4E9F-8601-67F9-32ACF36F8D92}"/>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2233GA91</a:t>
            </a:r>
            <a:endParaRPr kumimoji="1" lang="ja-JP" altLang="en-US" sz="1100" b="1" dirty="0"/>
          </a:p>
        </p:txBody>
      </p:sp>
      <p:pic>
        <p:nvPicPr>
          <p:cNvPr id="4" name="図 3" descr="ダイアグラム&#10;&#10;自動的に生成された説明">
            <a:extLst>
              <a:ext uri="{FF2B5EF4-FFF2-40B4-BE49-F238E27FC236}">
                <a16:creationId xmlns:a16="http://schemas.microsoft.com/office/drawing/2014/main" id="{EF8BF91D-EA65-E554-2C83-E43BB7B91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396" y="2421163"/>
            <a:ext cx="6400000" cy="3600000"/>
          </a:xfrm>
          <a:prstGeom prst="rect">
            <a:avLst/>
          </a:prstGeom>
        </p:spPr>
      </p:pic>
      <p:pic>
        <p:nvPicPr>
          <p:cNvPr id="12" name="図 11" descr="ダイアグラム&#10;&#10;自動的に生成された説明">
            <a:extLst>
              <a:ext uri="{FF2B5EF4-FFF2-40B4-BE49-F238E27FC236}">
                <a16:creationId xmlns:a16="http://schemas.microsoft.com/office/drawing/2014/main" id="{C69F6272-6DA8-7E0D-505A-43B76D87F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320" y="1347158"/>
            <a:ext cx="5120000" cy="2880000"/>
          </a:xfrm>
          <a:prstGeom prst="rect">
            <a:avLst/>
          </a:prstGeom>
        </p:spPr>
      </p:pic>
      <p:sp>
        <p:nvSpPr>
          <p:cNvPr id="16" name="テキスト ボックス 15">
            <a:extLst>
              <a:ext uri="{FF2B5EF4-FFF2-40B4-BE49-F238E27FC236}">
                <a16:creationId xmlns:a16="http://schemas.microsoft.com/office/drawing/2014/main" id="{B980143D-F97A-3C98-0720-D25431D0BBB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8AF6842-1AEC-310D-5F08-C3B13A2C1FB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grpSp>
        <p:nvGrpSpPr>
          <p:cNvPr id="5" name="グループ化 4">
            <a:extLst>
              <a:ext uri="{FF2B5EF4-FFF2-40B4-BE49-F238E27FC236}">
                <a16:creationId xmlns:a16="http://schemas.microsoft.com/office/drawing/2014/main" id="{6BD58619-B8D2-543C-05EB-513A97470EEE}"/>
              </a:ext>
            </a:extLst>
          </p:cNvPr>
          <p:cNvGrpSpPr/>
          <p:nvPr/>
        </p:nvGrpSpPr>
        <p:grpSpPr>
          <a:xfrm>
            <a:off x="8954659" y="455526"/>
            <a:ext cx="1080000" cy="1216682"/>
            <a:chOff x="8954659" y="455526"/>
            <a:chExt cx="1080000" cy="1216682"/>
          </a:xfrm>
        </p:grpSpPr>
        <p:pic>
          <p:nvPicPr>
            <p:cNvPr id="2050" name="Picture 2" descr="qr code">
              <a:extLst>
                <a:ext uri="{FF2B5EF4-FFF2-40B4-BE49-F238E27FC236}">
                  <a16:creationId xmlns:a16="http://schemas.microsoft.com/office/drawing/2014/main" id="{A6A468B5-B52E-7B2C-CD16-ABDA00F473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4659" y="45552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D0DC526-DEE9-7E75-3FF1-5F6E0B0F77A8}"/>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2568GA91</a:t>
              </a:r>
              <a:endParaRPr kumimoji="1" lang="ja-JP" altLang="en-US" sz="900" dirty="0"/>
            </a:p>
          </p:txBody>
        </p:sp>
      </p:grpSp>
      <p:pic>
        <p:nvPicPr>
          <p:cNvPr id="6" name="図 5" descr="ダイアグラム&#10;&#10;自動的に生成された説明">
            <a:extLst>
              <a:ext uri="{FF2B5EF4-FFF2-40B4-BE49-F238E27FC236}">
                <a16:creationId xmlns:a16="http://schemas.microsoft.com/office/drawing/2014/main" id="{4AC9A651-0F13-FF5C-49E0-398019267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424" y="4365104"/>
            <a:ext cx="3840000" cy="2160000"/>
          </a:xfrm>
          <a:prstGeom prst="rect">
            <a:avLst/>
          </a:prstGeom>
        </p:spPr>
      </p:pic>
      <p:sp>
        <p:nvSpPr>
          <p:cNvPr id="9" name="テキスト ボックス 8">
            <a:extLst>
              <a:ext uri="{FF2B5EF4-FFF2-40B4-BE49-F238E27FC236}">
                <a16:creationId xmlns:a16="http://schemas.microsoft.com/office/drawing/2014/main" id="{B940E432-2A26-8B05-895E-382EA4564F25}"/>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11" name="グループ化 10">
            <a:extLst>
              <a:ext uri="{FF2B5EF4-FFF2-40B4-BE49-F238E27FC236}">
                <a16:creationId xmlns:a16="http://schemas.microsoft.com/office/drawing/2014/main" id="{E7628720-2E37-D917-D67B-C073A32C441E}"/>
              </a:ext>
            </a:extLst>
          </p:cNvPr>
          <p:cNvGrpSpPr/>
          <p:nvPr/>
        </p:nvGrpSpPr>
        <p:grpSpPr>
          <a:xfrm>
            <a:off x="415331" y="263757"/>
            <a:ext cx="1072157" cy="1293761"/>
            <a:chOff x="415331" y="263757"/>
            <a:chExt cx="1072157" cy="1293761"/>
          </a:xfrm>
        </p:grpSpPr>
        <p:pic>
          <p:nvPicPr>
            <p:cNvPr id="14" name="図 13" descr="ロゴ, アイコン&#10;&#10;自動的に生成された説明">
              <a:extLst>
                <a:ext uri="{FF2B5EF4-FFF2-40B4-BE49-F238E27FC236}">
                  <a16:creationId xmlns:a16="http://schemas.microsoft.com/office/drawing/2014/main" id="{A231515E-5511-58AA-5266-AF2D130CD4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8" name="図 17" descr="挿絵 が含まれている画像&#10;&#10;自動的に生成された説明">
              <a:extLst>
                <a:ext uri="{FF2B5EF4-FFF2-40B4-BE49-F238E27FC236}">
                  <a16:creationId xmlns:a16="http://schemas.microsoft.com/office/drawing/2014/main" id="{C89CA101-A46B-E2B4-C940-70B23D0ECD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209814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D3D79-38E7-0DA5-BBD9-4844482B47ED}"/>
            </a:ext>
          </a:extLst>
        </p:cNvPr>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027D2A3B-A1FA-F00D-1BBE-9C66B160C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602" y="2421163"/>
            <a:ext cx="6400000" cy="3600000"/>
          </a:xfrm>
          <a:prstGeom prst="rect">
            <a:avLst/>
          </a:prstGeom>
        </p:spPr>
      </p:pic>
      <p:sp>
        <p:nvSpPr>
          <p:cNvPr id="8" name="テキスト ボックス 7">
            <a:extLst>
              <a:ext uri="{FF2B5EF4-FFF2-40B4-BE49-F238E27FC236}">
                <a16:creationId xmlns:a16="http://schemas.microsoft.com/office/drawing/2014/main" id="{BE792807-884A-843A-3FFA-C90568B3F2BB}"/>
              </a:ext>
            </a:extLst>
          </p:cNvPr>
          <p:cNvSpPr txBox="1"/>
          <p:nvPr/>
        </p:nvSpPr>
        <p:spPr>
          <a:xfrm>
            <a:off x="1515340" y="232796"/>
            <a:ext cx="3312368" cy="1200329"/>
          </a:xfrm>
          <a:prstGeom prst="rect">
            <a:avLst/>
          </a:prstGeom>
          <a:noFill/>
        </p:spPr>
        <p:txBody>
          <a:bodyPr wrap="square" rtlCol="0">
            <a:spAutoFit/>
          </a:bodyPr>
          <a:lstStyle/>
          <a:p>
            <a:pPr algn="ctr"/>
            <a:r>
              <a:rPr kumimoji="1" lang="en-US" altLang="ja-JP" sz="3600" b="1" dirty="0"/>
              <a:t>S2</a:t>
            </a:r>
            <a:r>
              <a:rPr lang="ja-JP" altLang="en-US" sz="3600" b="1" dirty="0"/>
              <a:t>異常</a:t>
            </a:r>
            <a:r>
              <a:rPr kumimoji="1" lang="ja-JP" altLang="en-US" sz="3600" b="1" dirty="0"/>
              <a:t>分裂</a:t>
            </a:r>
            <a:endParaRPr kumimoji="1" lang="en-US" altLang="ja-JP" sz="3600" b="1" dirty="0"/>
          </a:p>
          <a:p>
            <a:pPr algn="ctr"/>
            <a:r>
              <a:rPr lang="ja-JP" altLang="en-US" sz="3600" b="1" dirty="0"/>
              <a:t>２</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81CBA362-EF16-A5CB-E584-6836BDF3289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FBBB8093-4510-BD2E-69B5-92C38891A6A2}"/>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2232GA91</a:t>
            </a:r>
            <a:endParaRPr kumimoji="1" lang="ja-JP" altLang="en-US" sz="1100" b="1" dirty="0"/>
          </a:p>
        </p:txBody>
      </p:sp>
      <p:pic>
        <p:nvPicPr>
          <p:cNvPr id="15" name="図 14" descr="ダイアグラム&#10;&#10;自動的に生成された説明">
            <a:extLst>
              <a:ext uri="{FF2B5EF4-FFF2-40B4-BE49-F238E27FC236}">
                <a16:creationId xmlns:a16="http://schemas.microsoft.com/office/drawing/2014/main" id="{E9E777DF-C13B-312F-6ED6-A2FC5CE45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4" y="4365104"/>
            <a:ext cx="3840000" cy="2160000"/>
          </a:xfrm>
          <a:prstGeom prst="rect">
            <a:avLst/>
          </a:prstGeom>
        </p:spPr>
      </p:pic>
      <p:sp>
        <p:nvSpPr>
          <p:cNvPr id="16" name="テキスト ボックス 15">
            <a:extLst>
              <a:ext uri="{FF2B5EF4-FFF2-40B4-BE49-F238E27FC236}">
                <a16:creationId xmlns:a16="http://schemas.microsoft.com/office/drawing/2014/main" id="{22E94F03-5A1A-FC68-F57A-0FAAC1F3FB0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A59DD22-E190-C444-8FD6-43D5AA5ED06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grpSp>
        <p:nvGrpSpPr>
          <p:cNvPr id="22" name="グループ化 21">
            <a:extLst>
              <a:ext uri="{FF2B5EF4-FFF2-40B4-BE49-F238E27FC236}">
                <a16:creationId xmlns:a16="http://schemas.microsoft.com/office/drawing/2014/main" id="{A88F3D98-D952-C1D0-97F7-A01661232B38}"/>
              </a:ext>
            </a:extLst>
          </p:cNvPr>
          <p:cNvGrpSpPr/>
          <p:nvPr/>
        </p:nvGrpSpPr>
        <p:grpSpPr>
          <a:xfrm>
            <a:off x="8940550" y="441075"/>
            <a:ext cx="1080000" cy="1231133"/>
            <a:chOff x="8940550" y="441075"/>
            <a:chExt cx="1080000" cy="1231133"/>
          </a:xfrm>
        </p:grpSpPr>
        <p:pic>
          <p:nvPicPr>
            <p:cNvPr id="1026" name="Picture 2" descr="qr code">
              <a:extLst>
                <a:ext uri="{FF2B5EF4-FFF2-40B4-BE49-F238E27FC236}">
                  <a16:creationId xmlns:a16="http://schemas.microsoft.com/office/drawing/2014/main" id="{186D8402-557D-7CFE-736F-7D28431298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5121E26-0CDD-3FB3-4885-60F1FBB65FBB}"/>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2567GA91</a:t>
              </a:r>
              <a:endParaRPr kumimoji="1" lang="ja-JP" altLang="en-US" sz="900" dirty="0"/>
            </a:p>
          </p:txBody>
        </p:sp>
      </p:grpSp>
      <p:pic>
        <p:nvPicPr>
          <p:cNvPr id="21" name="図 20" descr="ダイアグラム&#10;&#10;自動的に生成された説明">
            <a:extLst>
              <a:ext uri="{FF2B5EF4-FFF2-40B4-BE49-F238E27FC236}">
                <a16:creationId xmlns:a16="http://schemas.microsoft.com/office/drawing/2014/main" id="{42BF8A8F-8CFA-5679-090C-B3A260F0CE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764" y="1350052"/>
            <a:ext cx="5120000" cy="2880000"/>
          </a:xfrm>
          <a:prstGeom prst="rect">
            <a:avLst/>
          </a:prstGeom>
        </p:spPr>
      </p:pic>
      <p:sp>
        <p:nvSpPr>
          <p:cNvPr id="24" name="テキスト ボックス 23">
            <a:extLst>
              <a:ext uri="{FF2B5EF4-FFF2-40B4-BE49-F238E27FC236}">
                <a16:creationId xmlns:a16="http://schemas.microsoft.com/office/drawing/2014/main" id="{B43CA0FD-5A26-7A0D-228D-723DB6C903A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25" name="グループ化 24">
            <a:extLst>
              <a:ext uri="{FF2B5EF4-FFF2-40B4-BE49-F238E27FC236}">
                <a16:creationId xmlns:a16="http://schemas.microsoft.com/office/drawing/2014/main" id="{405C0456-5057-EF52-FE9B-0EA337F5CD39}"/>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C41CEB9B-8F23-1139-BDEF-D73A50ECE0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9512E772-9499-8F1F-E62C-A1A68E098B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782899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32C55-3231-8E45-4176-BA3DA533BB31}"/>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E82B5AF2-AB5F-4671-5ED9-4AE4A83041AA}"/>
              </a:ext>
            </a:extLst>
          </p:cNvPr>
          <p:cNvSpPr txBox="1"/>
          <p:nvPr/>
        </p:nvSpPr>
        <p:spPr>
          <a:xfrm>
            <a:off x="1517718" y="197924"/>
            <a:ext cx="3312368" cy="1200329"/>
          </a:xfrm>
          <a:prstGeom prst="rect">
            <a:avLst/>
          </a:prstGeom>
          <a:noFill/>
        </p:spPr>
        <p:txBody>
          <a:bodyPr wrap="square" rtlCol="0">
            <a:spAutoFit/>
          </a:bodyPr>
          <a:lstStyle/>
          <a:p>
            <a:pPr algn="ctr"/>
            <a:r>
              <a:rPr kumimoji="1" lang="en-US" altLang="ja-JP" sz="3600" b="1" dirty="0"/>
              <a:t>S</a:t>
            </a:r>
            <a:r>
              <a:rPr kumimoji="1" lang="ja-JP" altLang="en-US" sz="3600" b="1" dirty="0"/>
              <a:t>１分裂</a:t>
            </a:r>
            <a:endParaRPr kumimoji="1" lang="en-US" altLang="ja-JP" sz="3600" b="1" dirty="0"/>
          </a:p>
          <a:p>
            <a:pPr algn="ctr"/>
            <a:r>
              <a:rPr kumimoji="1" lang="ja-JP" altLang="en-US" sz="3600" b="1" dirty="0"/>
              <a:t>４</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6F0D5667-5917-46BE-9C83-25E592ACCC9D}"/>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54143655-6F53-EF5C-CC13-65ABB4E0E4C8}"/>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223</a:t>
            </a:r>
            <a:r>
              <a:rPr lang="en-US" altLang="ja-JP" b="1" dirty="0"/>
              <a:t>1</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BF209DCC-94A8-5B44-C8DD-7AFD766C1054}"/>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E8E8CD1B-052C-F321-9816-18F26A00B3E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grpSp>
        <p:nvGrpSpPr>
          <p:cNvPr id="20" name="グループ化 19">
            <a:extLst>
              <a:ext uri="{FF2B5EF4-FFF2-40B4-BE49-F238E27FC236}">
                <a16:creationId xmlns:a16="http://schemas.microsoft.com/office/drawing/2014/main" id="{82FD3F7F-7F9E-5897-1D7A-F8C10B6D4848}"/>
              </a:ext>
            </a:extLst>
          </p:cNvPr>
          <p:cNvGrpSpPr/>
          <p:nvPr/>
        </p:nvGrpSpPr>
        <p:grpSpPr>
          <a:xfrm>
            <a:off x="8941448" y="451203"/>
            <a:ext cx="1080000" cy="1221005"/>
            <a:chOff x="8941448" y="451203"/>
            <a:chExt cx="1080000" cy="1221005"/>
          </a:xfrm>
        </p:grpSpPr>
        <p:pic>
          <p:nvPicPr>
            <p:cNvPr id="19" name="Picture 2" descr="qr code">
              <a:extLst>
                <a:ext uri="{FF2B5EF4-FFF2-40B4-BE49-F238E27FC236}">
                  <a16:creationId xmlns:a16="http://schemas.microsoft.com/office/drawing/2014/main" id="{2E26C30A-8565-41BC-18AF-242D79F53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1448" y="45120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E769811-3CA4-5BED-0FAA-50FFF584491A}"/>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2566GA91</a:t>
              </a:r>
              <a:endParaRPr kumimoji="1" lang="ja-JP" altLang="en-US" sz="900" dirty="0"/>
            </a:p>
          </p:txBody>
        </p:sp>
      </p:grpSp>
      <p:sp>
        <p:nvSpPr>
          <p:cNvPr id="24" name="テキスト ボックス 23">
            <a:extLst>
              <a:ext uri="{FF2B5EF4-FFF2-40B4-BE49-F238E27FC236}">
                <a16:creationId xmlns:a16="http://schemas.microsoft.com/office/drawing/2014/main" id="{15C7F1F3-DFE4-29CE-2AE5-1C0C56A8A543}"/>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pic>
        <p:nvPicPr>
          <p:cNvPr id="6" name="図 5" descr="ダイアグラム&#10;&#10;自動的に生成された説明">
            <a:extLst>
              <a:ext uri="{FF2B5EF4-FFF2-40B4-BE49-F238E27FC236}">
                <a16:creationId xmlns:a16="http://schemas.microsoft.com/office/drawing/2014/main" id="{E51E83B2-9711-9084-1E4D-DE243D138E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1692" y="2420888"/>
            <a:ext cx="6400000" cy="3600000"/>
          </a:xfrm>
          <a:prstGeom prst="rect">
            <a:avLst/>
          </a:prstGeom>
        </p:spPr>
      </p:pic>
      <p:pic>
        <p:nvPicPr>
          <p:cNvPr id="12" name="図 11" descr="ダイアグラム, 箱ひげ図&#10;&#10;自動的に生成された説明">
            <a:extLst>
              <a:ext uri="{FF2B5EF4-FFF2-40B4-BE49-F238E27FC236}">
                <a16:creationId xmlns:a16="http://schemas.microsoft.com/office/drawing/2014/main" id="{AE7F41CA-A6C4-938A-B170-68E683A444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344" y="1336008"/>
            <a:ext cx="5120000" cy="2880000"/>
          </a:xfrm>
          <a:prstGeom prst="rect">
            <a:avLst/>
          </a:prstGeom>
        </p:spPr>
      </p:pic>
      <p:grpSp>
        <p:nvGrpSpPr>
          <p:cNvPr id="25" name="グループ化 24">
            <a:extLst>
              <a:ext uri="{FF2B5EF4-FFF2-40B4-BE49-F238E27FC236}">
                <a16:creationId xmlns:a16="http://schemas.microsoft.com/office/drawing/2014/main" id="{26F08F45-4E39-3912-CAAD-3B4F19A2B7FA}"/>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53DDA33D-C33C-44B9-3352-70B7736E9D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026E658A-2FB5-38F0-3CE7-D260A64150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116668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17817-DB7D-A319-18B5-D03C3AFEF0E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F76D7A6-2C02-C5DC-5B8E-C25CE0C05B97}"/>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ysClr val="windowText" lastClr="000000"/>
                </a:solidFill>
              </a:rPr>
              <a:t>本症例の肺音は副雑音が設定されています</a:t>
            </a:r>
            <a:endParaRPr kumimoji="1" lang="ja-JP" altLang="en-US" sz="1400" dirty="0">
              <a:solidFill>
                <a:sysClr val="windowText" lastClr="000000"/>
              </a:solidFill>
            </a:endParaRPr>
          </a:p>
        </p:txBody>
      </p:sp>
      <p:pic>
        <p:nvPicPr>
          <p:cNvPr id="4" name="図 3" descr="ダイアグラム&#10;&#10;自動的に生成された説明">
            <a:extLst>
              <a:ext uri="{FF2B5EF4-FFF2-40B4-BE49-F238E27FC236}">
                <a16:creationId xmlns:a16="http://schemas.microsoft.com/office/drawing/2014/main" id="{F851C14B-066F-CD92-1096-C787CCB15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4365104"/>
            <a:ext cx="3840000" cy="2160000"/>
          </a:xfrm>
          <a:prstGeom prst="rect">
            <a:avLst/>
          </a:prstGeom>
        </p:spPr>
      </p:pic>
      <p:sp>
        <p:nvSpPr>
          <p:cNvPr id="8" name="テキスト ボックス 7">
            <a:extLst>
              <a:ext uri="{FF2B5EF4-FFF2-40B4-BE49-F238E27FC236}">
                <a16:creationId xmlns:a16="http://schemas.microsoft.com/office/drawing/2014/main" id="{FE4B04A8-B90B-E24F-1374-6BE283AEA9ED}"/>
              </a:ext>
            </a:extLst>
          </p:cNvPr>
          <p:cNvSpPr txBox="1"/>
          <p:nvPr/>
        </p:nvSpPr>
        <p:spPr>
          <a:xfrm>
            <a:off x="1506056" y="209586"/>
            <a:ext cx="3312368" cy="1200329"/>
          </a:xfrm>
          <a:prstGeom prst="rect">
            <a:avLst/>
          </a:prstGeom>
          <a:noFill/>
        </p:spPr>
        <p:txBody>
          <a:bodyPr wrap="square" rtlCol="0">
            <a:spAutoFit/>
          </a:bodyPr>
          <a:lstStyle/>
          <a:p>
            <a:pPr algn="ctr"/>
            <a:r>
              <a:rPr kumimoji="1" lang="en-US" altLang="ja-JP" sz="3600" b="1" dirty="0"/>
              <a:t>Ⅱp</a:t>
            </a:r>
            <a:r>
              <a:rPr kumimoji="1" lang="ja-JP" altLang="en-US" sz="3600" b="1" dirty="0"/>
              <a:t>亢進</a:t>
            </a:r>
            <a:endParaRPr kumimoji="1" lang="en-US" altLang="ja-JP" sz="3600" b="1" dirty="0"/>
          </a:p>
          <a:p>
            <a:pPr algn="ctr"/>
            <a:r>
              <a:rPr lang="ja-JP" altLang="en-US" sz="3600" b="1" dirty="0"/>
              <a:t>２</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63DC137A-1B3C-05BB-423D-10BF36EAC710}"/>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0BA551A6-9CC0-0DAE-E261-306BCF85AC93}"/>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2230GA91</a:t>
            </a:r>
            <a:endParaRPr kumimoji="1" lang="ja-JP" altLang="en-US" sz="1100" b="1" dirty="0"/>
          </a:p>
        </p:txBody>
      </p:sp>
      <p:sp>
        <p:nvSpPr>
          <p:cNvPr id="16" name="テキスト ボックス 15">
            <a:extLst>
              <a:ext uri="{FF2B5EF4-FFF2-40B4-BE49-F238E27FC236}">
                <a16:creationId xmlns:a16="http://schemas.microsoft.com/office/drawing/2014/main" id="{D40B54A3-4CAA-14D0-EC62-A33351470A40}"/>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D53D8366-9EAB-6A74-E861-5B826FDE99CD}"/>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grpSp>
        <p:nvGrpSpPr>
          <p:cNvPr id="21" name="グループ化 20">
            <a:extLst>
              <a:ext uri="{FF2B5EF4-FFF2-40B4-BE49-F238E27FC236}">
                <a16:creationId xmlns:a16="http://schemas.microsoft.com/office/drawing/2014/main" id="{F63977A7-33EA-1F4A-6E98-8E2284615696}"/>
              </a:ext>
            </a:extLst>
          </p:cNvPr>
          <p:cNvGrpSpPr/>
          <p:nvPr/>
        </p:nvGrpSpPr>
        <p:grpSpPr>
          <a:xfrm>
            <a:off x="8946210" y="437158"/>
            <a:ext cx="1080000" cy="1235050"/>
            <a:chOff x="8946210" y="437158"/>
            <a:chExt cx="1080000" cy="1235050"/>
          </a:xfrm>
        </p:grpSpPr>
        <p:pic>
          <p:nvPicPr>
            <p:cNvPr id="15" name="Picture 2" descr="qr code">
              <a:extLst>
                <a:ext uri="{FF2B5EF4-FFF2-40B4-BE49-F238E27FC236}">
                  <a16:creationId xmlns:a16="http://schemas.microsoft.com/office/drawing/2014/main" id="{69464499-07E2-BB3A-E33F-FE52EF440F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6210" y="43715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43FD14B8-FD37-CD7A-4E7F-09DE1C031704}"/>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2565GA91</a:t>
              </a:r>
              <a:endParaRPr kumimoji="1" lang="ja-JP" altLang="en-US" sz="900" dirty="0"/>
            </a:p>
          </p:txBody>
        </p:sp>
      </p:grpSp>
      <p:sp>
        <p:nvSpPr>
          <p:cNvPr id="24" name="テキスト ボックス 23">
            <a:extLst>
              <a:ext uri="{FF2B5EF4-FFF2-40B4-BE49-F238E27FC236}">
                <a16:creationId xmlns:a16="http://schemas.microsoft.com/office/drawing/2014/main" id="{E9A2AD87-A940-C0AA-1EAF-FB706818495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pic>
        <p:nvPicPr>
          <p:cNvPr id="7" name="図 6" descr="ダイアグラム, 概略図&#10;&#10;自動的に生成された説明">
            <a:extLst>
              <a:ext uri="{FF2B5EF4-FFF2-40B4-BE49-F238E27FC236}">
                <a16:creationId xmlns:a16="http://schemas.microsoft.com/office/drawing/2014/main" id="{FE834552-C3D8-CA02-DE62-7C9A69F40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986" y="1334986"/>
            <a:ext cx="5120000" cy="2880000"/>
          </a:xfrm>
          <a:prstGeom prst="rect">
            <a:avLst/>
          </a:prstGeom>
        </p:spPr>
      </p:pic>
      <p:pic>
        <p:nvPicPr>
          <p:cNvPr id="11" name="図 10" descr="ダイアグラム&#10;&#10;自動的に生成された説明">
            <a:extLst>
              <a:ext uri="{FF2B5EF4-FFF2-40B4-BE49-F238E27FC236}">
                <a16:creationId xmlns:a16="http://schemas.microsoft.com/office/drawing/2014/main" id="{C3FDF89E-235E-C2C6-505A-443190F4D9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4528" y="2421288"/>
            <a:ext cx="6400000" cy="3600000"/>
          </a:xfrm>
          <a:prstGeom prst="rect">
            <a:avLst/>
          </a:prstGeom>
        </p:spPr>
      </p:pic>
      <p:grpSp>
        <p:nvGrpSpPr>
          <p:cNvPr id="25" name="グループ化 24">
            <a:extLst>
              <a:ext uri="{FF2B5EF4-FFF2-40B4-BE49-F238E27FC236}">
                <a16:creationId xmlns:a16="http://schemas.microsoft.com/office/drawing/2014/main" id="{F9D2538A-6F03-E6F4-9DEB-C962740987CB}"/>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8298F645-C87D-94BB-513A-69C3101A9F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07E16160-089C-E30B-06F9-C951E24D64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121586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34AF4F65-C68F-D0A4-14C2-A680D16038DD}"/>
              </a:ext>
            </a:extLst>
          </p:cNvPr>
          <p:cNvGrpSpPr/>
          <p:nvPr/>
        </p:nvGrpSpPr>
        <p:grpSpPr>
          <a:xfrm>
            <a:off x="382673" y="339959"/>
            <a:ext cx="1072157" cy="1293761"/>
            <a:chOff x="415331" y="263757"/>
            <a:chExt cx="1072157" cy="1293761"/>
          </a:xfrm>
        </p:grpSpPr>
        <p:pic>
          <p:nvPicPr>
            <p:cNvPr id="4" name="図 3" descr="ロゴ, アイコン&#10;&#10;自動的に生成された説明">
              <a:extLst>
                <a:ext uri="{FF2B5EF4-FFF2-40B4-BE49-F238E27FC236}">
                  <a16:creationId xmlns:a16="http://schemas.microsoft.com/office/drawing/2014/main" id="{223C4468-397F-07D3-AC21-A9E16A65B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6E7A5A1D-3FFD-684D-53AA-753AC3708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3" name="テキスト ボックス 2">
            <a:extLst>
              <a:ext uri="{FF2B5EF4-FFF2-40B4-BE49-F238E27FC236}">
                <a16:creationId xmlns:a16="http://schemas.microsoft.com/office/drawing/2014/main" id="{F48B1E60-F2CC-516B-83D2-49BF0F6CF9FB}"/>
              </a:ext>
            </a:extLst>
          </p:cNvPr>
          <p:cNvSpPr txBox="1"/>
          <p:nvPr/>
        </p:nvSpPr>
        <p:spPr>
          <a:xfrm>
            <a:off x="1697716" y="337781"/>
            <a:ext cx="10307775" cy="5683607"/>
          </a:xfrm>
          <a:prstGeom prst="rect">
            <a:avLst/>
          </a:prstGeom>
          <a:noFill/>
        </p:spPr>
        <p:txBody>
          <a:bodyPr vert="horz" wrap="square" lIns="91440" tIns="45720" rIns="91440" bIns="45720" rtlCol="0">
            <a:spAutoFit/>
          </a:bodyPr>
          <a:lstStyle>
            <a:lvl1pPr indent="0">
              <a:lnSpc>
                <a:spcPct val="100000"/>
              </a:lnSpc>
              <a:spcBef>
                <a:spcPts val="1000"/>
              </a:spcBef>
              <a:buFont typeface="Arial" panose="020B0604020202020204" pitchFamily="34" charset="0"/>
              <a:buNone/>
              <a:defRPr sz="32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kumimoji="1" lang="ja-JP" altLang="en-US" sz="2000" b="1" dirty="0"/>
              <a:t>禁止事項</a:t>
            </a:r>
            <a:endParaRPr kumimoji="1" lang="en-US" altLang="ja-JP" sz="2000" b="1" dirty="0"/>
          </a:p>
          <a:p>
            <a:pPr marL="0" indent="0">
              <a:lnSpc>
                <a:spcPct val="100000"/>
              </a:lnSpc>
              <a:buNone/>
            </a:pPr>
            <a:r>
              <a:rPr kumimoji="1" lang="ja-JP" altLang="en-US" sz="2000" b="0" dirty="0"/>
              <a:t>画面キャプチャおよびオンライン会議システムでの録画等、録画・録音はすべて厳禁しています</a:t>
            </a:r>
            <a:r>
              <a:rPr lang="ja-JP" altLang="en-US" sz="2000" b="0" dirty="0"/>
              <a:t>。</a:t>
            </a:r>
            <a:r>
              <a:rPr lang="ja-JP" altLang="en-US" sz="2000" b="0" dirty="0">
                <a:hlinkClick r:id="rId4"/>
              </a:rPr>
              <a:t>利用規約</a:t>
            </a:r>
            <a:r>
              <a:rPr lang="ja-JP" altLang="en-US" sz="2000" b="0" dirty="0"/>
              <a:t>を厳守してのご利用をお願いいたします。</a:t>
            </a:r>
            <a:endParaRPr kumimoji="1" lang="en-US" altLang="ja-JP" sz="2000" b="0" dirty="0"/>
          </a:p>
          <a:p>
            <a:endParaRPr lang="en-US" altLang="ja-JP" sz="2000" dirty="0"/>
          </a:p>
          <a:p>
            <a:r>
              <a:rPr lang="ja-JP" altLang="en-US" sz="2000" dirty="0"/>
              <a:t>利用端末</a:t>
            </a:r>
            <a:endParaRPr lang="en-US" altLang="ja-JP" sz="2000" dirty="0"/>
          </a:p>
          <a:p>
            <a:r>
              <a:rPr lang="ja-JP" altLang="en-US" sz="2000" b="0" dirty="0"/>
              <a:t>低スペックパソコンや古い機種のスマートホンでのご利用は避けてください。動作が重くなったり機能が利用できなくなる場合があります。</a:t>
            </a:r>
            <a:endParaRPr lang="en-US" altLang="ja-JP" sz="2000" b="0" dirty="0"/>
          </a:p>
          <a:p>
            <a:endParaRPr lang="en-US" altLang="ja-JP" sz="2000" b="0" dirty="0"/>
          </a:p>
          <a:p>
            <a:r>
              <a:rPr lang="ja-JP" altLang="en-US" sz="2000" dirty="0"/>
              <a:t>音を聴く環境</a:t>
            </a:r>
            <a:endParaRPr lang="en-US" altLang="ja-JP" sz="2000" dirty="0"/>
          </a:p>
          <a:p>
            <a:r>
              <a:rPr lang="ja-JP" altLang="en-US" sz="2000" b="0" dirty="0"/>
              <a:t>音を聴くときは外部スピーカまたはカナル型イヤホンをご利用ください。端末備えつけのスピーカでは音がほとんど聴こえません。静かな環境でのご利用をお勧めします。</a:t>
            </a:r>
            <a:endParaRPr lang="en-US" altLang="ja-JP" sz="2000" b="0" dirty="0"/>
          </a:p>
          <a:p>
            <a:endParaRPr lang="en-US" altLang="ja-JP" sz="2000" b="0" dirty="0"/>
          </a:p>
          <a:p>
            <a:pPr marL="0" indent="0">
              <a:lnSpc>
                <a:spcPct val="100000"/>
              </a:lnSpc>
              <a:buFont typeface="Arial" panose="020B0604020202020204" pitchFamily="34" charset="0"/>
              <a:buNone/>
            </a:pPr>
            <a:r>
              <a:rPr lang="ja-JP" altLang="en-US" sz="2000" b="1" dirty="0"/>
              <a:t>推奨ブラウザ</a:t>
            </a:r>
            <a:endParaRPr lang="en-US" altLang="ja-JP" sz="2000" b="1" dirty="0"/>
          </a:p>
          <a:p>
            <a:pPr marL="0" indent="0">
              <a:lnSpc>
                <a:spcPct val="100000"/>
              </a:lnSpc>
              <a:buFont typeface="Arial" panose="020B0604020202020204" pitchFamily="34" charset="0"/>
              <a:buNone/>
            </a:pPr>
            <a:r>
              <a:rPr lang="en-US" altLang="ja-JP" sz="2000" b="0" dirty="0"/>
              <a:t>Chrome</a:t>
            </a:r>
            <a:r>
              <a:rPr lang="ja-JP" altLang="en-US" sz="2000" b="0" dirty="0"/>
              <a:t>、</a:t>
            </a:r>
            <a:r>
              <a:rPr lang="en-US" altLang="ja-JP" sz="2000" b="0" dirty="0"/>
              <a:t>Safari</a:t>
            </a:r>
            <a:r>
              <a:rPr lang="ja-JP" altLang="en-US" sz="2000" b="0" dirty="0"/>
              <a:t>（最新バージョン）</a:t>
            </a:r>
            <a:endParaRPr lang="en-US" altLang="ja-JP" sz="2000" b="0" dirty="0"/>
          </a:p>
        </p:txBody>
      </p:sp>
      <p:sp>
        <p:nvSpPr>
          <p:cNvPr id="5" name="テキスト ボックス 4">
            <a:extLst>
              <a:ext uri="{FF2B5EF4-FFF2-40B4-BE49-F238E27FC236}">
                <a16:creationId xmlns:a16="http://schemas.microsoft.com/office/drawing/2014/main" id="{02257191-2450-209E-096C-D0C54CF22871}"/>
              </a:ext>
            </a:extLst>
          </p:cNvPr>
          <p:cNvSpPr txBox="1"/>
          <p:nvPr/>
        </p:nvSpPr>
        <p:spPr>
          <a:xfrm>
            <a:off x="9193350" y="6334581"/>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9" name="テキスト ボックス 8">
            <a:extLst>
              <a:ext uri="{FF2B5EF4-FFF2-40B4-BE49-F238E27FC236}">
                <a16:creationId xmlns:a16="http://schemas.microsoft.com/office/drawing/2014/main" id="{517D4079-916A-5830-10DB-2FE2CBAFA006}"/>
              </a:ext>
            </a:extLst>
          </p:cNvPr>
          <p:cNvSpPr txBox="1"/>
          <p:nvPr/>
        </p:nvSpPr>
        <p:spPr>
          <a:xfrm>
            <a:off x="9192344" y="5949280"/>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4E2C371-BBE6-64B2-CB50-42D5C1249FFC}"/>
              </a:ext>
            </a:extLst>
          </p:cNvPr>
          <p:cNvSpPr txBox="1"/>
          <p:nvPr/>
        </p:nvSpPr>
        <p:spPr>
          <a:xfrm flipH="1">
            <a:off x="7032104" y="6165304"/>
            <a:ext cx="2232248" cy="600164"/>
          </a:xfrm>
          <a:prstGeom prst="rect">
            <a:avLst/>
          </a:prstGeom>
          <a:noFill/>
        </p:spPr>
        <p:txBody>
          <a:bodyPr wrap="square" rtlCol="0">
            <a:spAutoFit/>
          </a:bodyPr>
          <a:lstStyle/>
          <a:p>
            <a:r>
              <a:rPr kumimoji="1" lang="ja-JP" altLang="en-US" sz="1100" dirty="0"/>
              <a:t>お問合せ</a:t>
            </a:r>
            <a:endParaRPr kumimoji="1" lang="en-US" altLang="ja-JP" sz="1100" dirty="0"/>
          </a:p>
          <a:p>
            <a:r>
              <a:rPr lang="ja-JP" altLang="en-US" sz="1100" dirty="0"/>
              <a:t>テレメディカカスタマーセンタ　</a:t>
            </a:r>
            <a:endParaRPr lang="en-US" altLang="ja-JP" sz="1100" dirty="0"/>
          </a:p>
          <a:p>
            <a:r>
              <a:rPr lang="en-US" altLang="ja-JP" sz="1100" dirty="0"/>
              <a:t>email  3sp@telemedica.co.jp</a:t>
            </a:r>
            <a:endParaRPr kumimoji="1" lang="ja-JP" altLang="en-US" sz="1100" dirty="0"/>
          </a:p>
        </p:txBody>
      </p:sp>
    </p:spTree>
    <p:extLst>
      <p:ext uri="{BB962C8B-B14F-4D97-AF65-F5344CB8AC3E}">
        <p14:creationId xmlns:p14="http://schemas.microsoft.com/office/powerpoint/2010/main" val="1002276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5E7C0-1A36-A062-9035-8C95D5B4F925}"/>
            </a:ext>
          </a:extLst>
        </p:cNvPr>
        <p:cNvGrpSpPr/>
        <p:nvPr/>
      </p:nvGrpSpPr>
      <p:grpSpPr>
        <a:xfrm>
          <a:off x="0" y="0"/>
          <a:ext cx="0" cy="0"/>
          <a:chOff x="0" y="0"/>
          <a:chExt cx="0" cy="0"/>
        </a:xfrm>
      </p:grpSpPr>
      <p:pic>
        <p:nvPicPr>
          <p:cNvPr id="14" name="図 13" descr="ダイアグラム&#10;&#10;自動的に生成された説明">
            <a:extLst>
              <a:ext uri="{FF2B5EF4-FFF2-40B4-BE49-F238E27FC236}">
                <a16:creationId xmlns:a16="http://schemas.microsoft.com/office/drawing/2014/main" id="{1CAE4B4F-8231-6312-3E90-C000B5364625}"/>
              </a:ext>
            </a:extLst>
          </p:cNvPr>
          <p:cNvPicPr>
            <a:picLocks noChangeAspect="1"/>
          </p:cNvPicPr>
          <p:nvPr/>
        </p:nvPicPr>
        <p:blipFill>
          <a:blip r:embed="rId2">
            <a:extLst>
              <a:ext uri="{28A0092B-C50C-407E-A947-70E740481C1C}">
                <a14:useLocalDpi xmlns:a14="http://schemas.microsoft.com/office/drawing/2010/main" val="0"/>
              </a:ext>
            </a:extLst>
          </a:blip>
          <a:srcRect t="13671" b="19865"/>
          <a:stretch/>
        </p:blipFill>
        <p:spPr>
          <a:xfrm>
            <a:off x="623393" y="4198134"/>
            <a:ext cx="2376264" cy="2233653"/>
          </a:xfrm>
          <a:prstGeom prst="rect">
            <a:avLst/>
          </a:prstGeom>
        </p:spPr>
      </p:pic>
      <p:sp>
        <p:nvSpPr>
          <p:cNvPr id="8" name="テキスト ボックス 7">
            <a:extLst>
              <a:ext uri="{FF2B5EF4-FFF2-40B4-BE49-F238E27FC236}">
                <a16:creationId xmlns:a16="http://schemas.microsoft.com/office/drawing/2014/main" id="{C8602C4D-E72E-0988-03CE-C2D6948A7672}"/>
              </a:ext>
            </a:extLst>
          </p:cNvPr>
          <p:cNvSpPr txBox="1"/>
          <p:nvPr/>
        </p:nvSpPr>
        <p:spPr>
          <a:xfrm>
            <a:off x="1510698" y="209586"/>
            <a:ext cx="3096344" cy="1200329"/>
          </a:xfrm>
          <a:prstGeom prst="rect">
            <a:avLst/>
          </a:prstGeom>
          <a:noFill/>
        </p:spPr>
        <p:txBody>
          <a:bodyPr wrap="square" rtlCol="0">
            <a:spAutoFit/>
          </a:bodyPr>
          <a:lstStyle/>
          <a:p>
            <a:pPr algn="ctr"/>
            <a:r>
              <a:rPr kumimoji="1" lang="en-US" altLang="ja-JP" sz="3600" b="1" dirty="0"/>
              <a:t>3</a:t>
            </a:r>
            <a:r>
              <a:rPr kumimoji="1" lang="ja-JP" altLang="en-US" sz="3600" b="1" dirty="0"/>
              <a:t>音</a:t>
            </a:r>
            <a:endParaRPr kumimoji="1" lang="en-US" altLang="ja-JP" sz="3600" b="1" dirty="0"/>
          </a:p>
          <a:p>
            <a:pPr algn="ctr"/>
            <a:r>
              <a:rPr lang="ja-JP" altLang="en-US" sz="3600" b="1" dirty="0"/>
              <a:t>心尖部</a:t>
            </a:r>
            <a:endParaRPr kumimoji="1" lang="ja-JP" altLang="en-US" sz="3600" b="1" dirty="0"/>
          </a:p>
        </p:txBody>
      </p:sp>
      <p:sp>
        <p:nvSpPr>
          <p:cNvPr id="13" name="テキスト ボックス 12">
            <a:extLst>
              <a:ext uri="{FF2B5EF4-FFF2-40B4-BE49-F238E27FC236}">
                <a16:creationId xmlns:a16="http://schemas.microsoft.com/office/drawing/2014/main" id="{267282C1-4C84-331D-1E19-A6510D3F6BA4}"/>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DF2A8AD1-5614-75D0-74B2-ED61B88E075C}"/>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2228GA91</a:t>
            </a:r>
            <a:endParaRPr kumimoji="1" lang="ja-JP" altLang="en-US" sz="1100" b="1" dirty="0"/>
          </a:p>
        </p:txBody>
      </p:sp>
      <p:sp>
        <p:nvSpPr>
          <p:cNvPr id="16" name="テキスト ボックス 15">
            <a:extLst>
              <a:ext uri="{FF2B5EF4-FFF2-40B4-BE49-F238E27FC236}">
                <a16:creationId xmlns:a16="http://schemas.microsoft.com/office/drawing/2014/main" id="{48019047-D8C9-00EF-34FE-74F94A85828D}"/>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E4A7B9FA-EA85-0754-5D34-22B1A5E63944}"/>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pic>
        <p:nvPicPr>
          <p:cNvPr id="15" name="Picture 2" descr="qr code">
            <a:extLst>
              <a:ext uri="{FF2B5EF4-FFF2-40B4-BE49-F238E27FC236}">
                <a16:creationId xmlns:a16="http://schemas.microsoft.com/office/drawing/2014/main" id="{6717C3BB-C0DC-C60C-5863-DD599425D6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6210" y="43715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68190577-F5C3-80FD-B7DA-AEA2830C4F1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pic>
        <p:nvPicPr>
          <p:cNvPr id="9" name="図 8" descr="ダイアグラム&#10;&#10;自動的に生成された説明">
            <a:extLst>
              <a:ext uri="{FF2B5EF4-FFF2-40B4-BE49-F238E27FC236}">
                <a16:creationId xmlns:a16="http://schemas.microsoft.com/office/drawing/2014/main" id="{D2556E89-ED20-1A3F-E150-011DA5233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009" y="1341088"/>
            <a:ext cx="5120000" cy="2880000"/>
          </a:xfrm>
          <a:prstGeom prst="rect">
            <a:avLst/>
          </a:prstGeom>
        </p:spPr>
      </p:pic>
      <p:pic>
        <p:nvPicPr>
          <p:cNvPr id="20" name="図 19" descr="ダイアグラム&#10;&#10;自動的に生成された説明">
            <a:extLst>
              <a:ext uri="{FF2B5EF4-FFF2-40B4-BE49-F238E27FC236}">
                <a16:creationId xmlns:a16="http://schemas.microsoft.com/office/drawing/2014/main" id="{E14B264E-A8A9-3BA3-1A58-8C2272B468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4206" y="2421288"/>
            <a:ext cx="6400000" cy="3600000"/>
          </a:xfrm>
          <a:prstGeom prst="rect">
            <a:avLst/>
          </a:prstGeom>
        </p:spPr>
      </p:pic>
      <p:sp>
        <p:nvSpPr>
          <p:cNvPr id="22" name="四角形: 角を丸くする 21">
            <a:hlinkClick r:id="rId10"/>
            <a:extLst>
              <a:ext uri="{FF2B5EF4-FFF2-40B4-BE49-F238E27FC236}">
                <a16:creationId xmlns:a16="http://schemas.microsoft.com/office/drawing/2014/main" id="{7D6FF9A9-42AC-9E52-E7C2-401252E8DC5A}"/>
              </a:ext>
            </a:extLst>
          </p:cNvPr>
          <p:cNvSpPr/>
          <p:nvPr/>
        </p:nvSpPr>
        <p:spPr>
          <a:xfrm>
            <a:off x="2880856" y="5115164"/>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2229GA91</a:t>
            </a:r>
            <a:endParaRPr kumimoji="1" lang="ja-JP" altLang="en-US" sz="1100" b="1" dirty="0"/>
          </a:p>
        </p:txBody>
      </p:sp>
      <p:sp>
        <p:nvSpPr>
          <p:cNvPr id="25" name="テキスト ボックス 24">
            <a:extLst>
              <a:ext uri="{FF2B5EF4-FFF2-40B4-BE49-F238E27FC236}">
                <a16:creationId xmlns:a16="http://schemas.microsoft.com/office/drawing/2014/main" id="{C089FA05-7DA5-85DA-CF72-B8F91CA93C72}"/>
              </a:ext>
            </a:extLst>
          </p:cNvPr>
          <p:cNvSpPr txBox="1"/>
          <p:nvPr/>
        </p:nvSpPr>
        <p:spPr>
          <a:xfrm>
            <a:off x="3359696" y="4869160"/>
            <a:ext cx="639919" cy="261610"/>
          </a:xfrm>
          <a:prstGeom prst="rect">
            <a:avLst/>
          </a:prstGeom>
          <a:noFill/>
        </p:spPr>
        <p:txBody>
          <a:bodyPr wrap="none" rtlCol="0">
            <a:spAutoFit/>
          </a:bodyPr>
          <a:lstStyle/>
          <a:p>
            <a:r>
              <a:rPr kumimoji="1" lang="en-US" altLang="ja-JP" sz="1100" b="1" dirty="0"/>
              <a:t>S3</a:t>
            </a:r>
            <a:r>
              <a:rPr kumimoji="1" lang="ja-JP" altLang="en-US" sz="1100" b="1" dirty="0"/>
              <a:t>強調</a:t>
            </a:r>
          </a:p>
        </p:txBody>
      </p:sp>
      <p:grpSp>
        <p:nvGrpSpPr>
          <p:cNvPr id="27" name="グループ化 26">
            <a:extLst>
              <a:ext uri="{FF2B5EF4-FFF2-40B4-BE49-F238E27FC236}">
                <a16:creationId xmlns:a16="http://schemas.microsoft.com/office/drawing/2014/main" id="{9DCE9834-1D97-9E25-C9BE-E771AA84E3A9}"/>
              </a:ext>
            </a:extLst>
          </p:cNvPr>
          <p:cNvGrpSpPr/>
          <p:nvPr/>
        </p:nvGrpSpPr>
        <p:grpSpPr>
          <a:xfrm>
            <a:off x="4552704" y="4797272"/>
            <a:ext cx="1080000" cy="1178364"/>
            <a:chOff x="8945192" y="1556912"/>
            <a:chExt cx="1080000" cy="1178364"/>
          </a:xfrm>
        </p:grpSpPr>
        <p:pic>
          <p:nvPicPr>
            <p:cNvPr id="17410" name="Picture 2" descr="qr code">
              <a:extLst>
                <a:ext uri="{FF2B5EF4-FFF2-40B4-BE49-F238E27FC236}">
                  <a16:creationId xmlns:a16="http://schemas.microsoft.com/office/drawing/2014/main" id="{6EC79A66-EF50-BCE2-B322-04A953C7E6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5192" y="155691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BFB19689-6B47-5158-D29B-EF2D917C295A}"/>
                </a:ext>
              </a:extLst>
            </p:cNvPr>
            <p:cNvSpPr txBox="1"/>
            <p:nvPr/>
          </p:nvSpPr>
          <p:spPr>
            <a:xfrm>
              <a:off x="9122714" y="2504444"/>
              <a:ext cx="728084" cy="230832"/>
            </a:xfrm>
            <a:prstGeom prst="rect">
              <a:avLst/>
            </a:prstGeom>
            <a:noFill/>
          </p:spPr>
          <p:txBody>
            <a:bodyPr wrap="none" rtlCol="0">
              <a:spAutoFit/>
            </a:bodyPr>
            <a:lstStyle/>
            <a:p>
              <a:r>
                <a:rPr kumimoji="1" lang="en-US" altLang="ja-JP" sz="900" dirty="0"/>
                <a:t>2563GA91</a:t>
              </a:r>
              <a:endParaRPr kumimoji="1" lang="ja-JP" altLang="en-US" sz="900" dirty="0"/>
            </a:p>
          </p:txBody>
        </p:sp>
      </p:grpSp>
      <p:grpSp>
        <p:nvGrpSpPr>
          <p:cNvPr id="28" name="グループ化 27">
            <a:extLst>
              <a:ext uri="{FF2B5EF4-FFF2-40B4-BE49-F238E27FC236}">
                <a16:creationId xmlns:a16="http://schemas.microsoft.com/office/drawing/2014/main" id="{C9721F5B-78DD-F874-F860-448491A10ECC}"/>
              </a:ext>
            </a:extLst>
          </p:cNvPr>
          <p:cNvGrpSpPr/>
          <p:nvPr/>
        </p:nvGrpSpPr>
        <p:grpSpPr>
          <a:xfrm>
            <a:off x="8940550" y="441075"/>
            <a:ext cx="1080000" cy="1231133"/>
            <a:chOff x="8940550" y="441075"/>
            <a:chExt cx="1080000" cy="1231133"/>
          </a:xfrm>
        </p:grpSpPr>
        <p:pic>
          <p:nvPicPr>
            <p:cNvPr id="17412" name="Picture 4" descr="qr code">
              <a:extLst>
                <a:ext uri="{FF2B5EF4-FFF2-40B4-BE49-F238E27FC236}">
                  <a16:creationId xmlns:a16="http://schemas.microsoft.com/office/drawing/2014/main" id="{A78B2BA4-4B8C-77B6-B4EA-904184E431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2CB56AFA-47E9-2ED4-662A-7BF71AD4E913}"/>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2561GA91</a:t>
              </a:r>
              <a:endParaRPr kumimoji="1" lang="ja-JP" altLang="en-US" sz="900" dirty="0"/>
            </a:p>
          </p:txBody>
        </p:sp>
      </p:grpSp>
      <p:sp>
        <p:nvSpPr>
          <p:cNvPr id="29" name="テキスト ボックス 28">
            <a:extLst>
              <a:ext uri="{FF2B5EF4-FFF2-40B4-BE49-F238E27FC236}">
                <a16:creationId xmlns:a16="http://schemas.microsoft.com/office/drawing/2014/main" id="{D4895FC0-6D5B-1C0F-FABC-555FFC2C3D78}"/>
              </a:ext>
            </a:extLst>
          </p:cNvPr>
          <p:cNvSpPr txBox="1"/>
          <p:nvPr/>
        </p:nvSpPr>
        <p:spPr>
          <a:xfrm>
            <a:off x="7248128" y="476672"/>
            <a:ext cx="922047" cy="261610"/>
          </a:xfrm>
          <a:prstGeom prst="rect">
            <a:avLst/>
          </a:prstGeom>
          <a:noFill/>
        </p:spPr>
        <p:txBody>
          <a:bodyPr wrap="none" rtlCol="0">
            <a:spAutoFit/>
          </a:bodyPr>
          <a:lstStyle/>
          <a:p>
            <a:r>
              <a:rPr kumimoji="1" lang="en-US" altLang="ja-JP" sz="1100" b="1" dirty="0"/>
              <a:t>S3</a:t>
            </a:r>
            <a:r>
              <a:rPr lang="ja-JP" altLang="en-US" sz="1100" b="1" dirty="0"/>
              <a:t>ノーマル</a:t>
            </a:r>
            <a:endParaRPr kumimoji="1" lang="ja-JP" altLang="en-US" sz="1100" b="1" dirty="0"/>
          </a:p>
        </p:txBody>
      </p:sp>
      <p:grpSp>
        <p:nvGrpSpPr>
          <p:cNvPr id="30" name="グループ化 29">
            <a:extLst>
              <a:ext uri="{FF2B5EF4-FFF2-40B4-BE49-F238E27FC236}">
                <a16:creationId xmlns:a16="http://schemas.microsoft.com/office/drawing/2014/main" id="{B95AD7A6-88D5-FB47-1F91-004B4B0EB816}"/>
              </a:ext>
            </a:extLst>
          </p:cNvPr>
          <p:cNvGrpSpPr/>
          <p:nvPr/>
        </p:nvGrpSpPr>
        <p:grpSpPr>
          <a:xfrm>
            <a:off x="415331" y="263757"/>
            <a:ext cx="1072157" cy="1293761"/>
            <a:chOff x="415331" y="263757"/>
            <a:chExt cx="1072157" cy="1293761"/>
          </a:xfrm>
        </p:grpSpPr>
        <p:pic>
          <p:nvPicPr>
            <p:cNvPr id="31" name="図 30" descr="ロゴ, アイコン&#10;&#10;自動的に生成された説明">
              <a:extLst>
                <a:ext uri="{FF2B5EF4-FFF2-40B4-BE49-F238E27FC236}">
                  <a16:creationId xmlns:a16="http://schemas.microsoft.com/office/drawing/2014/main" id="{663FF066-85DF-0553-E8D3-83C3CF0B7C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408" name="図 17407" descr="挿絵 が含まれている画像&#10;&#10;自動的に生成された説明">
              <a:extLst>
                <a:ext uri="{FF2B5EF4-FFF2-40B4-BE49-F238E27FC236}">
                  <a16:creationId xmlns:a16="http://schemas.microsoft.com/office/drawing/2014/main" id="{3C9AD9DE-AC34-75BC-37A5-43110956B6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正方形/長方形 3">
            <a:extLst>
              <a:ext uri="{FF2B5EF4-FFF2-40B4-BE49-F238E27FC236}">
                <a16:creationId xmlns:a16="http://schemas.microsoft.com/office/drawing/2014/main" id="{87E7BE4C-DEE3-CC12-E01C-09A6052C4EA4}"/>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聴くゾウを接続し音量を最大にすると</a:t>
            </a:r>
            <a:r>
              <a:rPr kumimoji="1" lang="en-US" altLang="ja-JP" sz="1400" dirty="0">
                <a:solidFill>
                  <a:sysClr val="windowText" lastClr="000000"/>
                </a:solidFill>
              </a:rPr>
              <a:t>S3</a:t>
            </a:r>
            <a:r>
              <a:rPr kumimoji="1" lang="ja-JP" altLang="en-US" sz="1400" dirty="0">
                <a:solidFill>
                  <a:sysClr val="windowText" lastClr="000000"/>
                </a:solidFill>
              </a:rPr>
              <a:t>を触診で確認することができます</a:t>
            </a:r>
          </a:p>
        </p:txBody>
      </p:sp>
    </p:spTree>
    <p:extLst>
      <p:ext uri="{BB962C8B-B14F-4D97-AF65-F5344CB8AC3E}">
        <p14:creationId xmlns:p14="http://schemas.microsoft.com/office/powerpoint/2010/main" val="2781109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A5A22-5A94-F486-8F27-B6CD819E704A}"/>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6760D7ED-A1CB-61B8-2692-B02398E00C55}"/>
              </a:ext>
            </a:extLst>
          </p:cNvPr>
          <p:cNvPicPr>
            <a:picLocks noChangeAspect="1"/>
          </p:cNvPicPr>
          <p:nvPr/>
        </p:nvPicPr>
        <p:blipFill>
          <a:blip r:embed="rId2">
            <a:extLst>
              <a:ext uri="{28A0092B-C50C-407E-A947-70E740481C1C}">
                <a14:useLocalDpi xmlns:a14="http://schemas.microsoft.com/office/drawing/2010/main" val="0"/>
              </a:ext>
            </a:extLst>
          </a:blip>
          <a:srcRect l="33678" t="16806" r="35294" b="12289"/>
          <a:stretch/>
        </p:blipFill>
        <p:spPr>
          <a:xfrm>
            <a:off x="809186" y="4149080"/>
            <a:ext cx="1822562" cy="2342798"/>
          </a:xfrm>
          <a:prstGeom prst="rect">
            <a:avLst/>
          </a:prstGeom>
        </p:spPr>
      </p:pic>
      <p:sp>
        <p:nvSpPr>
          <p:cNvPr id="8" name="テキスト ボックス 7">
            <a:extLst>
              <a:ext uri="{FF2B5EF4-FFF2-40B4-BE49-F238E27FC236}">
                <a16:creationId xmlns:a16="http://schemas.microsoft.com/office/drawing/2014/main" id="{7F184026-F325-1D66-83B3-DB4A7C43E03B}"/>
              </a:ext>
            </a:extLst>
          </p:cNvPr>
          <p:cNvSpPr txBox="1"/>
          <p:nvPr/>
        </p:nvSpPr>
        <p:spPr>
          <a:xfrm>
            <a:off x="1510698" y="209586"/>
            <a:ext cx="3096344" cy="1200329"/>
          </a:xfrm>
          <a:prstGeom prst="rect">
            <a:avLst/>
          </a:prstGeom>
          <a:noFill/>
        </p:spPr>
        <p:txBody>
          <a:bodyPr wrap="square" rtlCol="0">
            <a:spAutoFit/>
          </a:bodyPr>
          <a:lstStyle/>
          <a:p>
            <a:pPr algn="ctr"/>
            <a:r>
              <a:rPr lang="ja-JP" altLang="en-US" sz="3600" b="1" dirty="0"/>
              <a:t>４</a:t>
            </a:r>
            <a:r>
              <a:rPr kumimoji="1" lang="ja-JP" altLang="en-US" sz="3600" b="1" dirty="0"/>
              <a:t>音</a:t>
            </a:r>
            <a:endParaRPr kumimoji="1" lang="en-US" altLang="ja-JP" sz="3600" b="1" dirty="0"/>
          </a:p>
          <a:p>
            <a:pPr algn="ctr"/>
            <a:r>
              <a:rPr lang="ja-JP" altLang="en-US" sz="3600" b="1" dirty="0"/>
              <a:t>心尖部</a:t>
            </a:r>
            <a:endParaRPr kumimoji="1" lang="ja-JP" altLang="en-US" sz="3600" b="1" dirty="0"/>
          </a:p>
        </p:txBody>
      </p:sp>
      <p:sp>
        <p:nvSpPr>
          <p:cNvPr id="13" name="テキスト ボックス 12">
            <a:extLst>
              <a:ext uri="{FF2B5EF4-FFF2-40B4-BE49-F238E27FC236}">
                <a16:creationId xmlns:a16="http://schemas.microsoft.com/office/drawing/2014/main" id="{02034724-4776-3650-D674-29274224A960}"/>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7D8241B8-6A2A-4CF2-51A9-D4D81F9C6CA0}"/>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2226GA91</a:t>
            </a:r>
            <a:endParaRPr kumimoji="1" lang="ja-JP" altLang="en-US" sz="1100" b="1" dirty="0"/>
          </a:p>
        </p:txBody>
      </p:sp>
      <p:sp>
        <p:nvSpPr>
          <p:cNvPr id="16" name="テキスト ボックス 15">
            <a:extLst>
              <a:ext uri="{FF2B5EF4-FFF2-40B4-BE49-F238E27FC236}">
                <a16:creationId xmlns:a16="http://schemas.microsoft.com/office/drawing/2014/main" id="{F0F6E493-B81B-3621-B192-B240C034894A}"/>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F99E8041-9E64-E4BC-6F4B-7D7DAE65243D}"/>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FA36412-26FA-A909-74DC-1058B333D5B3}"/>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sp>
        <p:nvSpPr>
          <p:cNvPr id="22" name="四角形: 角を丸くする 21">
            <a:hlinkClick r:id="rId7"/>
            <a:extLst>
              <a:ext uri="{FF2B5EF4-FFF2-40B4-BE49-F238E27FC236}">
                <a16:creationId xmlns:a16="http://schemas.microsoft.com/office/drawing/2014/main" id="{3F0928BE-0FC6-5C28-9C76-7863356B8E90}"/>
              </a:ext>
            </a:extLst>
          </p:cNvPr>
          <p:cNvSpPr/>
          <p:nvPr/>
        </p:nvSpPr>
        <p:spPr>
          <a:xfrm>
            <a:off x="2880856" y="5115164"/>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2227GA91</a:t>
            </a:r>
            <a:endParaRPr kumimoji="1" lang="ja-JP" altLang="en-US" sz="1100" b="1" dirty="0"/>
          </a:p>
        </p:txBody>
      </p:sp>
      <p:sp>
        <p:nvSpPr>
          <p:cNvPr id="25" name="テキスト ボックス 24">
            <a:extLst>
              <a:ext uri="{FF2B5EF4-FFF2-40B4-BE49-F238E27FC236}">
                <a16:creationId xmlns:a16="http://schemas.microsoft.com/office/drawing/2014/main" id="{DB2B8901-E123-DD42-3F9F-2F32A85BBE51}"/>
              </a:ext>
            </a:extLst>
          </p:cNvPr>
          <p:cNvSpPr txBox="1"/>
          <p:nvPr/>
        </p:nvSpPr>
        <p:spPr>
          <a:xfrm>
            <a:off x="3359696" y="4869160"/>
            <a:ext cx="639919" cy="261610"/>
          </a:xfrm>
          <a:prstGeom prst="rect">
            <a:avLst/>
          </a:prstGeom>
          <a:noFill/>
        </p:spPr>
        <p:txBody>
          <a:bodyPr wrap="none" rtlCol="0">
            <a:spAutoFit/>
          </a:bodyPr>
          <a:lstStyle/>
          <a:p>
            <a:r>
              <a:rPr kumimoji="1" lang="en-US" altLang="ja-JP" sz="1100" b="1" dirty="0"/>
              <a:t>S4</a:t>
            </a:r>
            <a:r>
              <a:rPr kumimoji="1" lang="ja-JP" altLang="en-US" sz="1100" b="1" dirty="0"/>
              <a:t>強調</a:t>
            </a:r>
          </a:p>
        </p:txBody>
      </p:sp>
      <p:grpSp>
        <p:nvGrpSpPr>
          <p:cNvPr id="23" name="グループ化 22">
            <a:extLst>
              <a:ext uri="{FF2B5EF4-FFF2-40B4-BE49-F238E27FC236}">
                <a16:creationId xmlns:a16="http://schemas.microsoft.com/office/drawing/2014/main" id="{D8979BEA-A67F-F6B6-A3B9-FB1E662151C8}"/>
              </a:ext>
            </a:extLst>
          </p:cNvPr>
          <p:cNvGrpSpPr/>
          <p:nvPr/>
        </p:nvGrpSpPr>
        <p:grpSpPr>
          <a:xfrm>
            <a:off x="4542055" y="4785604"/>
            <a:ext cx="1080000" cy="1190032"/>
            <a:chOff x="4542055" y="4785604"/>
            <a:chExt cx="1080000" cy="1190032"/>
          </a:xfrm>
        </p:grpSpPr>
        <p:pic>
          <p:nvPicPr>
            <p:cNvPr id="21" name="Picture 2" descr="qr code">
              <a:extLst>
                <a:ext uri="{FF2B5EF4-FFF2-40B4-BE49-F238E27FC236}">
                  <a16:creationId xmlns:a16="http://schemas.microsoft.com/office/drawing/2014/main" id="{6DAB52AE-866D-1C1F-5028-D146314F82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2055" y="478560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A7B897AA-DCC6-F14C-6DBF-555528910AD8}"/>
                </a:ext>
              </a:extLst>
            </p:cNvPr>
            <p:cNvSpPr txBox="1"/>
            <p:nvPr/>
          </p:nvSpPr>
          <p:spPr>
            <a:xfrm>
              <a:off x="4730226" y="5744804"/>
              <a:ext cx="728084" cy="230832"/>
            </a:xfrm>
            <a:prstGeom prst="rect">
              <a:avLst/>
            </a:prstGeom>
            <a:noFill/>
          </p:spPr>
          <p:txBody>
            <a:bodyPr wrap="none" rtlCol="0">
              <a:spAutoFit/>
            </a:bodyPr>
            <a:lstStyle/>
            <a:p>
              <a:r>
                <a:rPr kumimoji="1" lang="en-US" altLang="ja-JP" sz="900" dirty="0"/>
                <a:t>2562GA91</a:t>
              </a:r>
              <a:endParaRPr kumimoji="1" lang="ja-JP" altLang="en-US" sz="900" dirty="0"/>
            </a:p>
          </p:txBody>
        </p:sp>
      </p:grpSp>
      <p:grpSp>
        <p:nvGrpSpPr>
          <p:cNvPr id="31" name="グループ化 30">
            <a:extLst>
              <a:ext uri="{FF2B5EF4-FFF2-40B4-BE49-F238E27FC236}">
                <a16:creationId xmlns:a16="http://schemas.microsoft.com/office/drawing/2014/main" id="{7B617D23-37BB-D36E-A45B-024419560B6E}"/>
              </a:ext>
            </a:extLst>
          </p:cNvPr>
          <p:cNvGrpSpPr/>
          <p:nvPr/>
        </p:nvGrpSpPr>
        <p:grpSpPr>
          <a:xfrm>
            <a:off x="8948468" y="441075"/>
            <a:ext cx="1080000" cy="1231133"/>
            <a:chOff x="8948468" y="441075"/>
            <a:chExt cx="1080000" cy="1231133"/>
          </a:xfrm>
        </p:grpSpPr>
        <p:pic>
          <p:nvPicPr>
            <p:cNvPr id="30" name="Picture 4" descr="qr code">
              <a:extLst>
                <a:ext uri="{FF2B5EF4-FFF2-40B4-BE49-F238E27FC236}">
                  <a16:creationId xmlns:a16="http://schemas.microsoft.com/office/drawing/2014/main" id="{5E809CC3-4F98-9E7D-1BA6-4D0D43242D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8468"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7C76F9A-A3F0-5E87-1F7C-48276F7EA7C6}"/>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2560GA91</a:t>
              </a:r>
              <a:endParaRPr kumimoji="1" lang="ja-JP" altLang="en-US" sz="900" dirty="0"/>
            </a:p>
          </p:txBody>
        </p:sp>
      </p:grpSp>
      <p:sp>
        <p:nvSpPr>
          <p:cNvPr id="29" name="テキスト ボックス 28">
            <a:extLst>
              <a:ext uri="{FF2B5EF4-FFF2-40B4-BE49-F238E27FC236}">
                <a16:creationId xmlns:a16="http://schemas.microsoft.com/office/drawing/2014/main" id="{F2A9A489-EFCC-303D-669F-7887CC843229}"/>
              </a:ext>
            </a:extLst>
          </p:cNvPr>
          <p:cNvSpPr txBox="1"/>
          <p:nvPr/>
        </p:nvSpPr>
        <p:spPr>
          <a:xfrm>
            <a:off x="7248128" y="476672"/>
            <a:ext cx="922047" cy="261610"/>
          </a:xfrm>
          <a:prstGeom prst="rect">
            <a:avLst/>
          </a:prstGeom>
          <a:noFill/>
        </p:spPr>
        <p:txBody>
          <a:bodyPr wrap="none" rtlCol="0">
            <a:spAutoFit/>
          </a:bodyPr>
          <a:lstStyle/>
          <a:p>
            <a:r>
              <a:rPr kumimoji="1" lang="en-US" altLang="ja-JP" sz="1100" b="1" dirty="0"/>
              <a:t>S4</a:t>
            </a:r>
            <a:r>
              <a:rPr lang="ja-JP" altLang="en-US" sz="1100" b="1" dirty="0"/>
              <a:t>ノーマル</a:t>
            </a:r>
            <a:endParaRPr kumimoji="1" lang="ja-JP" altLang="en-US" sz="1100" b="1" dirty="0"/>
          </a:p>
        </p:txBody>
      </p:sp>
      <p:pic>
        <p:nvPicPr>
          <p:cNvPr id="11" name="図 10" descr="ダイアグラム&#10;&#10;自動的に生成された説明">
            <a:extLst>
              <a:ext uri="{FF2B5EF4-FFF2-40B4-BE49-F238E27FC236}">
                <a16:creationId xmlns:a16="http://schemas.microsoft.com/office/drawing/2014/main" id="{77A5417D-6316-604C-3797-F635118264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1146" y="2415964"/>
            <a:ext cx="6400000" cy="3600000"/>
          </a:xfrm>
          <a:prstGeom prst="rect">
            <a:avLst/>
          </a:prstGeom>
        </p:spPr>
      </p:pic>
      <p:pic>
        <p:nvPicPr>
          <p:cNvPr id="19" name="図 18" descr="ダイアグラム&#10;&#10;自動的に生成された説明">
            <a:extLst>
              <a:ext uri="{FF2B5EF4-FFF2-40B4-BE49-F238E27FC236}">
                <a16:creationId xmlns:a16="http://schemas.microsoft.com/office/drawing/2014/main" id="{C37E7842-6385-6583-258E-888D58BA8E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216" y="1336865"/>
            <a:ext cx="5120000" cy="2880000"/>
          </a:xfrm>
          <a:prstGeom prst="rect">
            <a:avLst/>
          </a:prstGeom>
        </p:spPr>
      </p:pic>
      <p:grpSp>
        <p:nvGrpSpPr>
          <p:cNvPr id="18432" name="グループ化 18431">
            <a:extLst>
              <a:ext uri="{FF2B5EF4-FFF2-40B4-BE49-F238E27FC236}">
                <a16:creationId xmlns:a16="http://schemas.microsoft.com/office/drawing/2014/main" id="{D5E2790F-4C4B-40A3-C748-EF6E02ABBBFD}"/>
              </a:ext>
            </a:extLst>
          </p:cNvPr>
          <p:cNvGrpSpPr/>
          <p:nvPr/>
        </p:nvGrpSpPr>
        <p:grpSpPr>
          <a:xfrm>
            <a:off x="415331" y="263757"/>
            <a:ext cx="1072157" cy="1293761"/>
            <a:chOff x="415331" y="263757"/>
            <a:chExt cx="1072157" cy="1293761"/>
          </a:xfrm>
        </p:grpSpPr>
        <p:pic>
          <p:nvPicPr>
            <p:cNvPr id="18433" name="図 18432" descr="ロゴ, アイコン&#10;&#10;自動的に生成された説明">
              <a:extLst>
                <a:ext uri="{FF2B5EF4-FFF2-40B4-BE49-F238E27FC236}">
                  <a16:creationId xmlns:a16="http://schemas.microsoft.com/office/drawing/2014/main" id="{584402ED-F59D-FE5B-54E1-B9D47D4A3B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8435" name="図 18434" descr="挿絵 が含まれている画像&#10;&#10;自動的に生成された説明">
              <a:extLst>
                <a:ext uri="{FF2B5EF4-FFF2-40B4-BE49-F238E27FC236}">
                  <a16:creationId xmlns:a16="http://schemas.microsoft.com/office/drawing/2014/main" id="{7CF07D45-E34C-9F1D-A608-1863798942C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正方形/長方形 3">
            <a:extLst>
              <a:ext uri="{FF2B5EF4-FFF2-40B4-BE49-F238E27FC236}">
                <a16:creationId xmlns:a16="http://schemas.microsoft.com/office/drawing/2014/main" id="{D0E4B1FD-F3FB-5833-241E-A8EAD1E55683}"/>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聴くゾウを接続し音量を最大にすると</a:t>
            </a:r>
            <a:r>
              <a:rPr kumimoji="1" lang="en-US" altLang="ja-JP" sz="1400" dirty="0">
                <a:solidFill>
                  <a:sysClr val="windowText" lastClr="000000"/>
                </a:solidFill>
              </a:rPr>
              <a:t>S</a:t>
            </a:r>
            <a:r>
              <a:rPr kumimoji="1" lang="ja-JP" altLang="en-US" sz="1400" dirty="0">
                <a:solidFill>
                  <a:sysClr val="windowText" lastClr="000000"/>
                </a:solidFill>
              </a:rPr>
              <a:t>４を触診で確認することができます</a:t>
            </a:r>
          </a:p>
        </p:txBody>
      </p:sp>
    </p:spTree>
    <p:extLst>
      <p:ext uri="{BB962C8B-B14F-4D97-AF65-F5344CB8AC3E}">
        <p14:creationId xmlns:p14="http://schemas.microsoft.com/office/powerpoint/2010/main" val="3897927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D9850-5680-E565-DB63-B9380D58E71A}"/>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2A0C9225-60B2-0CD4-C139-FED9A69C955D}"/>
              </a:ext>
            </a:extLst>
          </p:cNvPr>
          <p:cNvSpPr txBox="1"/>
          <p:nvPr/>
        </p:nvSpPr>
        <p:spPr>
          <a:xfrm>
            <a:off x="1510698" y="209586"/>
            <a:ext cx="3096344" cy="1200329"/>
          </a:xfrm>
          <a:prstGeom prst="rect">
            <a:avLst/>
          </a:prstGeom>
          <a:noFill/>
        </p:spPr>
        <p:txBody>
          <a:bodyPr wrap="square" rtlCol="0">
            <a:spAutoFit/>
          </a:bodyPr>
          <a:lstStyle/>
          <a:p>
            <a:pPr algn="ctr"/>
            <a:r>
              <a:rPr lang="ja-JP" altLang="en-US" sz="3600" b="1" dirty="0"/>
              <a:t>４</a:t>
            </a:r>
            <a:r>
              <a:rPr kumimoji="1" lang="ja-JP" altLang="en-US" sz="3600" b="1" dirty="0"/>
              <a:t>音</a:t>
            </a:r>
            <a:r>
              <a:rPr kumimoji="1" lang="en-US" altLang="ja-JP" sz="3600" b="1" dirty="0"/>
              <a:t>+3</a:t>
            </a:r>
            <a:r>
              <a:rPr kumimoji="1" lang="ja-JP" altLang="en-US" sz="3600" b="1" dirty="0"/>
              <a:t>音</a:t>
            </a:r>
            <a:endParaRPr kumimoji="1" lang="en-US" altLang="ja-JP" sz="3600" b="1" dirty="0"/>
          </a:p>
          <a:p>
            <a:pPr algn="ctr"/>
            <a:r>
              <a:rPr lang="ja-JP" altLang="en-US" sz="3600" b="1" dirty="0"/>
              <a:t>心尖部</a:t>
            </a:r>
            <a:endParaRPr kumimoji="1" lang="ja-JP" altLang="en-US" sz="3600" b="1" dirty="0"/>
          </a:p>
        </p:txBody>
      </p:sp>
      <p:sp>
        <p:nvSpPr>
          <p:cNvPr id="13" name="テキスト ボックス 12">
            <a:extLst>
              <a:ext uri="{FF2B5EF4-FFF2-40B4-BE49-F238E27FC236}">
                <a16:creationId xmlns:a16="http://schemas.microsoft.com/office/drawing/2014/main" id="{69A5D22B-AAE5-CD50-53C2-3CD0E60A924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64A8A1F7-83CA-8E25-1B49-565A5E0BC008}"/>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2225GA91</a:t>
            </a:r>
            <a:endParaRPr kumimoji="1" lang="ja-JP" altLang="en-US" sz="1100" b="1" dirty="0"/>
          </a:p>
        </p:txBody>
      </p:sp>
      <p:sp>
        <p:nvSpPr>
          <p:cNvPr id="16" name="テキスト ボックス 15">
            <a:extLst>
              <a:ext uri="{FF2B5EF4-FFF2-40B4-BE49-F238E27FC236}">
                <a16:creationId xmlns:a16="http://schemas.microsoft.com/office/drawing/2014/main" id="{3F4322D0-AB60-B83B-CBE7-BE9CB768166E}"/>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587B4EA2-349A-5041-61F0-FBAD33F04920}"/>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708C4D92-D37F-D9AA-753D-1688F2E79432}"/>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20" name="グループ化 19">
            <a:extLst>
              <a:ext uri="{FF2B5EF4-FFF2-40B4-BE49-F238E27FC236}">
                <a16:creationId xmlns:a16="http://schemas.microsoft.com/office/drawing/2014/main" id="{F9520F2A-B9A3-CAD3-6FAE-84227D99AF5A}"/>
              </a:ext>
            </a:extLst>
          </p:cNvPr>
          <p:cNvGrpSpPr/>
          <p:nvPr/>
        </p:nvGrpSpPr>
        <p:grpSpPr>
          <a:xfrm>
            <a:off x="8940550" y="441075"/>
            <a:ext cx="1080000" cy="1231133"/>
            <a:chOff x="8940550" y="441075"/>
            <a:chExt cx="1080000" cy="1231133"/>
          </a:xfrm>
        </p:grpSpPr>
        <p:pic>
          <p:nvPicPr>
            <p:cNvPr id="19458" name="Picture 2" descr="qr code">
              <a:extLst>
                <a:ext uri="{FF2B5EF4-FFF2-40B4-BE49-F238E27FC236}">
                  <a16:creationId xmlns:a16="http://schemas.microsoft.com/office/drawing/2014/main" id="{F43BF8C1-536D-1785-C989-10A3C5A3D7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1331AA2E-4520-CC66-3FC8-712703FEC3E3}"/>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59</a:t>
              </a:r>
              <a:r>
                <a:rPr kumimoji="1" lang="en-US" altLang="ja-JP" sz="900" dirty="0"/>
                <a:t>GA91</a:t>
              </a:r>
              <a:endParaRPr kumimoji="1" lang="ja-JP" altLang="en-US" sz="900" dirty="0"/>
            </a:p>
          </p:txBody>
        </p:sp>
      </p:grpSp>
      <p:pic>
        <p:nvPicPr>
          <p:cNvPr id="6" name="図 5" descr="ダイアグラム&#10;&#10;自動的に生成された説明">
            <a:extLst>
              <a:ext uri="{FF2B5EF4-FFF2-40B4-BE49-F238E27FC236}">
                <a16:creationId xmlns:a16="http://schemas.microsoft.com/office/drawing/2014/main" id="{EC08380D-ACCD-6744-366C-8F69D857E5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400" y="4235310"/>
            <a:ext cx="3782447" cy="2083693"/>
          </a:xfrm>
          <a:prstGeom prst="rect">
            <a:avLst/>
          </a:prstGeom>
        </p:spPr>
      </p:pic>
      <p:pic>
        <p:nvPicPr>
          <p:cNvPr id="12" name="図 11" descr="地図, 光, 交通, 座る が含まれている画像&#10;&#10;自動的に生成された説明">
            <a:extLst>
              <a:ext uri="{FF2B5EF4-FFF2-40B4-BE49-F238E27FC236}">
                <a16:creationId xmlns:a16="http://schemas.microsoft.com/office/drawing/2014/main" id="{0337083E-855A-122C-1C20-A59962850F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628" y="1340768"/>
            <a:ext cx="5120000" cy="2880000"/>
          </a:xfrm>
          <a:prstGeom prst="rect">
            <a:avLst/>
          </a:prstGeom>
        </p:spPr>
      </p:pic>
      <p:pic>
        <p:nvPicPr>
          <p:cNvPr id="18" name="図 17" descr="ダイアグラム&#10;&#10;自動的に生成された説明">
            <a:extLst>
              <a:ext uri="{FF2B5EF4-FFF2-40B4-BE49-F238E27FC236}">
                <a16:creationId xmlns:a16="http://schemas.microsoft.com/office/drawing/2014/main" id="{CA4CC89D-A8E1-CDEF-78E9-2D4C3FA98E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3956" y="2416746"/>
            <a:ext cx="6400000" cy="3600000"/>
          </a:xfrm>
          <a:prstGeom prst="rect">
            <a:avLst/>
          </a:prstGeom>
        </p:spPr>
      </p:pic>
      <p:grpSp>
        <p:nvGrpSpPr>
          <p:cNvPr id="27" name="グループ化 26">
            <a:extLst>
              <a:ext uri="{FF2B5EF4-FFF2-40B4-BE49-F238E27FC236}">
                <a16:creationId xmlns:a16="http://schemas.microsoft.com/office/drawing/2014/main" id="{6C92149B-71E5-C4E9-29F3-5B23EC6FBC1D}"/>
              </a:ext>
            </a:extLst>
          </p:cNvPr>
          <p:cNvGrpSpPr/>
          <p:nvPr/>
        </p:nvGrpSpPr>
        <p:grpSpPr>
          <a:xfrm>
            <a:off x="415331" y="263757"/>
            <a:ext cx="1072157" cy="1293761"/>
            <a:chOff x="415331" y="263757"/>
            <a:chExt cx="1072157" cy="1293761"/>
          </a:xfrm>
        </p:grpSpPr>
        <p:pic>
          <p:nvPicPr>
            <p:cNvPr id="28" name="図 27" descr="ロゴ, アイコン&#10;&#10;自動的に生成された説明">
              <a:extLst>
                <a:ext uri="{FF2B5EF4-FFF2-40B4-BE49-F238E27FC236}">
                  <a16:creationId xmlns:a16="http://schemas.microsoft.com/office/drawing/2014/main" id="{5156C7CE-76DD-2A73-AD9F-E34266D43B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9456" name="図 19455" descr="挿絵 が含まれている画像&#10;&#10;自動的に生成された説明">
              <a:extLst>
                <a:ext uri="{FF2B5EF4-FFF2-40B4-BE49-F238E27FC236}">
                  <a16:creationId xmlns:a16="http://schemas.microsoft.com/office/drawing/2014/main" id="{84B44F21-BE44-515F-85A7-1D90D997A0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85371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A275B-9890-C165-95A7-1E27D8180FB0}"/>
            </a:ext>
          </a:extLst>
        </p:cNvPr>
        <p:cNvGrpSpPr/>
        <p:nvPr/>
      </p:nvGrpSpPr>
      <p:grpSpPr>
        <a:xfrm>
          <a:off x="0" y="0"/>
          <a:ext cx="0" cy="0"/>
          <a:chOff x="0" y="0"/>
          <a:chExt cx="0" cy="0"/>
        </a:xfrm>
      </p:grpSpPr>
      <p:pic>
        <p:nvPicPr>
          <p:cNvPr id="14" name="図 13" descr="グラフ, 箱ひげ図&#10;&#10;自動的に生成された説明">
            <a:extLst>
              <a:ext uri="{FF2B5EF4-FFF2-40B4-BE49-F238E27FC236}">
                <a16:creationId xmlns:a16="http://schemas.microsoft.com/office/drawing/2014/main" id="{21853272-4F92-2F9C-4A06-01E103FF4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17" y="1341163"/>
            <a:ext cx="5120000" cy="2880000"/>
          </a:xfrm>
          <a:prstGeom prst="rect">
            <a:avLst/>
          </a:prstGeom>
        </p:spPr>
      </p:pic>
      <p:pic>
        <p:nvPicPr>
          <p:cNvPr id="9" name="図 8" descr="ダイアグラム&#10;&#10;自動的に生成された説明">
            <a:extLst>
              <a:ext uri="{FF2B5EF4-FFF2-40B4-BE49-F238E27FC236}">
                <a16:creationId xmlns:a16="http://schemas.microsoft.com/office/drawing/2014/main" id="{56ACE773-499B-455A-079A-15285E589333}"/>
              </a:ext>
            </a:extLst>
          </p:cNvPr>
          <p:cNvPicPr>
            <a:picLocks noChangeAspect="1"/>
          </p:cNvPicPr>
          <p:nvPr/>
        </p:nvPicPr>
        <p:blipFill>
          <a:blip r:embed="rId3">
            <a:extLst>
              <a:ext uri="{28A0092B-C50C-407E-A947-70E740481C1C}">
                <a14:useLocalDpi xmlns:a14="http://schemas.microsoft.com/office/drawing/2010/main" val="0"/>
              </a:ext>
            </a:extLst>
          </a:blip>
          <a:srcRect l="33427" t="13739" r="37601" b="16887"/>
          <a:stretch/>
        </p:blipFill>
        <p:spPr>
          <a:xfrm>
            <a:off x="1631504" y="4221163"/>
            <a:ext cx="1685960" cy="2270840"/>
          </a:xfrm>
          <a:prstGeom prst="rect">
            <a:avLst/>
          </a:prstGeom>
        </p:spPr>
      </p:pic>
      <p:sp>
        <p:nvSpPr>
          <p:cNvPr id="8" name="テキスト ボックス 7">
            <a:extLst>
              <a:ext uri="{FF2B5EF4-FFF2-40B4-BE49-F238E27FC236}">
                <a16:creationId xmlns:a16="http://schemas.microsoft.com/office/drawing/2014/main" id="{71140C4C-0DE5-4571-DBCC-F91700B4DFC5}"/>
              </a:ext>
            </a:extLst>
          </p:cNvPr>
          <p:cNvSpPr txBox="1"/>
          <p:nvPr/>
        </p:nvSpPr>
        <p:spPr>
          <a:xfrm>
            <a:off x="1510698" y="209586"/>
            <a:ext cx="5233374" cy="1200329"/>
          </a:xfrm>
          <a:prstGeom prst="rect">
            <a:avLst/>
          </a:prstGeom>
          <a:noFill/>
        </p:spPr>
        <p:txBody>
          <a:bodyPr wrap="square" rtlCol="0">
            <a:spAutoFit/>
          </a:bodyPr>
          <a:lstStyle/>
          <a:p>
            <a:pPr algn="ctr"/>
            <a:r>
              <a:rPr lang="ja-JP" altLang="en-US" sz="3600" b="1" dirty="0"/>
              <a:t>サメーションギャロップ</a:t>
            </a:r>
            <a:endParaRPr lang="en-US" altLang="ja-JP" sz="3600" b="1" dirty="0"/>
          </a:p>
          <a:p>
            <a:r>
              <a:rPr lang="ja-JP" altLang="en-US" sz="3600" b="1" dirty="0"/>
              <a:t>　　心尖部</a:t>
            </a:r>
            <a:endParaRPr kumimoji="1" lang="ja-JP" altLang="en-US" sz="3600" b="1" dirty="0"/>
          </a:p>
        </p:txBody>
      </p:sp>
      <p:sp>
        <p:nvSpPr>
          <p:cNvPr id="13" name="テキスト ボックス 12">
            <a:extLst>
              <a:ext uri="{FF2B5EF4-FFF2-40B4-BE49-F238E27FC236}">
                <a16:creationId xmlns:a16="http://schemas.microsoft.com/office/drawing/2014/main" id="{1BB82CA7-680C-85CC-A601-C72A76C85336}"/>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C4E46AA3-534B-3B68-482F-A1002F494445}"/>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2224GA91</a:t>
            </a:r>
            <a:endParaRPr kumimoji="1" lang="ja-JP" altLang="en-US" sz="1100" b="1" dirty="0"/>
          </a:p>
        </p:txBody>
      </p:sp>
      <p:sp>
        <p:nvSpPr>
          <p:cNvPr id="16" name="テキスト ボックス 15">
            <a:extLst>
              <a:ext uri="{FF2B5EF4-FFF2-40B4-BE49-F238E27FC236}">
                <a16:creationId xmlns:a16="http://schemas.microsoft.com/office/drawing/2014/main" id="{DD6ED91F-7E92-A48B-1E11-84F3E276B42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35898293-AD38-3AE3-05A4-64497862E5B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FDBFF464-A722-8F33-8559-D345A855D92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23" name="グループ化 22">
            <a:extLst>
              <a:ext uri="{FF2B5EF4-FFF2-40B4-BE49-F238E27FC236}">
                <a16:creationId xmlns:a16="http://schemas.microsoft.com/office/drawing/2014/main" id="{1FBFCF8F-59E5-3CC3-9791-5B323F986C9F}"/>
              </a:ext>
            </a:extLst>
          </p:cNvPr>
          <p:cNvGrpSpPr/>
          <p:nvPr/>
        </p:nvGrpSpPr>
        <p:grpSpPr>
          <a:xfrm>
            <a:off x="8949834" y="441075"/>
            <a:ext cx="1080000" cy="1231133"/>
            <a:chOff x="8949834" y="441075"/>
            <a:chExt cx="1080000" cy="1231133"/>
          </a:xfrm>
        </p:grpSpPr>
        <p:pic>
          <p:nvPicPr>
            <p:cNvPr id="22" name="Picture 2" descr="qr code">
              <a:extLst>
                <a:ext uri="{FF2B5EF4-FFF2-40B4-BE49-F238E27FC236}">
                  <a16:creationId xmlns:a16="http://schemas.microsoft.com/office/drawing/2014/main" id="{1DB3988D-619F-6360-8C55-AD98C508D3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9834"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2025DDA-41A6-8931-898C-ACF97DBD3509}"/>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58</a:t>
              </a:r>
              <a:r>
                <a:rPr kumimoji="1" lang="en-US" altLang="ja-JP" sz="900" dirty="0"/>
                <a:t>GA91</a:t>
              </a:r>
              <a:endParaRPr kumimoji="1" lang="ja-JP" altLang="en-US" sz="900" dirty="0"/>
            </a:p>
          </p:txBody>
        </p:sp>
      </p:grpSp>
      <p:pic>
        <p:nvPicPr>
          <p:cNvPr id="21" name="図 20" descr="ダイアグラム&#10;&#10;自動的に生成された説明">
            <a:extLst>
              <a:ext uri="{FF2B5EF4-FFF2-40B4-BE49-F238E27FC236}">
                <a16:creationId xmlns:a16="http://schemas.microsoft.com/office/drawing/2014/main" id="{74E78456-1D80-8DC7-00A9-3407D2E773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3874" y="2420888"/>
            <a:ext cx="6400000" cy="3600000"/>
          </a:xfrm>
          <a:prstGeom prst="rect">
            <a:avLst/>
          </a:prstGeom>
        </p:spPr>
      </p:pic>
      <p:grpSp>
        <p:nvGrpSpPr>
          <p:cNvPr id="25" name="グループ化 24">
            <a:extLst>
              <a:ext uri="{FF2B5EF4-FFF2-40B4-BE49-F238E27FC236}">
                <a16:creationId xmlns:a16="http://schemas.microsoft.com/office/drawing/2014/main" id="{75607502-83E1-CA45-A378-6C2F1FD1F967}"/>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585EE8FB-2C5F-909C-244D-148E2CA0D9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52F1EF46-BE74-830B-AD5F-85F884D5E3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144384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84AFF-5962-8FCC-BCA6-1285BEBA5064}"/>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7CDCF44-AC25-DFCB-F5C5-738136C3A06B}"/>
              </a:ext>
            </a:extLst>
          </p:cNvPr>
          <p:cNvSpPr txBox="1"/>
          <p:nvPr/>
        </p:nvSpPr>
        <p:spPr>
          <a:xfrm>
            <a:off x="1510698" y="209586"/>
            <a:ext cx="3649198" cy="1200329"/>
          </a:xfrm>
          <a:prstGeom prst="rect">
            <a:avLst/>
          </a:prstGeom>
          <a:noFill/>
        </p:spPr>
        <p:txBody>
          <a:bodyPr wrap="square" rtlCol="0">
            <a:spAutoFit/>
          </a:bodyPr>
          <a:lstStyle/>
          <a:p>
            <a:pPr algn="ctr"/>
            <a:r>
              <a:rPr lang="ja-JP" altLang="en-US" sz="3600" b="1" dirty="0"/>
              <a:t>肺動脈駆出音</a:t>
            </a:r>
            <a:endParaRPr lang="en-US" altLang="ja-JP" sz="3600" b="1" dirty="0"/>
          </a:p>
          <a:p>
            <a:r>
              <a:rPr lang="ja-JP" altLang="en-US" sz="3600" b="1" dirty="0"/>
              <a:t>　　</a:t>
            </a:r>
            <a:r>
              <a:rPr lang="en-US" altLang="ja-JP" sz="3600" b="1" dirty="0"/>
              <a:t>2LSB</a:t>
            </a:r>
            <a:endParaRPr kumimoji="1" lang="ja-JP" altLang="en-US" sz="3600" b="1" dirty="0"/>
          </a:p>
        </p:txBody>
      </p:sp>
      <p:sp>
        <p:nvSpPr>
          <p:cNvPr id="13" name="テキスト ボックス 12">
            <a:extLst>
              <a:ext uri="{FF2B5EF4-FFF2-40B4-BE49-F238E27FC236}">
                <a16:creationId xmlns:a16="http://schemas.microsoft.com/office/drawing/2014/main" id="{58A23C61-FD7C-5E86-0431-E06BE5986AB0}"/>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A1E32332-4DA2-B277-AF41-F623DE42733C}"/>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2223GA91</a:t>
            </a:r>
            <a:endParaRPr kumimoji="1" lang="ja-JP" altLang="en-US" sz="1100" b="1" dirty="0"/>
          </a:p>
        </p:txBody>
      </p:sp>
      <p:sp>
        <p:nvSpPr>
          <p:cNvPr id="16" name="テキスト ボックス 15">
            <a:extLst>
              <a:ext uri="{FF2B5EF4-FFF2-40B4-BE49-F238E27FC236}">
                <a16:creationId xmlns:a16="http://schemas.microsoft.com/office/drawing/2014/main" id="{F20B4006-41FF-58FA-870A-8BF541FFF5DE}"/>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E33CB3D0-A17B-CF8D-65EB-0E337F1292F8}"/>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66D1AB5-8B13-5B43-F4EB-8E1ACCBEA97A}"/>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19" name="グループ化 18">
            <a:extLst>
              <a:ext uri="{FF2B5EF4-FFF2-40B4-BE49-F238E27FC236}">
                <a16:creationId xmlns:a16="http://schemas.microsoft.com/office/drawing/2014/main" id="{3B949A24-E245-DED7-42AB-52B3A3219867}"/>
              </a:ext>
            </a:extLst>
          </p:cNvPr>
          <p:cNvGrpSpPr/>
          <p:nvPr/>
        </p:nvGrpSpPr>
        <p:grpSpPr>
          <a:xfrm>
            <a:off x="8948468" y="441800"/>
            <a:ext cx="1080000" cy="1230408"/>
            <a:chOff x="8948468" y="441800"/>
            <a:chExt cx="1080000" cy="1230408"/>
          </a:xfrm>
        </p:grpSpPr>
        <p:pic>
          <p:nvPicPr>
            <p:cNvPr id="21506" name="Picture 2" descr="qr code">
              <a:extLst>
                <a:ext uri="{FF2B5EF4-FFF2-40B4-BE49-F238E27FC236}">
                  <a16:creationId xmlns:a16="http://schemas.microsoft.com/office/drawing/2014/main" id="{64B2EED7-9996-34CE-6C76-EE8AC75B05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8468" y="44180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8A09030-E869-9731-0C01-E8FECB348259}"/>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57</a:t>
              </a:r>
              <a:r>
                <a:rPr kumimoji="1" lang="en-US" altLang="ja-JP" sz="900" dirty="0"/>
                <a:t>GA91</a:t>
              </a:r>
              <a:endParaRPr kumimoji="1" lang="ja-JP" altLang="en-US" sz="900" dirty="0"/>
            </a:p>
          </p:txBody>
        </p:sp>
      </p:grpSp>
      <p:pic>
        <p:nvPicPr>
          <p:cNvPr id="5" name="図 4" descr="ダイアグラム&#10;&#10;自動的に生成された説明">
            <a:extLst>
              <a:ext uri="{FF2B5EF4-FFF2-40B4-BE49-F238E27FC236}">
                <a16:creationId xmlns:a16="http://schemas.microsoft.com/office/drawing/2014/main" id="{14C1DE41-009D-8F98-D4CD-DB656B3C8009}"/>
              </a:ext>
            </a:extLst>
          </p:cNvPr>
          <p:cNvPicPr>
            <a:picLocks noChangeAspect="1"/>
          </p:cNvPicPr>
          <p:nvPr/>
        </p:nvPicPr>
        <p:blipFill>
          <a:blip r:embed="rId7">
            <a:extLst>
              <a:ext uri="{28A0092B-C50C-407E-A947-70E740481C1C}">
                <a14:useLocalDpi xmlns:a14="http://schemas.microsoft.com/office/drawing/2010/main" val="0"/>
              </a:ext>
            </a:extLst>
          </a:blip>
          <a:srcRect l="34569" t="13130" r="37005" b="14721"/>
          <a:stretch/>
        </p:blipFill>
        <p:spPr>
          <a:xfrm>
            <a:off x="1775520" y="4221163"/>
            <a:ext cx="1543354" cy="2203423"/>
          </a:xfrm>
          <a:prstGeom prst="rect">
            <a:avLst/>
          </a:prstGeom>
        </p:spPr>
      </p:pic>
      <p:pic>
        <p:nvPicPr>
          <p:cNvPr id="11" name="図 10" descr="グラフ, 箱ひげ図&#10;&#10;自動的に生成された説明">
            <a:extLst>
              <a:ext uri="{FF2B5EF4-FFF2-40B4-BE49-F238E27FC236}">
                <a16:creationId xmlns:a16="http://schemas.microsoft.com/office/drawing/2014/main" id="{EDA72EAD-F350-0675-B992-19B7B4B30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480" y="1340768"/>
            <a:ext cx="5120000" cy="2880000"/>
          </a:xfrm>
          <a:prstGeom prst="rect">
            <a:avLst/>
          </a:prstGeom>
        </p:spPr>
      </p:pic>
      <p:pic>
        <p:nvPicPr>
          <p:cNvPr id="18" name="図 17" descr="ダイアグラム&#10;&#10;自動的に生成された説明">
            <a:extLst>
              <a:ext uri="{FF2B5EF4-FFF2-40B4-BE49-F238E27FC236}">
                <a16:creationId xmlns:a16="http://schemas.microsoft.com/office/drawing/2014/main" id="{614AFBF3-99B3-930F-F1A9-BCF40A7A95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244" y="2420888"/>
            <a:ext cx="6400000" cy="3600000"/>
          </a:xfrm>
          <a:prstGeom prst="rect">
            <a:avLst/>
          </a:prstGeom>
        </p:spPr>
      </p:pic>
      <p:grpSp>
        <p:nvGrpSpPr>
          <p:cNvPr id="20" name="グループ化 19">
            <a:extLst>
              <a:ext uri="{FF2B5EF4-FFF2-40B4-BE49-F238E27FC236}">
                <a16:creationId xmlns:a16="http://schemas.microsoft.com/office/drawing/2014/main" id="{FF4FD062-453A-8E5D-0A80-5C19BB196892}"/>
              </a:ext>
            </a:extLst>
          </p:cNvPr>
          <p:cNvGrpSpPr/>
          <p:nvPr/>
        </p:nvGrpSpPr>
        <p:grpSpPr>
          <a:xfrm>
            <a:off x="415331" y="263757"/>
            <a:ext cx="1072157" cy="1293761"/>
            <a:chOff x="415331" y="263757"/>
            <a:chExt cx="1072157" cy="1293761"/>
          </a:xfrm>
        </p:grpSpPr>
        <p:pic>
          <p:nvPicPr>
            <p:cNvPr id="25" name="図 24" descr="ロゴ, アイコン&#10;&#10;自動的に生成された説明">
              <a:extLst>
                <a:ext uri="{FF2B5EF4-FFF2-40B4-BE49-F238E27FC236}">
                  <a16:creationId xmlns:a16="http://schemas.microsoft.com/office/drawing/2014/main" id="{2B03793E-F7BE-48D2-78A9-B5E44F4C43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6" name="図 25" descr="挿絵 が含まれている画像&#10;&#10;自動的に生成された説明">
              <a:extLst>
                <a:ext uri="{FF2B5EF4-FFF2-40B4-BE49-F238E27FC236}">
                  <a16:creationId xmlns:a16="http://schemas.microsoft.com/office/drawing/2014/main" id="{6D2C014B-E4D7-5CB3-9DF8-833E74011A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282296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F95BD-E9D4-ECC4-54F8-C7BD1E5F4408}"/>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381C622D-2D07-E6BA-D19B-50023DA24BDC}"/>
              </a:ext>
            </a:extLst>
          </p:cNvPr>
          <p:cNvSpPr txBox="1"/>
          <p:nvPr/>
        </p:nvSpPr>
        <p:spPr>
          <a:xfrm>
            <a:off x="1510698" y="209586"/>
            <a:ext cx="3649198" cy="1200329"/>
          </a:xfrm>
          <a:prstGeom prst="rect">
            <a:avLst/>
          </a:prstGeom>
          <a:noFill/>
        </p:spPr>
        <p:txBody>
          <a:bodyPr wrap="square" rtlCol="0">
            <a:spAutoFit/>
          </a:bodyPr>
          <a:lstStyle/>
          <a:p>
            <a:pPr algn="ctr"/>
            <a:r>
              <a:rPr lang="ja-JP" altLang="en-US" sz="3600" b="1" dirty="0"/>
              <a:t>心尖部クリック</a:t>
            </a:r>
            <a:endParaRPr lang="en-US" altLang="ja-JP" sz="3600" b="1" dirty="0"/>
          </a:p>
          <a:p>
            <a:r>
              <a:rPr lang="ja-JP" altLang="en-US" sz="3600" b="1" dirty="0"/>
              <a:t>　　心尖部</a:t>
            </a:r>
            <a:endParaRPr kumimoji="1" lang="ja-JP" altLang="en-US" sz="3600" b="1" dirty="0"/>
          </a:p>
        </p:txBody>
      </p:sp>
      <p:sp>
        <p:nvSpPr>
          <p:cNvPr id="13" name="テキスト ボックス 12">
            <a:extLst>
              <a:ext uri="{FF2B5EF4-FFF2-40B4-BE49-F238E27FC236}">
                <a16:creationId xmlns:a16="http://schemas.microsoft.com/office/drawing/2014/main" id="{6AC3AEA9-084B-F818-53CB-74367C79AD6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BF73DF9B-C470-4C1C-89AF-EFFB70B79EB2}"/>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2222GA91</a:t>
            </a:r>
            <a:endParaRPr kumimoji="1" lang="ja-JP" altLang="en-US" sz="1100" b="1" dirty="0"/>
          </a:p>
        </p:txBody>
      </p:sp>
      <p:sp>
        <p:nvSpPr>
          <p:cNvPr id="16" name="テキスト ボックス 15">
            <a:extLst>
              <a:ext uri="{FF2B5EF4-FFF2-40B4-BE49-F238E27FC236}">
                <a16:creationId xmlns:a16="http://schemas.microsoft.com/office/drawing/2014/main" id="{0680D661-AA3C-C2B7-C37A-241D3315408B}"/>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3C4F1930-629A-A7BF-9533-143BA8EBE015}"/>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A548563-5D3F-8527-163F-580FBBB6919F}"/>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15" name="グループ化 14">
            <a:extLst>
              <a:ext uri="{FF2B5EF4-FFF2-40B4-BE49-F238E27FC236}">
                <a16:creationId xmlns:a16="http://schemas.microsoft.com/office/drawing/2014/main" id="{254FAC4D-C0DD-8E2A-89CC-634ED0ACF254}"/>
              </a:ext>
            </a:extLst>
          </p:cNvPr>
          <p:cNvGrpSpPr/>
          <p:nvPr/>
        </p:nvGrpSpPr>
        <p:grpSpPr>
          <a:xfrm>
            <a:off x="8945192" y="441075"/>
            <a:ext cx="1080000" cy="1231133"/>
            <a:chOff x="8945192" y="441075"/>
            <a:chExt cx="1080000" cy="1231133"/>
          </a:xfrm>
        </p:grpSpPr>
        <p:pic>
          <p:nvPicPr>
            <p:cNvPr id="22530" name="Picture 2" descr="qr code">
              <a:extLst>
                <a:ext uri="{FF2B5EF4-FFF2-40B4-BE49-F238E27FC236}">
                  <a16:creationId xmlns:a16="http://schemas.microsoft.com/office/drawing/2014/main" id="{A2E65A87-94EC-97DF-3A99-5D5CC36ABA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5192"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CE58CD9-6474-256D-29F6-F5735D0C0ADB}"/>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56</a:t>
              </a:r>
              <a:r>
                <a:rPr kumimoji="1" lang="en-US" altLang="ja-JP" sz="900" dirty="0"/>
                <a:t>GA91</a:t>
              </a:r>
              <a:endParaRPr kumimoji="1" lang="ja-JP" altLang="en-US" sz="900" dirty="0"/>
            </a:p>
          </p:txBody>
        </p:sp>
      </p:grpSp>
      <p:pic>
        <p:nvPicPr>
          <p:cNvPr id="7" name="図 6" descr="光, 座る, 交通 が含まれている画像&#10;&#10;自動的に生成された説明">
            <a:extLst>
              <a:ext uri="{FF2B5EF4-FFF2-40B4-BE49-F238E27FC236}">
                <a16:creationId xmlns:a16="http://schemas.microsoft.com/office/drawing/2014/main" id="{2940D3CD-FC50-3194-C749-F0D287F8F9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986" y="1341088"/>
            <a:ext cx="5120000" cy="2880000"/>
          </a:xfrm>
          <a:prstGeom prst="rect">
            <a:avLst/>
          </a:prstGeom>
        </p:spPr>
      </p:pic>
      <p:pic>
        <p:nvPicPr>
          <p:cNvPr id="14" name="図 13" descr="ダイアグラム&#10;&#10;自動的に生成された説明">
            <a:extLst>
              <a:ext uri="{FF2B5EF4-FFF2-40B4-BE49-F238E27FC236}">
                <a16:creationId xmlns:a16="http://schemas.microsoft.com/office/drawing/2014/main" id="{30BBB1D5-6187-5097-3726-6101A22560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4864" y="2421288"/>
            <a:ext cx="6400000" cy="3600000"/>
          </a:xfrm>
          <a:prstGeom prst="rect">
            <a:avLst/>
          </a:prstGeom>
        </p:spPr>
      </p:pic>
      <p:grpSp>
        <p:nvGrpSpPr>
          <p:cNvPr id="20" name="グループ化 19">
            <a:extLst>
              <a:ext uri="{FF2B5EF4-FFF2-40B4-BE49-F238E27FC236}">
                <a16:creationId xmlns:a16="http://schemas.microsoft.com/office/drawing/2014/main" id="{7EFFE894-DD37-4510-A4E8-BDE68DD80BEC}"/>
              </a:ext>
            </a:extLst>
          </p:cNvPr>
          <p:cNvGrpSpPr/>
          <p:nvPr/>
        </p:nvGrpSpPr>
        <p:grpSpPr>
          <a:xfrm>
            <a:off x="415331" y="263757"/>
            <a:ext cx="1072157" cy="1293761"/>
            <a:chOff x="415331" y="263757"/>
            <a:chExt cx="1072157" cy="1293761"/>
          </a:xfrm>
        </p:grpSpPr>
        <p:pic>
          <p:nvPicPr>
            <p:cNvPr id="21" name="図 20" descr="ロゴ, アイコン&#10;&#10;自動的に生成された説明">
              <a:extLst>
                <a:ext uri="{FF2B5EF4-FFF2-40B4-BE49-F238E27FC236}">
                  <a16:creationId xmlns:a16="http://schemas.microsoft.com/office/drawing/2014/main" id="{3B419A67-BFE7-FFDF-16E6-C1231EF41D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2" name="図 21" descr="挿絵 が含まれている画像&#10;&#10;自動的に生成された説明">
              <a:extLst>
                <a:ext uri="{FF2B5EF4-FFF2-40B4-BE49-F238E27FC236}">
                  <a16:creationId xmlns:a16="http://schemas.microsoft.com/office/drawing/2014/main" id="{090E1CB3-A885-33B1-2562-6F426CA06A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572897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37005-6139-7F39-0C21-4583788EABB1}"/>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9D821AAF-CE4F-5DA1-820F-637718118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3982180"/>
            <a:ext cx="4608512" cy="2592289"/>
          </a:xfrm>
          <a:prstGeom prst="rect">
            <a:avLst/>
          </a:prstGeom>
        </p:spPr>
      </p:pic>
      <p:sp>
        <p:nvSpPr>
          <p:cNvPr id="8" name="テキスト ボックス 7">
            <a:extLst>
              <a:ext uri="{FF2B5EF4-FFF2-40B4-BE49-F238E27FC236}">
                <a16:creationId xmlns:a16="http://schemas.microsoft.com/office/drawing/2014/main" id="{D72196D2-0A9F-C1B1-145E-4FF6B19125DE}"/>
              </a:ext>
            </a:extLst>
          </p:cNvPr>
          <p:cNvSpPr txBox="1"/>
          <p:nvPr/>
        </p:nvSpPr>
        <p:spPr>
          <a:xfrm>
            <a:off x="1510698" y="209586"/>
            <a:ext cx="4729318" cy="1200329"/>
          </a:xfrm>
          <a:prstGeom prst="rect">
            <a:avLst/>
          </a:prstGeom>
          <a:noFill/>
        </p:spPr>
        <p:txBody>
          <a:bodyPr wrap="square" rtlCol="0">
            <a:spAutoFit/>
          </a:bodyPr>
          <a:lstStyle/>
          <a:p>
            <a:pPr algn="ctr"/>
            <a:r>
              <a:rPr lang="ja-JP" altLang="en-US" sz="3600" b="1" dirty="0"/>
              <a:t>クリック</a:t>
            </a:r>
            <a:r>
              <a:rPr lang="en-US" altLang="ja-JP" sz="3600" b="1" dirty="0"/>
              <a:t>+</a:t>
            </a:r>
            <a:r>
              <a:rPr lang="ja-JP" altLang="en-US" sz="3600" b="1" dirty="0"/>
              <a:t>逆流性雑音</a:t>
            </a:r>
            <a:endParaRPr lang="en-US" altLang="ja-JP" sz="3600" b="1" dirty="0"/>
          </a:p>
          <a:p>
            <a:r>
              <a:rPr lang="ja-JP" altLang="en-US" sz="3600" b="1" dirty="0"/>
              <a:t>　　心尖部</a:t>
            </a:r>
            <a:endParaRPr kumimoji="1" lang="ja-JP" altLang="en-US" sz="3600" b="1" dirty="0"/>
          </a:p>
        </p:txBody>
      </p:sp>
      <p:sp>
        <p:nvSpPr>
          <p:cNvPr id="13" name="テキスト ボックス 12">
            <a:extLst>
              <a:ext uri="{FF2B5EF4-FFF2-40B4-BE49-F238E27FC236}">
                <a16:creationId xmlns:a16="http://schemas.microsoft.com/office/drawing/2014/main" id="{FB1E7102-3694-DB62-0609-E47F621FB50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C96FB8AB-2326-0ACB-5617-2321F4BCB517}"/>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2221GA91</a:t>
            </a:r>
            <a:endParaRPr kumimoji="1" lang="ja-JP" altLang="en-US" sz="1100" b="1" dirty="0"/>
          </a:p>
        </p:txBody>
      </p:sp>
      <p:sp>
        <p:nvSpPr>
          <p:cNvPr id="16" name="テキスト ボックス 15">
            <a:extLst>
              <a:ext uri="{FF2B5EF4-FFF2-40B4-BE49-F238E27FC236}">
                <a16:creationId xmlns:a16="http://schemas.microsoft.com/office/drawing/2014/main" id="{EDA756F3-5FBD-1694-E3CD-7FBF63666163}"/>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DF27ACDF-D6C2-CA51-375E-DD3736A96F9B}"/>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7682F75B-659D-7E9E-FD35-7EE69222729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8" name="グループ化 17">
            <a:extLst>
              <a:ext uri="{FF2B5EF4-FFF2-40B4-BE49-F238E27FC236}">
                <a16:creationId xmlns:a16="http://schemas.microsoft.com/office/drawing/2014/main" id="{68A72737-957A-9993-7152-980AB60CF1EC}"/>
              </a:ext>
            </a:extLst>
          </p:cNvPr>
          <p:cNvGrpSpPr/>
          <p:nvPr/>
        </p:nvGrpSpPr>
        <p:grpSpPr>
          <a:xfrm>
            <a:off x="8943826" y="441075"/>
            <a:ext cx="1080000" cy="1231133"/>
            <a:chOff x="8943826" y="441075"/>
            <a:chExt cx="1080000" cy="1231133"/>
          </a:xfrm>
        </p:grpSpPr>
        <p:pic>
          <p:nvPicPr>
            <p:cNvPr id="12" name="Picture 2" descr="qr code">
              <a:extLst>
                <a:ext uri="{FF2B5EF4-FFF2-40B4-BE49-F238E27FC236}">
                  <a16:creationId xmlns:a16="http://schemas.microsoft.com/office/drawing/2014/main" id="{8A962A72-08EE-CD10-54EF-F2B4D997E9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3826"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2949192-15E4-126B-66BA-7590113DA118}"/>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55</a:t>
              </a:r>
              <a:r>
                <a:rPr kumimoji="1" lang="en-US" altLang="ja-JP" sz="900" dirty="0"/>
                <a:t>GA91</a:t>
              </a:r>
              <a:endParaRPr kumimoji="1" lang="ja-JP" altLang="en-US" sz="900" dirty="0"/>
            </a:p>
          </p:txBody>
        </p:sp>
      </p:grpSp>
      <p:pic>
        <p:nvPicPr>
          <p:cNvPr id="7" name="図 6" descr="光, 座る, 交通 が含まれている画像&#10;&#10;自動的に生成された説明">
            <a:extLst>
              <a:ext uri="{FF2B5EF4-FFF2-40B4-BE49-F238E27FC236}">
                <a16:creationId xmlns:a16="http://schemas.microsoft.com/office/drawing/2014/main" id="{3CD11A65-67FB-0D77-E5D0-806C1E2809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986" y="1341088"/>
            <a:ext cx="5120000" cy="2880000"/>
          </a:xfrm>
          <a:prstGeom prst="rect">
            <a:avLst/>
          </a:prstGeom>
        </p:spPr>
      </p:pic>
      <p:pic>
        <p:nvPicPr>
          <p:cNvPr id="11" name="図 10" descr="ダイアグラム&#10;&#10;自動的に生成された説明">
            <a:extLst>
              <a:ext uri="{FF2B5EF4-FFF2-40B4-BE49-F238E27FC236}">
                <a16:creationId xmlns:a16="http://schemas.microsoft.com/office/drawing/2014/main" id="{C4894644-612D-4813-BF79-AF7FD0FAC5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244" y="2421388"/>
            <a:ext cx="6400000" cy="3600000"/>
          </a:xfrm>
          <a:prstGeom prst="rect">
            <a:avLst/>
          </a:prstGeom>
        </p:spPr>
      </p:pic>
      <p:grpSp>
        <p:nvGrpSpPr>
          <p:cNvPr id="20" name="グループ化 19">
            <a:extLst>
              <a:ext uri="{FF2B5EF4-FFF2-40B4-BE49-F238E27FC236}">
                <a16:creationId xmlns:a16="http://schemas.microsoft.com/office/drawing/2014/main" id="{DCE27FD2-3797-9AEE-F60B-1863374C5E05}"/>
              </a:ext>
            </a:extLst>
          </p:cNvPr>
          <p:cNvGrpSpPr/>
          <p:nvPr/>
        </p:nvGrpSpPr>
        <p:grpSpPr>
          <a:xfrm>
            <a:off x="415331" y="263757"/>
            <a:ext cx="1072157" cy="1293761"/>
            <a:chOff x="415331" y="263757"/>
            <a:chExt cx="1072157" cy="1293761"/>
          </a:xfrm>
        </p:grpSpPr>
        <p:pic>
          <p:nvPicPr>
            <p:cNvPr id="21" name="図 20" descr="ロゴ, アイコン&#10;&#10;自動的に生成された説明">
              <a:extLst>
                <a:ext uri="{FF2B5EF4-FFF2-40B4-BE49-F238E27FC236}">
                  <a16:creationId xmlns:a16="http://schemas.microsoft.com/office/drawing/2014/main" id="{9B559869-AA08-EC3F-8C79-675E1B1C23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2" name="図 21" descr="挿絵 が含まれている画像&#10;&#10;自動的に生成された説明">
              <a:extLst>
                <a:ext uri="{FF2B5EF4-FFF2-40B4-BE49-F238E27FC236}">
                  <a16:creationId xmlns:a16="http://schemas.microsoft.com/office/drawing/2014/main" id="{2CE1BEF8-0004-8B77-9461-669B74744C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053343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1AB9E-D06B-86F3-C665-7F5A7F81AA2A}"/>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3C9B94B6-548D-95DC-16C2-1F5E93F6273A}"/>
              </a:ext>
            </a:extLst>
          </p:cNvPr>
          <p:cNvSpPr txBox="1"/>
          <p:nvPr/>
        </p:nvSpPr>
        <p:spPr>
          <a:xfrm>
            <a:off x="1510698" y="209586"/>
            <a:ext cx="3145142" cy="1200329"/>
          </a:xfrm>
          <a:prstGeom prst="rect">
            <a:avLst/>
          </a:prstGeom>
          <a:noFill/>
        </p:spPr>
        <p:txBody>
          <a:bodyPr wrap="square" rtlCol="0">
            <a:spAutoFit/>
          </a:bodyPr>
          <a:lstStyle/>
          <a:p>
            <a:pPr algn="ctr"/>
            <a:r>
              <a:rPr lang="ja-JP" altLang="en-US" sz="3600" b="1" dirty="0"/>
              <a:t>機能性雑音</a:t>
            </a:r>
            <a:endParaRPr lang="en-US" altLang="ja-JP" sz="3600" b="1" dirty="0"/>
          </a:p>
          <a:p>
            <a:pPr algn="ctr"/>
            <a:r>
              <a:rPr kumimoji="1" lang="en-US" altLang="ja-JP" sz="3600" b="1" dirty="0"/>
              <a:t>2LSB</a:t>
            </a:r>
            <a:endParaRPr kumimoji="1" lang="ja-JP" altLang="en-US" sz="3600" b="1" dirty="0"/>
          </a:p>
        </p:txBody>
      </p:sp>
      <p:sp>
        <p:nvSpPr>
          <p:cNvPr id="13" name="テキスト ボックス 12">
            <a:extLst>
              <a:ext uri="{FF2B5EF4-FFF2-40B4-BE49-F238E27FC236}">
                <a16:creationId xmlns:a16="http://schemas.microsoft.com/office/drawing/2014/main" id="{061A4FAC-AD3D-9921-C6A5-96A92FA7BA08}"/>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8A18859D-DC38-8742-FB0D-2B05D66FF254}"/>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2220GA91</a:t>
            </a:r>
            <a:endParaRPr kumimoji="1" lang="ja-JP" altLang="en-US" sz="1100" b="1" dirty="0"/>
          </a:p>
        </p:txBody>
      </p:sp>
      <p:sp>
        <p:nvSpPr>
          <p:cNvPr id="16" name="テキスト ボックス 15">
            <a:extLst>
              <a:ext uri="{FF2B5EF4-FFF2-40B4-BE49-F238E27FC236}">
                <a16:creationId xmlns:a16="http://schemas.microsoft.com/office/drawing/2014/main" id="{CAD56EE7-8F4F-F56C-A854-4A5355CE4117}"/>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4CBA7F46-D705-0FCD-7666-13C6D8218AB4}"/>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B6DE4292-2E06-C76B-ACFC-608A1E399804}"/>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19" name="グループ化 18">
            <a:extLst>
              <a:ext uri="{FF2B5EF4-FFF2-40B4-BE49-F238E27FC236}">
                <a16:creationId xmlns:a16="http://schemas.microsoft.com/office/drawing/2014/main" id="{AC64AD2D-3970-9842-6424-569A50C33F3C}"/>
              </a:ext>
            </a:extLst>
          </p:cNvPr>
          <p:cNvGrpSpPr/>
          <p:nvPr/>
        </p:nvGrpSpPr>
        <p:grpSpPr>
          <a:xfrm>
            <a:off x="8948588" y="444178"/>
            <a:ext cx="1080000" cy="1228030"/>
            <a:chOff x="8948588" y="444178"/>
            <a:chExt cx="1080000" cy="1228030"/>
          </a:xfrm>
        </p:grpSpPr>
        <p:pic>
          <p:nvPicPr>
            <p:cNvPr id="24578" name="Picture 2" descr="qr code">
              <a:extLst>
                <a:ext uri="{FF2B5EF4-FFF2-40B4-BE49-F238E27FC236}">
                  <a16:creationId xmlns:a16="http://schemas.microsoft.com/office/drawing/2014/main" id="{1D369177-0545-FCF0-980F-5AAFDFDE90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8588" y="44417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404CE138-FAFC-ABAF-3734-1B33F4A61812}"/>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53</a:t>
              </a:r>
              <a:r>
                <a:rPr kumimoji="1" lang="en-US" altLang="ja-JP" sz="900" dirty="0"/>
                <a:t>GA91</a:t>
              </a:r>
              <a:endParaRPr kumimoji="1" lang="ja-JP" altLang="en-US" sz="900" dirty="0"/>
            </a:p>
          </p:txBody>
        </p:sp>
      </p:grpSp>
      <p:pic>
        <p:nvPicPr>
          <p:cNvPr id="6" name="図 5" descr="ダイアグラム, 概略図&#10;&#10;自動的に生成された説明">
            <a:extLst>
              <a:ext uri="{FF2B5EF4-FFF2-40B4-BE49-F238E27FC236}">
                <a16:creationId xmlns:a16="http://schemas.microsoft.com/office/drawing/2014/main" id="{F1C9BA4E-D59A-A693-1E31-5DD246B420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838" y="1341088"/>
            <a:ext cx="5120000" cy="2880000"/>
          </a:xfrm>
          <a:prstGeom prst="rect">
            <a:avLst/>
          </a:prstGeom>
        </p:spPr>
      </p:pic>
      <p:pic>
        <p:nvPicPr>
          <p:cNvPr id="15" name="図 14" descr="ダイアグラム&#10;&#10;自動的に生成された説明">
            <a:extLst>
              <a:ext uri="{FF2B5EF4-FFF2-40B4-BE49-F238E27FC236}">
                <a16:creationId xmlns:a16="http://schemas.microsoft.com/office/drawing/2014/main" id="{6D43B303-E4E6-CF8C-9745-878573020E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4206" y="2421388"/>
            <a:ext cx="6400000" cy="3600000"/>
          </a:xfrm>
          <a:prstGeom prst="rect">
            <a:avLst/>
          </a:prstGeom>
        </p:spPr>
      </p:pic>
      <p:grpSp>
        <p:nvGrpSpPr>
          <p:cNvPr id="20" name="グループ化 19">
            <a:extLst>
              <a:ext uri="{FF2B5EF4-FFF2-40B4-BE49-F238E27FC236}">
                <a16:creationId xmlns:a16="http://schemas.microsoft.com/office/drawing/2014/main" id="{FA58D14E-1FEC-1908-E961-8CBFF3133FD8}"/>
              </a:ext>
            </a:extLst>
          </p:cNvPr>
          <p:cNvGrpSpPr/>
          <p:nvPr/>
        </p:nvGrpSpPr>
        <p:grpSpPr>
          <a:xfrm>
            <a:off x="415331" y="263757"/>
            <a:ext cx="1072157" cy="1293761"/>
            <a:chOff x="415331" y="263757"/>
            <a:chExt cx="1072157" cy="1293761"/>
          </a:xfrm>
        </p:grpSpPr>
        <p:pic>
          <p:nvPicPr>
            <p:cNvPr id="21" name="図 20" descr="ロゴ, アイコン&#10;&#10;自動的に生成された説明">
              <a:extLst>
                <a:ext uri="{FF2B5EF4-FFF2-40B4-BE49-F238E27FC236}">
                  <a16:creationId xmlns:a16="http://schemas.microsoft.com/office/drawing/2014/main" id="{C89AA017-5959-D61B-8FDE-59C874AC09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2" name="図 21" descr="挿絵 が含まれている画像&#10;&#10;自動的に生成された説明">
              <a:extLst>
                <a:ext uri="{FF2B5EF4-FFF2-40B4-BE49-F238E27FC236}">
                  <a16:creationId xmlns:a16="http://schemas.microsoft.com/office/drawing/2014/main" id="{1DF936E0-F31F-8D61-5F55-7F54F8923F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894823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D1DE7-508A-CF95-B6E8-814A2E3C871D}"/>
            </a:ext>
          </a:extLst>
        </p:cNvPr>
        <p:cNvGrpSpPr/>
        <p:nvPr/>
      </p:nvGrpSpPr>
      <p:grpSpPr>
        <a:xfrm>
          <a:off x="0" y="0"/>
          <a:ext cx="0" cy="0"/>
          <a:chOff x="0" y="0"/>
          <a:chExt cx="0" cy="0"/>
        </a:xfrm>
      </p:grpSpPr>
      <p:pic>
        <p:nvPicPr>
          <p:cNvPr id="20" name="図 19" descr="ダイアグラム&#10;&#10;自動的に生成された説明">
            <a:extLst>
              <a:ext uri="{FF2B5EF4-FFF2-40B4-BE49-F238E27FC236}">
                <a16:creationId xmlns:a16="http://schemas.microsoft.com/office/drawing/2014/main" id="{93368F63-FB1B-288D-DD45-DA1899792CCB}"/>
              </a:ext>
            </a:extLst>
          </p:cNvPr>
          <p:cNvPicPr>
            <a:picLocks noChangeAspect="1"/>
          </p:cNvPicPr>
          <p:nvPr/>
        </p:nvPicPr>
        <p:blipFill>
          <a:blip r:embed="rId2">
            <a:extLst>
              <a:ext uri="{28A0092B-C50C-407E-A947-70E740481C1C}">
                <a14:useLocalDpi xmlns:a14="http://schemas.microsoft.com/office/drawing/2010/main" val="0"/>
              </a:ext>
            </a:extLst>
          </a:blip>
          <a:srcRect l="11071" r="15519"/>
          <a:stretch/>
        </p:blipFill>
        <p:spPr>
          <a:xfrm>
            <a:off x="187053" y="4338932"/>
            <a:ext cx="2440310" cy="1869880"/>
          </a:xfrm>
          <a:prstGeom prst="rect">
            <a:avLst/>
          </a:prstGeom>
        </p:spPr>
      </p:pic>
      <p:sp>
        <p:nvSpPr>
          <p:cNvPr id="8" name="テキスト ボックス 7">
            <a:extLst>
              <a:ext uri="{FF2B5EF4-FFF2-40B4-BE49-F238E27FC236}">
                <a16:creationId xmlns:a16="http://schemas.microsoft.com/office/drawing/2014/main" id="{5295163C-BD2C-4D70-F5A2-B7AB820B5114}"/>
              </a:ext>
            </a:extLst>
          </p:cNvPr>
          <p:cNvSpPr txBox="1"/>
          <p:nvPr/>
        </p:nvSpPr>
        <p:spPr>
          <a:xfrm>
            <a:off x="1510698" y="209586"/>
            <a:ext cx="3145142" cy="1200329"/>
          </a:xfrm>
          <a:prstGeom prst="rect">
            <a:avLst/>
          </a:prstGeom>
          <a:noFill/>
        </p:spPr>
        <p:txBody>
          <a:bodyPr wrap="square" rtlCol="0">
            <a:spAutoFit/>
          </a:bodyPr>
          <a:lstStyle/>
          <a:p>
            <a:pPr algn="ctr"/>
            <a:r>
              <a:rPr lang="ja-JP" altLang="en-US" sz="3600" b="1" dirty="0"/>
              <a:t>大動脈弁狭窄</a:t>
            </a:r>
            <a:endParaRPr lang="en-US" altLang="ja-JP" sz="3600" b="1" dirty="0"/>
          </a:p>
          <a:p>
            <a:pPr algn="ctr"/>
            <a:r>
              <a:rPr kumimoji="1" lang="en-US" altLang="ja-JP" sz="3600" b="1" dirty="0"/>
              <a:t>2RSB</a:t>
            </a:r>
            <a:endParaRPr kumimoji="1" lang="ja-JP" altLang="en-US" sz="3600" b="1" dirty="0"/>
          </a:p>
        </p:txBody>
      </p:sp>
      <p:sp>
        <p:nvSpPr>
          <p:cNvPr id="13" name="テキスト ボックス 12">
            <a:extLst>
              <a:ext uri="{FF2B5EF4-FFF2-40B4-BE49-F238E27FC236}">
                <a16:creationId xmlns:a16="http://schemas.microsoft.com/office/drawing/2014/main" id="{1C4ADED1-5438-511C-F70D-35F0AEEFC0C9}"/>
              </a:ext>
            </a:extLst>
          </p:cNvPr>
          <p:cNvSpPr txBox="1"/>
          <p:nvPr/>
        </p:nvSpPr>
        <p:spPr>
          <a:xfrm>
            <a:off x="6604713" y="131423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84543F9C-76D8-3E8C-2671-4348B3837AB2}"/>
              </a:ext>
            </a:extLst>
          </p:cNvPr>
          <p:cNvSpPr/>
          <p:nvPr/>
        </p:nvSpPr>
        <p:spPr>
          <a:xfrm>
            <a:off x="6848389" y="711015"/>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19</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22C78544-1AFE-3AE3-FD04-6724C364565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1681385B-71CC-0C2F-6A19-A6C6606DE95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775C04B-E559-A527-F397-56EECC0F9EF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1" name="グループ化 20">
            <a:extLst>
              <a:ext uri="{FF2B5EF4-FFF2-40B4-BE49-F238E27FC236}">
                <a16:creationId xmlns:a16="http://schemas.microsoft.com/office/drawing/2014/main" id="{9B8617DB-E705-7AC1-DE6A-7241775930FD}"/>
              </a:ext>
            </a:extLst>
          </p:cNvPr>
          <p:cNvGrpSpPr/>
          <p:nvPr/>
        </p:nvGrpSpPr>
        <p:grpSpPr>
          <a:xfrm>
            <a:off x="8940550" y="410882"/>
            <a:ext cx="1080000" cy="1244334"/>
            <a:chOff x="8940550" y="100328"/>
            <a:chExt cx="1080000" cy="1244334"/>
          </a:xfrm>
        </p:grpSpPr>
        <p:pic>
          <p:nvPicPr>
            <p:cNvPr id="25602" name="Picture 2" descr="qr code">
              <a:extLst>
                <a:ext uri="{FF2B5EF4-FFF2-40B4-BE49-F238E27FC236}">
                  <a16:creationId xmlns:a16="http://schemas.microsoft.com/office/drawing/2014/main" id="{698F1A8A-E8A4-F039-33CD-CBFE2F18D2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550" y="10032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99BAE04-C3AA-7C99-33D9-7738616E1280}"/>
                </a:ext>
              </a:extLst>
            </p:cNvPr>
            <p:cNvSpPr txBox="1"/>
            <p:nvPr/>
          </p:nvSpPr>
          <p:spPr>
            <a:xfrm>
              <a:off x="9122579" y="1113830"/>
              <a:ext cx="728084" cy="230832"/>
            </a:xfrm>
            <a:prstGeom prst="rect">
              <a:avLst/>
            </a:prstGeom>
            <a:noFill/>
          </p:spPr>
          <p:txBody>
            <a:bodyPr wrap="none" rtlCol="0">
              <a:spAutoFit/>
            </a:bodyPr>
            <a:lstStyle/>
            <a:p>
              <a:r>
                <a:rPr kumimoji="1" lang="en-US" altLang="ja-JP" sz="900" dirty="0"/>
                <a:t>25</a:t>
              </a:r>
              <a:r>
                <a:rPr lang="en-US" altLang="ja-JP" sz="900" dirty="0"/>
                <a:t>52</a:t>
              </a:r>
              <a:r>
                <a:rPr kumimoji="1" lang="en-US" altLang="ja-JP" sz="900" dirty="0"/>
                <a:t>GA91</a:t>
              </a:r>
              <a:endParaRPr kumimoji="1" lang="ja-JP" altLang="en-US" sz="900" dirty="0"/>
            </a:p>
          </p:txBody>
        </p:sp>
      </p:grpSp>
      <p:pic>
        <p:nvPicPr>
          <p:cNvPr id="11" name="図 10" descr="ダイアグラム, 概略図&#10;&#10;自動的に生成された説明">
            <a:extLst>
              <a:ext uri="{FF2B5EF4-FFF2-40B4-BE49-F238E27FC236}">
                <a16:creationId xmlns:a16="http://schemas.microsoft.com/office/drawing/2014/main" id="{1ED5C8AC-C71A-D832-1A0B-683919CBCD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821" y="1336126"/>
            <a:ext cx="5120000" cy="2880000"/>
          </a:xfrm>
          <a:prstGeom prst="rect">
            <a:avLst/>
          </a:prstGeom>
        </p:spPr>
      </p:pic>
      <p:pic>
        <p:nvPicPr>
          <p:cNvPr id="14" name="図 13" descr="ダイアグラム&#10;&#10;自動的に生成された説明">
            <a:extLst>
              <a:ext uri="{FF2B5EF4-FFF2-40B4-BE49-F238E27FC236}">
                <a16:creationId xmlns:a16="http://schemas.microsoft.com/office/drawing/2014/main" id="{8E982FC0-C55C-7918-BB93-C30267664E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4672" y="2421288"/>
            <a:ext cx="6400000" cy="3600000"/>
          </a:xfrm>
          <a:prstGeom prst="rect">
            <a:avLst/>
          </a:prstGeom>
        </p:spPr>
      </p:pic>
      <p:grpSp>
        <p:nvGrpSpPr>
          <p:cNvPr id="22" name="グループ化 21">
            <a:extLst>
              <a:ext uri="{FF2B5EF4-FFF2-40B4-BE49-F238E27FC236}">
                <a16:creationId xmlns:a16="http://schemas.microsoft.com/office/drawing/2014/main" id="{5921C98E-F294-537C-01CF-55CF0D42BB14}"/>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6BF75E7E-73F8-AF95-CE29-AD53CB5E02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A4AD43DF-8543-178C-7698-5A892C5986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正方形/長方形 3">
            <a:extLst>
              <a:ext uri="{FF2B5EF4-FFF2-40B4-BE49-F238E27FC236}">
                <a16:creationId xmlns:a16="http://schemas.microsoft.com/office/drawing/2014/main" id="{95034A58-D33C-BD3D-A8F1-F63057B82A91}"/>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聴くゾウ接続し音量最大にすると聴くゾウでスリルを触れることができます</a:t>
            </a:r>
          </a:p>
        </p:txBody>
      </p:sp>
      <p:pic>
        <p:nvPicPr>
          <p:cNvPr id="5" name="図 4" descr="図形 が含まれている画像&#10;&#10;自動的に生成された説明">
            <a:extLst>
              <a:ext uri="{FF2B5EF4-FFF2-40B4-BE49-F238E27FC236}">
                <a16:creationId xmlns:a16="http://schemas.microsoft.com/office/drawing/2014/main" id="{9A7F88B7-7F46-6210-9A60-D6D25E395C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42860" y="4724400"/>
            <a:ext cx="3067732" cy="1338769"/>
          </a:xfrm>
          <a:prstGeom prst="rect">
            <a:avLst/>
          </a:prstGeom>
        </p:spPr>
      </p:pic>
    </p:spTree>
    <p:extLst>
      <p:ext uri="{BB962C8B-B14F-4D97-AF65-F5344CB8AC3E}">
        <p14:creationId xmlns:p14="http://schemas.microsoft.com/office/powerpoint/2010/main" val="1134930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534BB-E698-D678-C3E6-4728D3DF66BD}"/>
            </a:ext>
          </a:extLst>
        </p:cNvPr>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0106D170-4794-48CE-34F4-A16FFDFAC8B1}"/>
              </a:ext>
            </a:extLst>
          </p:cNvPr>
          <p:cNvGrpSpPr/>
          <p:nvPr/>
        </p:nvGrpSpPr>
        <p:grpSpPr>
          <a:xfrm>
            <a:off x="4564780" y="4800773"/>
            <a:ext cx="1080000" cy="1174863"/>
            <a:chOff x="4564780" y="4800773"/>
            <a:chExt cx="1080000" cy="1174863"/>
          </a:xfrm>
        </p:grpSpPr>
        <p:pic>
          <p:nvPicPr>
            <p:cNvPr id="19" name="Picture 4" descr="qr code">
              <a:extLst>
                <a:ext uri="{FF2B5EF4-FFF2-40B4-BE49-F238E27FC236}">
                  <a16:creationId xmlns:a16="http://schemas.microsoft.com/office/drawing/2014/main" id="{86C6CC27-94FD-43E6-D7AC-17EB06A60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780" y="480077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96D1C23B-E7C3-697B-FF0C-56139CF9C723}"/>
                </a:ext>
              </a:extLst>
            </p:cNvPr>
            <p:cNvSpPr txBox="1"/>
            <p:nvPr/>
          </p:nvSpPr>
          <p:spPr>
            <a:xfrm>
              <a:off x="4730226" y="5744804"/>
              <a:ext cx="728084" cy="230832"/>
            </a:xfrm>
            <a:prstGeom prst="rect">
              <a:avLst/>
            </a:prstGeom>
            <a:noFill/>
          </p:spPr>
          <p:txBody>
            <a:bodyPr wrap="none" rtlCol="0">
              <a:spAutoFit/>
            </a:bodyPr>
            <a:lstStyle/>
            <a:p>
              <a:r>
                <a:rPr kumimoji="1" lang="en-US" altLang="ja-JP" sz="900" dirty="0"/>
                <a:t>25</a:t>
              </a:r>
              <a:r>
                <a:rPr lang="en-US" altLang="ja-JP" sz="900" dirty="0"/>
                <a:t>51</a:t>
              </a:r>
              <a:r>
                <a:rPr kumimoji="1" lang="en-US" altLang="ja-JP" sz="900" dirty="0"/>
                <a:t>GA91</a:t>
              </a:r>
              <a:endParaRPr kumimoji="1" lang="ja-JP" altLang="en-US" sz="900" dirty="0"/>
            </a:p>
          </p:txBody>
        </p:sp>
      </p:grpSp>
      <p:pic>
        <p:nvPicPr>
          <p:cNvPr id="12" name="図 11" descr="ダイアグラム&#10;&#10;自動的に生成された説明">
            <a:extLst>
              <a:ext uri="{FF2B5EF4-FFF2-40B4-BE49-F238E27FC236}">
                <a16:creationId xmlns:a16="http://schemas.microsoft.com/office/drawing/2014/main" id="{7EDB5E26-B38E-54ED-99B9-642E0EE9A77C}"/>
              </a:ext>
            </a:extLst>
          </p:cNvPr>
          <p:cNvPicPr>
            <a:picLocks noChangeAspect="1"/>
          </p:cNvPicPr>
          <p:nvPr/>
        </p:nvPicPr>
        <p:blipFill>
          <a:blip r:embed="rId3">
            <a:extLst>
              <a:ext uri="{28A0092B-C50C-407E-A947-70E740481C1C}">
                <a14:useLocalDpi xmlns:a14="http://schemas.microsoft.com/office/drawing/2010/main" val="0"/>
              </a:ext>
            </a:extLst>
          </a:blip>
          <a:srcRect l="16388" t="21031" r="19680" b="7786"/>
          <a:stretch/>
        </p:blipFill>
        <p:spPr>
          <a:xfrm>
            <a:off x="-24680" y="4581128"/>
            <a:ext cx="2858219" cy="1790055"/>
          </a:xfrm>
          <a:prstGeom prst="rect">
            <a:avLst/>
          </a:prstGeom>
        </p:spPr>
      </p:pic>
      <p:sp>
        <p:nvSpPr>
          <p:cNvPr id="8" name="テキスト ボックス 7">
            <a:extLst>
              <a:ext uri="{FF2B5EF4-FFF2-40B4-BE49-F238E27FC236}">
                <a16:creationId xmlns:a16="http://schemas.microsoft.com/office/drawing/2014/main" id="{CC83A75B-D1D2-0FB0-D876-6170EBA1A3B0}"/>
              </a:ext>
            </a:extLst>
          </p:cNvPr>
          <p:cNvSpPr txBox="1"/>
          <p:nvPr/>
        </p:nvSpPr>
        <p:spPr>
          <a:xfrm>
            <a:off x="1510698" y="209586"/>
            <a:ext cx="3505182" cy="1200329"/>
          </a:xfrm>
          <a:prstGeom prst="rect">
            <a:avLst/>
          </a:prstGeom>
          <a:noFill/>
        </p:spPr>
        <p:txBody>
          <a:bodyPr wrap="square" rtlCol="0">
            <a:spAutoFit/>
          </a:bodyPr>
          <a:lstStyle/>
          <a:p>
            <a:pPr algn="ctr"/>
            <a:r>
              <a:rPr kumimoji="1" lang="ja-JP" altLang="en-US" sz="3600" b="1" dirty="0"/>
              <a:t>三尖弁閉鎖不全</a:t>
            </a:r>
            <a:endParaRPr kumimoji="1" lang="en-US" altLang="ja-JP" sz="3600" b="1" dirty="0"/>
          </a:p>
          <a:p>
            <a:pPr algn="ctr"/>
            <a:r>
              <a:rPr lang="ja-JP" altLang="en-US" sz="3600" b="1" dirty="0"/>
              <a:t>４</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784C10C9-BF1B-DB0E-B1B9-E2A91ABF55CF}"/>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F91CA513-4693-DE73-60C4-B874654BC0DE}"/>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17</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762FAB60-8249-5BDF-7E1D-7D08D821A6D0}"/>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C9923FC-B9E6-CE28-357D-632DF3CCDFF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4723F063-611C-4986-B3B5-5D19E6D7A4F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sp>
        <p:nvSpPr>
          <p:cNvPr id="22" name="四角形: 角を丸くする 21">
            <a:hlinkClick r:id="rId8"/>
            <a:extLst>
              <a:ext uri="{FF2B5EF4-FFF2-40B4-BE49-F238E27FC236}">
                <a16:creationId xmlns:a16="http://schemas.microsoft.com/office/drawing/2014/main" id="{2D0DA8E6-1FC3-AFAC-7B8E-2527F8BBFF2F}"/>
              </a:ext>
            </a:extLst>
          </p:cNvPr>
          <p:cNvSpPr/>
          <p:nvPr/>
        </p:nvSpPr>
        <p:spPr>
          <a:xfrm>
            <a:off x="2880856" y="5115164"/>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18</a:t>
            </a:r>
            <a:r>
              <a:rPr kumimoji="1" lang="en-US" altLang="ja-JP" sz="1100" b="1" dirty="0"/>
              <a:t>GA91</a:t>
            </a:r>
            <a:endParaRPr kumimoji="1" lang="ja-JP" altLang="en-US" sz="1100" b="1" dirty="0"/>
          </a:p>
        </p:txBody>
      </p:sp>
      <p:sp>
        <p:nvSpPr>
          <p:cNvPr id="25" name="テキスト ボックス 24">
            <a:extLst>
              <a:ext uri="{FF2B5EF4-FFF2-40B4-BE49-F238E27FC236}">
                <a16:creationId xmlns:a16="http://schemas.microsoft.com/office/drawing/2014/main" id="{A9937A2C-C1E9-1807-652A-92737A61149E}"/>
              </a:ext>
            </a:extLst>
          </p:cNvPr>
          <p:cNvSpPr txBox="1"/>
          <p:nvPr/>
        </p:nvSpPr>
        <p:spPr>
          <a:xfrm>
            <a:off x="2751279" y="4869160"/>
            <a:ext cx="1832553" cy="261610"/>
          </a:xfrm>
          <a:prstGeom prst="rect">
            <a:avLst/>
          </a:prstGeom>
          <a:noFill/>
        </p:spPr>
        <p:txBody>
          <a:bodyPr wrap="none" rtlCol="0">
            <a:spAutoFit/>
          </a:bodyPr>
          <a:lstStyle/>
          <a:p>
            <a:r>
              <a:rPr kumimoji="1" lang="en-US" altLang="ja-JP" sz="1100" b="1" dirty="0"/>
              <a:t>Rivelo-Carvallo sign</a:t>
            </a:r>
            <a:r>
              <a:rPr kumimoji="1" lang="ja-JP" altLang="en-US" sz="1100" b="1" dirty="0"/>
              <a:t>強調</a:t>
            </a:r>
          </a:p>
        </p:txBody>
      </p:sp>
      <p:grpSp>
        <p:nvGrpSpPr>
          <p:cNvPr id="18" name="グループ化 17">
            <a:extLst>
              <a:ext uri="{FF2B5EF4-FFF2-40B4-BE49-F238E27FC236}">
                <a16:creationId xmlns:a16="http://schemas.microsoft.com/office/drawing/2014/main" id="{90269878-1E2C-88F5-8FD5-3224DAFE6ED8}"/>
              </a:ext>
            </a:extLst>
          </p:cNvPr>
          <p:cNvGrpSpPr/>
          <p:nvPr/>
        </p:nvGrpSpPr>
        <p:grpSpPr>
          <a:xfrm>
            <a:off x="8945313" y="438125"/>
            <a:ext cx="1080000" cy="1234083"/>
            <a:chOff x="8945313" y="438125"/>
            <a:chExt cx="1080000" cy="1234083"/>
          </a:xfrm>
        </p:grpSpPr>
        <p:pic>
          <p:nvPicPr>
            <p:cNvPr id="26626" name="Picture 2" descr="qr code">
              <a:extLst>
                <a:ext uri="{FF2B5EF4-FFF2-40B4-BE49-F238E27FC236}">
                  <a16:creationId xmlns:a16="http://schemas.microsoft.com/office/drawing/2014/main" id="{D31DCA19-64EE-62D4-72B6-8A66378F43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5313" y="43812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4DA8B28-A4FF-6667-6B9F-4EE8F6C60961}"/>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50</a:t>
              </a:r>
              <a:r>
                <a:rPr kumimoji="1" lang="en-US" altLang="ja-JP" sz="900" dirty="0"/>
                <a:t>GA91</a:t>
              </a:r>
              <a:endParaRPr kumimoji="1" lang="ja-JP" altLang="en-US" sz="900" dirty="0"/>
            </a:p>
          </p:txBody>
        </p:sp>
      </p:grpSp>
      <p:pic>
        <p:nvPicPr>
          <p:cNvPr id="5" name="図 4" descr="ダイアグラム&#10;&#10;自動的に生成された説明">
            <a:extLst>
              <a:ext uri="{FF2B5EF4-FFF2-40B4-BE49-F238E27FC236}">
                <a16:creationId xmlns:a16="http://schemas.microsoft.com/office/drawing/2014/main" id="{82433CA5-9DDA-A123-C1E0-6BB83B9DFA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7007" y="2416646"/>
            <a:ext cx="6400000" cy="3600000"/>
          </a:xfrm>
          <a:prstGeom prst="rect">
            <a:avLst/>
          </a:prstGeom>
        </p:spPr>
      </p:pic>
      <p:pic>
        <p:nvPicPr>
          <p:cNvPr id="7" name="図 6" descr="ダイアグラム, 概略図&#10;&#10;自動的に生成された説明">
            <a:extLst>
              <a:ext uri="{FF2B5EF4-FFF2-40B4-BE49-F238E27FC236}">
                <a16:creationId xmlns:a16="http://schemas.microsoft.com/office/drawing/2014/main" id="{D9392DD7-B87E-69E1-4043-C004B09DAE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7122" y="1341088"/>
            <a:ext cx="5120000" cy="2880000"/>
          </a:xfrm>
          <a:prstGeom prst="rect">
            <a:avLst/>
          </a:prstGeom>
        </p:spPr>
      </p:pic>
      <p:grpSp>
        <p:nvGrpSpPr>
          <p:cNvPr id="23" name="グループ化 22">
            <a:extLst>
              <a:ext uri="{FF2B5EF4-FFF2-40B4-BE49-F238E27FC236}">
                <a16:creationId xmlns:a16="http://schemas.microsoft.com/office/drawing/2014/main" id="{30A44810-EBC5-7752-2038-E7848224A801}"/>
              </a:ext>
            </a:extLst>
          </p:cNvPr>
          <p:cNvGrpSpPr/>
          <p:nvPr/>
        </p:nvGrpSpPr>
        <p:grpSpPr>
          <a:xfrm>
            <a:off x="415331" y="263757"/>
            <a:ext cx="1072157" cy="1293761"/>
            <a:chOff x="415331" y="263757"/>
            <a:chExt cx="1072157" cy="1293761"/>
          </a:xfrm>
        </p:grpSpPr>
        <p:pic>
          <p:nvPicPr>
            <p:cNvPr id="30" name="図 29" descr="ロゴ, アイコン&#10;&#10;自動的に生成された説明">
              <a:extLst>
                <a:ext uri="{FF2B5EF4-FFF2-40B4-BE49-F238E27FC236}">
                  <a16:creationId xmlns:a16="http://schemas.microsoft.com/office/drawing/2014/main" id="{DF9D98E3-7C33-DAC5-BC28-04A449CBFC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31" name="図 30" descr="挿絵 が含まれている画像&#10;&#10;自動的に生成された説明">
              <a:extLst>
                <a:ext uri="{FF2B5EF4-FFF2-40B4-BE49-F238E27FC236}">
                  <a16:creationId xmlns:a16="http://schemas.microsoft.com/office/drawing/2014/main" id="{C2B45677-FBDD-0FC6-7C08-A4A0F6105F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724638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01A14-5298-EFCB-3C55-147EB0A6DD06}"/>
            </a:ext>
          </a:extLst>
        </p:cNvPr>
        <p:cNvGrpSpPr/>
        <p:nvPr/>
      </p:nvGrpSpPr>
      <p:grpSpPr>
        <a:xfrm>
          <a:off x="0" y="0"/>
          <a:ext cx="0" cy="0"/>
          <a:chOff x="0" y="0"/>
          <a:chExt cx="0" cy="0"/>
        </a:xfrm>
      </p:grpSpPr>
      <p:pic>
        <p:nvPicPr>
          <p:cNvPr id="27" name="図 26" descr="ダイアグラム&#10;&#10;自動的に生成された説明">
            <a:extLst>
              <a:ext uri="{FF2B5EF4-FFF2-40B4-BE49-F238E27FC236}">
                <a16:creationId xmlns:a16="http://schemas.microsoft.com/office/drawing/2014/main" id="{E1ADDC95-2171-7E9E-67C5-015986A46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849" y="1556792"/>
            <a:ext cx="3090173" cy="2541980"/>
          </a:xfrm>
          <a:prstGeom prst="rect">
            <a:avLst/>
          </a:prstGeom>
        </p:spPr>
      </p:pic>
      <p:pic>
        <p:nvPicPr>
          <p:cNvPr id="4" name="図 3" descr="ダイアグラム&#10;&#10;自動的に生成された説明">
            <a:extLst>
              <a:ext uri="{FF2B5EF4-FFF2-40B4-BE49-F238E27FC236}">
                <a16:creationId xmlns:a16="http://schemas.microsoft.com/office/drawing/2014/main" id="{BE14B218-04AA-C803-2F8D-46D86EF32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936" y="1990444"/>
            <a:ext cx="6400001" cy="3600000"/>
          </a:xfrm>
          <a:prstGeom prst="rect">
            <a:avLst/>
          </a:prstGeom>
        </p:spPr>
      </p:pic>
      <p:sp>
        <p:nvSpPr>
          <p:cNvPr id="5" name="テキスト ボックス 4">
            <a:extLst>
              <a:ext uri="{FF2B5EF4-FFF2-40B4-BE49-F238E27FC236}">
                <a16:creationId xmlns:a16="http://schemas.microsoft.com/office/drawing/2014/main" id="{23E3EB71-F363-8F61-8544-5F53C238C78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43AA7D15-6B11-0E64-F543-50F43165E94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6"/>
            <a:extLst>
              <a:ext uri="{FF2B5EF4-FFF2-40B4-BE49-F238E27FC236}">
                <a16:creationId xmlns:a16="http://schemas.microsoft.com/office/drawing/2014/main" id="{BCFB667E-33E2-9ADD-83E3-CF0AA7FE46CE}"/>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2234GA91</a:t>
            </a:r>
            <a:endParaRPr kumimoji="1" lang="ja-JP" altLang="en-US" sz="1100" b="1" dirty="0"/>
          </a:p>
        </p:txBody>
      </p:sp>
      <p:sp>
        <p:nvSpPr>
          <p:cNvPr id="16" name="四角形: 角を丸くする 15">
            <a:hlinkClick r:id="rId7"/>
            <a:extLst>
              <a:ext uri="{FF2B5EF4-FFF2-40B4-BE49-F238E27FC236}">
                <a16:creationId xmlns:a16="http://schemas.microsoft.com/office/drawing/2014/main" id="{9413C8FF-FC55-7D25-72F0-43762B7F56BF}"/>
              </a:ext>
            </a:extLst>
          </p:cNvPr>
          <p:cNvSpPr/>
          <p:nvPr/>
        </p:nvSpPr>
        <p:spPr>
          <a:xfrm>
            <a:off x="1954795" y="447703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t>気管呼吸音動画</a:t>
            </a:r>
            <a:endParaRPr lang="en-US" altLang="ja-JP" sz="1000" b="1" dirty="0"/>
          </a:p>
          <a:p>
            <a:pPr algn="ctr"/>
            <a:r>
              <a:rPr lang="en-US" altLang="ja-JP" sz="1000" b="1" dirty="0"/>
              <a:t>2590GA91</a:t>
            </a:r>
            <a:endParaRPr kumimoji="1" lang="ja-JP" altLang="en-US" sz="1000" b="1" dirty="0"/>
          </a:p>
        </p:txBody>
      </p:sp>
      <p:sp>
        <p:nvSpPr>
          <p:cNvPr id="17" name="四角形: 角を丸くする 16">
            <a:hlinkClick r:id="rId8"/>
            <a:extLst>
              <a:ext uri="{FF2B5EF4-FFF2-40B4-BE49-F238E27FC236}">
                <a16:creationId xmlns:a16="http://schemas.microsoft.com/office/drawing/2014/main" id="{6379A86B-D039-A3D3-13BB-0FA3F33833CB}"/>
              </a:ext>
            </a:extLst>
          </p:cNvPr>
          <p:cNvSpPr/>
          <p:nvPr/>
        </p:nvSpPr>
        <p:spPr>
          <a:xfrm>
            <a:off x="1954795" y="5109858"/>
            <a:ext cx="1656184" cy="545576"/>
          </a:xfrm>
          <a:prstGeom prst="roundRect">
            <a:avLst>
              <a:gd name="adj" fmla="val 50000"/>
            </a:avLst>
          </a:prstGeom>
          <a:solidFill>
            <a:srgbClr val="F6F66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solidFill>
                  <a:schemeClr val="tx1"/>
                </a:solidFill>
              </a:rPr>
              <a:t>気管支呼吸音動画</a:t>
            </a:r>
            <a:endParaRPr lang="en-US" altLang="ja-JP" sz="1000" b="1" dirty="0">
              <a:solidFill>
                <a:schemeClr val="tx1"/>
              </a:solidFill>
            </a:endParaRPr>
          </a:p>
          <a:p>
            <a:pPr algn="ctr"/>
            <a:r>
              <a:rPr lang="en-US" altLang="ja-JP" sz="1000" b="1" dirty="0">
                <a:solidFill>
                  <a:schemeClr val="tx1"/>
                </a:solidFill>
              </a:rPr>
              <a:t>2591GA91</a:t>
            </a:r>
            <a:endParaRPr kumimoji="1" lang="ja-JP" altLang="en-US" sz="1000" b="1" dirty="0">
              <a:solidFill>
                <a:schemeClr val="tx1"/>
              </a:solidFill>
            </a:endParaRPr>
          </a:p>
        </p:txBody>
      </p:sp>
      <p:sp>
        <p:nvSpPr>
          <p:cNvPr id="18" name="四角形: 角を丸くする 17">
            <a:hlinkClick r:id="rId9"/>
            <a:extLst>
              <a:ext uri="{FF2B5EF4-FFF2-40B4-BE49-F238E27FC236}">
                <a16:creationId xmlns:a16="http://schemas.microsoft.com/office/drawing/2014/main" id="{C001BFE5-753A-0029-C1F8-0203B7C8E966}"/>
              </a:ext>
            </a:extLst>
          </p:cNvPr>
          <p:cNvSpPr/>
          <p:nvPr/>
        </p:nvSpPr>
        <p:spPr>
          <a:xfrm>
            <a:off x="1954795" y="5742686"/>
            <a:ext cx="1656184" cy="545576"/>
          </a:xfrm>
          <a:prstGeom prst="roundRect">
            <a:avLst>
              <a:gd name="adj" fmla="val 50000"/>
            </a:avLst>
          </a:prstGeom>
          <a:solidFill>
            <a:srgbClr val="FFC1EA"/>
          </a:solidFill>
          <a:ln>
            <a:solidFill>
              <a:srgbClr val="FE94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solidFill>
                  <a:schemeClr val="tx1"/>
                </a:solidFill>
              </a:rPr>
              <a:t>肺胞呼吸音動画</a:t>
            </a:r>
            <a:endParaRPr lang="en-US" altLang="ja-JP" sz="1000" b="1" dirty="0">
              <a:solidFill>
                <a:schemeClr val="tx1"/>
              </a:solidFill>
            </a:endParaRPr>
          </a:p>
          <a:p>
            <a:pPr algn="ctr"/>
            <a:r>
              <a:rPr lang="en-US" altLang="ja-JP" sz="1000" b="1" dirty="0">
                <a:solidFill>
                  <a:schemeClr val="tx1"/>
                </a:solidFill>
              </a:rPr>
              <a:t>2592GA91</a:t>
            </a:r>
            <a:endParaRPr kumimoji="1" lang="ja-JP" altLang="en-US" sz="1000" b="1" dirty="0">
              <a:solidFill>
                <a:schemeClr val="tx1"/>
              </a:solidFill>
            </a:endParaRPr>
          </a:p>
        </p:txBody>
      </p:sp>
      <p:sp>
        <p:nvSpPr>
          <p:cNvPr id="19" name="テキスト ボックス 18">
            <a:extLst>
              <a:ext uri="{FF2B5EF4-FFF2-40B4-BE49-F238E27FC236}">
                <a16:creationId xmlns:a16="http://schemas.microsoft.com/office/drawing/2014/main" id="{853C6648-1246-2A12-52FA-079147ED9DDB}"/>
              </a:ext>
            </a:extLst>
          </p:cNvPr>
          <p:cNvSpPr txBox="1"/>
          <p:nvPr/>
        </p:nvSpPr>
        <p:spPr>
          <a:xfrm>
            <a:off x="1448025" y="4221088"/>
            <a:ext cx="2723823" cy="230832"/>
          </a:xfrm>
          <a:prstGeom prst="rect">
            <a:avLst/>
          </a:prstGeom>
          <a:noFill/>
        </p:spPr>
        <p:txBody>
          <a:bodyPr wrap="none" rtlCol="0">
            <a:spAutoFit/>
          </a:bodyPr>
          <a:lstStyle/>
          <a:p>
            <a:r>
              <a:rPr kumimoji="1" lang="ja-JP" altLang="en-US" sz="900" dirty="0"/>
              <a:t>このボタンを押すと吸気呼気の</a:t>
            </a:r>
            <a:r>
              <a:rPr lang="ja-JP" altLang="en-US" sz="900" dirty="0"/>
              <a:t>動画</a:t>
            </a:r>
            <a:r>
              <a:rPr kumimoji="1" lang="ja-JP" altLang="en-US" sz="900" dirty="0"/>
              <a:t>が起動します</a:t>
            </a:r>
          </a:p>
        </p:txBody>
      </p:sp>
      <p:grpSp>
        <p:nvGrpSpPr>
          <p:cNvPr id="10" name="グループ化 9">
            <a:extLst>
              <a:ext uri="{FF2B5EF4-FFF2-40B4-BE49-F238E27FC236}">
                <a16:creationId xmlns:a16="http://schemas.microsoft.com/office/drawing/2014/main" id="{D5243571-6B4E-E5DD-5A9B-BC2A01C98CF6}"/>
              </a:ext>
            </a:extLst>
          </p:cNvPr>
          <p:cNvGrpSpPr/>
          <p:nvPr/>
        </p:nvGrpSpPr>
        <p:grpSpPr>
          <a:xfrm>
            <a:off x="8944421" y="371532"/>
            <a:ext cx="1080000" cy="1226245"/>
            <a:chOff x="9888735" y="445963"/>
            <a:chExt cx="1080000" cy="1226245"/>
          </a:xfrm>
        </p:grpSpPr>
        <p:pic>
          <p:nvPicPr>
            <p:cNvPr id="1026" name="Picture 2" descr="qr code">
              <a:extLst>
                <a:ext uri="{FF2B5EF4-FFF2-40B4-BE49-F238E27FC236}">
                  <a16:creationId xmlns:a16="http://schemas.microsoft.com/office/drawing/2014/main" id="{1ED7A478-996E-9C33-D76F-F0E127C0EA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88735" y="44596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B7713270-F61C-9BED-5A10-26BD0D72D872}"/>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2531GA91</a:t>
              </a:r>
              <a:endParaRPr kumimoji="1" lang="ja-JP" altLang="en-US" sz="900" dirty="0"/>
            </a:p>
          </p:txBody>
        </p:sp>
      </p:grpSp>
      <p:sp>
        <p:nvSpPr>
          <p:cNvPr id="3" name="テキスト ボックス 2">
            <a:extLst>
              <a:ext uri="{FF2B5EF4-FFF2-40B4-BE49-F238E27FC236}">
                <a16:creationId xmlns:a16="http://schemas.microsoft.com/office/drawing/2014/main" id="{E9363618-065A-695D-E650-648FCC9F5555}"/>
              </a:ext>
            </a:extLst>
          </p:cNvPr>
          <p:cNvSpPr txBox="1"/>
          <p:nvPr/>
        </p:nvSpPr>
        <p:spPr>
          <a:xfrm>
            <a:off x="1208515" y="471879"/>
            <a:ext cx="4745732" cy="1200329"/>
          </a:xfrm>
          <a:prstGeom prst="rect">
            <a:avLst/>
          </a:prstGeom>
          <a:noFill/>
        </p:spPr>
        <p:txBody>
          <a:bodyPr wrap="square" rtlCol="0">
            <a:spAutoFit/>
          </a:bodyPr>
          <a:lstStyle/>
          <a:p>
            <a:pPr algn="ctr"/>
            <a:r>
              <a:rPr kumimoji="1" lang="ja-JP" altLang="en-US" sz="3600" b="1" dirty="0"/>
              <a:t>正常</a:t>
            </a:r>
            <a:r>
              <a:rPr lang="ja-JP" altLang="en-US" sz="3600" b="1" dirty="0"/>
              <a:t>肺</a:t>
            </a:r>
            <a:r>
              <a:rPr kumimoji="1" lang="ja-JP" altLang="en-US" sz="3600" b="1" dirty="0"/>
              <a:t>音</a:t>
            </a:r>
            <a:endParaRPr kumimoji="1" lang="en-US" altLang="ja-JP" sz="3600" b="1" dirty="0"/>
          </a:p>
          <a:p>
            <a:pPr algn="ctr"/>
            <a:r>
              <a:rPr lang="en-US" altLang="ja-JP" sz="3600" b="1" dirty="0"/>
              <a:t>Normal lung sound</a:t>
            </a:r>
            <a:endParaRPr kumimoji="1" lang="ja-JP" altLang="en-US" sz="3600" b="1" dirty="0"/>
          </a:p>
        </p:txBody>
      </p:sp>
      <p:sp>
        <p:nvSpPr>
          <p:cNvPr id="13" name="テキスト ボックス 12">
            <a:extLst>
              <a:ext uri="{FF2B5EF4-FFF2-40B4-BE49-F238E27FC236}">
                <a16:creationId xmlns:a16="http://schemas.microsoft.com/office/drawing/2014/main" id="{221F22EA-6A81-157C-2890-96332B71C15F}"/>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8" name="テキスト ボックス 7">
            <a:extLst>
              <a:ext uri="{FF2B5EF4-FFF2-40B4-BE49-F238E27FC236}">
                <a16:creationId xmlns:a16="http://schemas.microsoft.com/office/drawing/2014/main" id="{61CB2AAB-BB6A-F846-3950-D4718444F25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11"/>
              </a:rPr>
              <a:t>利用規約</a:t>
            </a:r>
            <a:r>
              <a:rPr lang="ja-JP" altLang="en-US" sz="1200" dirty="0"/>
              <a:t>を厳守してご利用ください</a:t>
            </a:r>
            <a:endParaRPr kumimoji="1" lang="en-US" altLang="ja-JP" sz="1200" dirty="0"/>
          </a:p>
        </p:txBody>
      </p:sp>
      <p:grpSp>
        <p:nvGrpSpPr>
          <p:cNvPr id="12" name="グループ化 11">
            <a:extLst>
              <a:ext uri="{FF2B5EF4-FFF2-40B4-BE49-F238E27FC236}">
                <a16:creationId xmlns:a16="http://schemas.microsoft.com/office/drawing/2014/main" id="{2ED6E016-9199-8C77-728D-E70E671DCA5D}"/>
              </a:ext>
            </a:extLst>
          </p:cNvPr>
          <p:cNvGrpSpPr/>
          <p:nvPr/>
        </p:nvGrpSpPr>
        <p:grpSpPr>
          <a:xfrm>
            <a:off x="415331" y="263757"/>
            <a:ext cx="1072157" cy="1293761"/>
            <a:chOff x="415331" y="263757"/>
            <a:chExt cx="1072157" cy="1293761"/>
          </a:xfrm>
        </p:grpSpPr>
        <p:pic>
          <p:nvPicPr>
            <p:cNvPr id="14" name="図 13" descr="ロゴ, アイコン&#10;&#10;自動的に生成された説明">
              <a:extLst>
                <a:ext uri="{FF2B5EF4-FFF2-40B4-BE49-F238E27FC236}">
                  <a16:creationId xmlns:a16="http://schemas.microsoft.com/office/drawing/2014/main" id="{B7A10FAF-CA06-4132-775B-27378BC015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E44F2499-AF67-72B1-1AD8-7214CD4013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9" name="テキスト ボックス 8">
            <a:extLst>
              <a:ext uri="{FF2B5EF4-FFF2-40B4-BE49-F238E27FC236}">
                <a16:creationId xmlns:a16="http://schemas.microsoft.com/office/drawing/2014/main" id="{ED8517FB-4B3D-C4AC-C153-240571076A3C}"/>
              </a:ext>
            </a:extLst>
          </p:cNvPr>
          <p:cNvSpPr txBox="1"/>
          <p:nvPr/>
        </p:nvSpPr>
        <p:spPr>
          <a:xfrm>
            <a:off x="11160621" y="21944"/>
            <a:ext cx="976549" cy="523220"/>
          </a:xfrm>
          <a:prstGeom prst="rect">
            <a:avLst/>
          </a:prstGeom>
          <a:noFill/>
        </p:spPr>
        <p:txBody>
          <a:bodyPr wrap="none" rtlCol="0">
            <a:spAutoFit/>
          </a:bodyPr>
          <a:lstStyle/>
          <a:p>
            <a:r>
              <a:rPr kumimoji="1" lang="en-US" altLang="ja-JP" sz="2800" b="1" dirty="0">
                <a:highlight>
                  <a:srgbClr val="FFFF00"/>
                </a:highlight>
              </a:rPr>
              <a:t>Free</a:t>
            </a:r>
            <a:endParaRPr kumimoji="1" lang="ja-JP" altLang="en-US" sz="2800" b="1" dirty="0">
              <a:highlight>
                <a:srgbClr val="FFFF00"/>
              </a:highlight>
            </a:endParaRPr>
          </a:p>
        </p:txBody>
      </p:sp>
    </p:spTree>
    <p:extLst>
      <p:ext uri="{BB962C8B-B14F-4D97-AF65-F5344CB8AC3E}">
        <p14:creationId xmlns:p14="http://schemas.microsoft.com/office/powerpoint/2010/main" val="3373020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FBB4D-8CFE-BA41-E9EB-688BB0A2182C}"/>
            </a:ext>
          </a:extLst>
        </p:cNvPr>
        <p:cNvGrpSpPr/>
        <p:nvPr/>
      </p:nvGrpSpPr>
      <p:grpSpPr>
        <a:xfrm>
          <a:off x="0" y="0"/>
          <a:ext cx="0" cy="0"/>
          <a:chOff x="0" y="0"/>
          <a:chExt cx="0" cy="0"/>
        </a:xfrm>
      </p:grpSpPr>
      <p:pic>
        <p:nvPicPr>
          <p:cNvPr id="9" name="図 8" descr="ダイアグラム&#10;&#10;自動的に生成された説明">
            <a:extLst>
              <a:ext uri="{FF2B5EF4-FFF2-40B4-BE49-F238E27FC236}">
                <a16:creationId xmlns:a16="http://schemas.microsoft.com/office/drawing/2014/main" id="{66C32585-FB70-3BEE-247F-7C214C683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3789040"/>
            <a:ext cx="5591944" cy="3145468"/>
          </a:xfrm>
          <a:prstGeom prst="rect">
            <a:avLst/>
          </a:prstGeom>
        </p:spPr>
      </p:pic>
      <p:sp>
        <p:nvSpPr>
          <p:cNvPr id="8" name="テキスト ボックス 7">
            <a:extLst>
              <a:ext uri="{FF2B5EF4-FFF2-40B4-BE49-F238E27FC236}">
                <a16:creationId xmlns:a16="http://schemas.microsoft.com/office/drawing/2014/main" id="{65806C73-DF44-0990-29DB-C610FCF2B8B1}"/>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僧帽弁閉鎖不全</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A1DA8DBB-A551-6C47-1D61-803A9FB24869}"/>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D445165B-1B50-4383-4AB0-71400518C339}"/>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16</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5BAFD401-1730-00F1-138C-B3FE5065042B}"/>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0C5652D2-5E43-504B-736B-B52B8947DBE0}"/>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A774DA11-7984-4ACB-1840-D71E5E7ABCD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pic>
        <p:nvPicPr>
          <p:cNvPr id="6" name="図 5" descr="ダイアグラム, 概略図&#10;&#10;自動的に生成された説明">
            <a:extLst>
              <a:ext uri="{FF2B5EF4-FFF2-40B4-BE49-F238E27FC236}">
                <a16:creationId xmlns:a16="http://schemas.microsoft.com/office/drawing/2014/main" id="{D71ADC61-1B31-AE7D-0EFE-344BA9B0C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614" y="1340768"/>
            <a:ext cx="5120000" cy="2880000"/>
          </a:xfrm>
          <a:prstGeom prst="rect">
            <a:avLst/>
          </a:prstGeom>
        </p:spPr>
      </p:pic>
      <p:pic>
        <p:nvPicPr>
          <p:cNvPr id="15" name="図 14" descr="ダイアグラム&#10;&#10;自動的に生成された説明">
            <a:extLst>
              <a:ext uri="{FF2B5EF4-FFF2-40B4-BE49-F238E27FC236}">
                <a16:creationId xmlns:a16="http://schemas.microsoft.com/office/drawing/2014/main" id="{6273AE3F-1EBC-78D7-B984-63B413EF31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5486" y="2421163"/>
            <a:ext cx="6400000" cy="3600000"/>
          </a:xfrm>
          <a:prstGeom prst="rect">
            <a:avLst/>
          </a:prstGeom>
        </p:spPr>
      </p:pic>
      <p:grpSp>
        <p:nvGrpSpPr>
          <p:cNvPr id="18" name="グループ化 17">
            <a:extLst>
              <a:ext uri="{FF2B5EF4-FFF2-40B4-BE49-F238E27FC236}">
                <a16:creationId xmlns:a16="http://schemas.microsoft.com/office/drawing/2014/main" id="{2E599A4C-3BF1-B7C9-B888-946526B5FC47}"/>
              </a:ext>
            </a:extLst>
          </p:cNvPr>
          <p:cNvGrpSpPr/>
          <p:nvPr/>
        </p:nvGrpSpPr>
        <p:grpSpPr>
          <a:xfrm>
            <a:off x="8947742" y="458489"/>
            <a:ext cx="1080000" cy="1218460"/>
            <a:chOff x="8947742" y="458489"/>
            <a:chExt cx="1080000" cy="1218460"/>
          </a:xfrm>
        </p:grpSpPr>
        <p:pic>
          <p:nvPicPr>
            <p:cNvPr id="27650" name="Picture 2" descr="qr code">
              <a:extLst>
                <a:ext uri="{FF2B5EF4-FFF2-40B4-BE49-F238E27FC236}">
                  <a16:creationId xmlns:a16="http://schemas.microsoft.com/office/drawing/2014/main" id="{192DF0AA-A6F4-0AF1-23C6-E5FAD55368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7742" y="458489"/>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CED578D-BDE4-3CC2-50D7-EA767B1D94B9}"/>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2549GA91</a:t>
              </a:r>
              <a:endParaRPr kumimoji="1" lang="ja-JP" altLang="en-US" sz="900" dirty="0"/>
            </a:p>
          </p:txBody>
        </p:sp>
      </p:grpSp>
      <p:grpSp>
        <p:nvGrpSpPr>
          <p:cNvPr id="19" name="グループ化 18">
            <a:extLst>
              <a:ext uri="{FF2B5EF4-FFF2-40B4-BE49-F238E27FC236}">
                <a16:creationId xmlns:a16="http://schemas.microsoft.com/office/drawing/2014/main" id="{24F7FFC1-F6C5-0A5B-8240-482791266527}"/>
              </a:ext>
            </a:extLst>
          </p:cNvPr>
          <p:cNvGrpSpPr/>
          <p:nvPr/>
        </p:nvGrpSpPr>
        <p:grpSpPr>
          <a:xfrm>
            <a:off x="415331" y="263757"/>
            <a:ext cx="1072157" cy="1293761"/>
            <a:chOff x="415331" y="263757"/>
            <a:chExt cx="1072157" cy="1293761"/>
          </a:xfrm>
        </p:grpSpPr>
        <p:pic>
          <p:nvPicPr>
            <p:cNvPr id="22" name="図 21" descr="ロゴ, アイコン&#10;&#10;自動的に生成された説明">
              <a:extLst>
                <a:ext uri="{FF2B5EF4-FFF2-40B4-BE49-F238E27FC236}">
                  <a16:creationId xmlns:a16="http://schemas.microsoft.com/office/drawing/2014/main" id="{8C2B9F9F-D414-ED93-4BBC-25C8B39601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3" name="図 22" descr="挿絵 が含まれている画像&#10;&#10;自動的に生成された説明">
              <a:extLst>
                <a:ext uri="{FF2B5EF4-FFF2-40B4-BE49-F238E27FC236}">
                  <a16:creationId xmlns:a16="http://schemas.microsoft.com/office/drawing/2014/main" id="{B279C667-7384-6CE8-50B5-8107E4BFA6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717734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1E720-339B-B0C6-EDAC-8E0696152C35}"/>
            </a:ext>
          </a:extLst>
        </p:cNvPr>
        <p:cNvGrpSpPr/>
        <p:nvPr/>
      </p:nvGrpSpPr>
      <p:grpSpPr>
        <a:xfrm>
          <a:off x="0" y="0"/>
          <a:ext cx="0" cy="0"/>
          <a:chOff x="0" y="0"/>
          <a:chExt cx="0" cy="0"/>
        </a:xfrm>
      </p:grpSpPr>
      <p:pic>
        <p:nvPicPr>
          <p:cNvPr id="5" name="図 4" descr="絵と文字の加工写真&#10;&#10;中程度の精度で自動的に生成された説明">
            <a:extLst>
              <a:ext uri="{FF2B5EF4-FFF2-40B4-BE49-F238E27FC236}">
                <a16:creationId xmlns:a16="http://schemas.microsoft.com/office/drawing/2014/main" id="{DBE551BA-077B-199A-6E4C-AF44A78EC558}"/>
              </a:ext>
            </a:extLst>
          </p:cNvPr>
          <p:cNvPicPr>
            <a:picLocks noChangeAspect="1"/>
          </p:cNvPicPr>
          <p:nvPr/>
        </p:nvPicPr>
        <p:blipFill>
          <a:blip r:embed="rId2">
            <a:extLst>
              <a:ext uri="{28A0092B-C50C-407E-A947-70E740481C1C}">
                <a14:useLocalDpi xmlns:a14="http://schemas.microsoft.com/office/drawing/2010/main" val="0"/>
              </a:ext>
            </a:extLst>
          </a:blip>
          <a:srcRect l="25214" t="10915" r="24765" b="16105"/>
          <a:stretch/>
        </p:blipFill>
        <p:spPr>
          <a:xfrm>
            <a:off x="1055440" y="4077072"/>
            <a:ext cx="2880320" cy="2363788"/>
          </a:xfrm>
          <a:prstGeom prst="rect">
            <a:avLst/>
          </a:prstGeom>
        </p:spPr>
      </p:pic>
      <p:sp>
        <p:nvSpPr>
          <p:cNvPr id="8" name="テキスト ボックス 7">
            <a:extLst>
              <a:ext uri="{FF2B5EF4-FFF2-40B4-BE49-F238E27FC236}">
                <a16:creationId xmlns:a16="http://schemas.microsoft.com/office/drawing/2014/main" id="{EAE44337-E676-10FC-D8CD-04554CFB2A38}"/>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僧帽弁逸脱</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43DD8698-7B81-B3F9-0C25-142D46A90C06}"/>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0BD8D12C-349E-D15A-AC70-F3B9ABF233EA}"/>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15</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5ACDA865-EBF9-48AD-BFD6-5929F8046EC0}"/>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0EA957D8-4D84-98B3-7680-820DF0EAF597}"/>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8423705B-031C-9F37-2229-5FB0F8002DC7}"/>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1" name="グループ化 20">
            <a:extLst>
              <a:ext uri="{FF2B5EF4-FFF2-40B4-BE49-F238E27FC236}">
                <a16:creationId xmlns:a16="http://schemas.microsoft.com/office/drawing/2014/main" id="{B577A04D-D3D1-3F90-9EE4-8D0C26E9C0AA}"/>
              </a:ext>
            </a:extLst>
          </p:cNvPr>
          <p:cNvGrpSpPr/>
          <p:nvPr/>
        </p:nvGrpSpPr>
        <p:grpSpPr>
          <a:xfrm>
            <a:off x="8942416" y="443451"/>
            <a:ext cx="1080000" cy="1233498"/>
            <a:chOff x="8942416" y="443451"/>
            <a:chExt cx="1080000" cy="1233498"/>
          </a:xfrm>
        </p:grpSpPr>
        <p:pic>
          <p:nvPicPr>
            <p:cNvPr id="28674" name="Picture 2" descr="qr code">
              <a:extLst>
                <a:ext uri="{FF2B5EF4-FFF2-40B4-BE49-F238E27FC236}">
                  <a16:creationId xmlns:a16="http://schemas.microsoft.com/office/drawing/2014/main" id="{A2E8AA44-E40B-0ABE-CE1C-66B2E44E3E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416" y="443451"/>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CDBC961D-DAB5-5664-4B96-30797C9ECA80}"/>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8</a:t>
              </a:r>
              <a:r>
                <a:rPr kumimoji="1" lang="en-US" altLang="ja-JP" sz="900" dirty="0"/>
                <a:t>GA91</a:t>
              </a:r>
              <a:endParaRPr kumimoji="1" lang="ja-JP" altLang="en-US" sz="900" dirty="0"/>
            </a:p>
          </p:txBody>
        </p:sp>
      </p:grpSp>
      <p:pic>
        <p:nvPicPr>
          <p:cNvPr id="14" name="図 13" descr="ダイアグラム, 概略図&#10;&#10;自動的に生成された説明">
            <a:extLst>
              <a:ext uri="{FF2B5EF4-FFF2-40B4-BE49-F238E27FC236}">
                <a16:creationId xmlns:a16="http://schemas.microsoft.com/office/drawing/2014/main" id="{8BE28896-CB5F-6F52-1871-D54F9279F8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614" y="1340768"/>
            <a:ext cx="5120000" cy="2880000"/>
          </a:xfrm>
          <a:prstGeom prst="rect">
            <a:avLst/>
          </a:prstGeom>
        </p:spPr>
      </p:pic>
      <p:pic>
        <p:nvPicPr>
          <p:cNvPr id="20" name="図 19" descr="ダイアグラム&#10;&#10;自動的に生成された説明">
            <a:extLst>
              <a:ext uri="{FF2B5EF4-FFF2-40B4-BE49-F238E27FC236}">
                <a16:creationId xmlns:a16="http://schemas.microsoft.com/office/drawing/2014/main" id="{3047FCC9-D5EE-D278-4003-1DA62FCA35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486" y="2421163"/>
            <a:ext cx="6400000" cy="3600000"/>
          </a:xfrm>
          <a:prstGeom prst="rect">
            <a:avLst/>
          </a:prstGeom>
        </p:spPr>
      </p:pic>
      <p:grpSp>
        <p:nvGrpSpPr>
          <p:cNvPr id="22" name="グループ化 21">
            <a:extLst>
              <a:ext uri="{FF2B5EF4-FFF2-40B4-BE49-F238E27FC236}">
                <a16:creationId xmlns:a16="http://schemas.microsoft.com/office/drawing/2014/main" id="{365EC71E-0530-379C-64D3-B2BF5DDE72EF}"/>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19B13BDF-1A98-99FE-1AD7-FF04FB7F39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41FFFE02-A65D-67B7-15E7-37E2DA6D65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025201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1D8C2-F0A8-47E1-847C-9651B0921C88}"/>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5E443FDD-B8B1-E47B-DCF7-E45054CE0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18" y="4119268"/>
            <a:ext cx="4141787" cy="2277067"/>
          </a:xfrm>
          <a:prstGeom prst="rect">
            <a:avLst/>
          </a:prstGeom>
        </p:spPr>
      </p:pic>
      <p:pic>
        <p:nvPicPr>
          <p:cNvPr id="6" name="図 5" descr="ダイアグラム, 概略図&#10;&#10;自動的に生成された説明">
            <a:extLst>
              <a:ext uri="{FF2B5EF4-FFF2-40B4-BE49-F238E27FC236}">
                <a16:creationId xmlns:a16="http://schemas.microsoft.com/office/drawing/2014/main" id="{6E97B36C-463D-8CF4-0A5C-1C9FDB39C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12" y="1346094"/>
            <a:ext cx="5120000" cy="2880000"/>
          </a:xfrm>
          <a:prstGeom prst="rect">
            <a:avLst/>
          </a:prstGeom>
        </p:spPr>
      </p:pic>
      <p:sp>
        <p:nvSpPr>
          <p:cNvPr id="8" name="テキスト ボックス 7">
            <a:extLst>
              <a:ext uri="{FF2B5EF4-FFF2-40B4-BE49-F238E27FC236}">
                <a16:creationId xmlns:a16="http://schemas.microsoft.com/office/drawing/2014/main" id="{8ACD419B-E121-C5D5-7403-8F6C89AF7C02}"/>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肥大型心筋症</a:t>
            </a:r>
            <a:endParaRPr lang="en-US" altLang="ja-JP" sz="3600" b="1" dirty="0"/>
          </a:p>
          <a:p>
            <a:pPr algn="ctr"/>
            <a:r>
              <a:rPr kumimoji="1" lang="ja-JP" altLang="en-US" sz="3600" b="1" dirty="0"/>
              <a:t>４</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0E57C56A-955A-DBEA-D8AA-DF5DBB1F0020}"/>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1C0791D0-F493-F31B-FA6A-1362FDCE6C9C}"/>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14</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FCA38433-0A5F-A41D-4AF7-BACEE5B07EED}"/>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0DB1D113-6CC5-DC4A-E4E6-C127E253D637}"/>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B10C3221-2F5F-7AC6-93F5-E918B565DD4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12" name="グループ化 11">
            <a:extLst>
              <a:ext uri="{FF2B5EF4-FFF2-40B4-BE49-F238E27FC236}">
                <a16:creationId xmlns:a16="http://schemas.microsoft.com/office/drawing/2014/main" id="{259A7A11-250D-2AD2-4151-C6B3E323B64C}"/>
              </a:ext>
            </a:extLst>
          </p:cNvPr>
          <p:cNvGrpSpPr/>
          <p:nvPr/>
        </p:nvGrpSpPr>
        <p:grpSpPr>
          <a:xfrm>
            <a:off x="8940550" y="441075"/>
            <a:ext cx="1080000" cy="1235874"/>
            <a:chOff x="8940550" y="441075"/>
            <a:chExt cx="1080000" cy="1235874"/>
          </a:xfrm>
        </p:grpSpPr>
        <p:pic>
          <p:nvPicPr>
            <p:cNvPr id="29698" name="Picture 2" descr="qr code">
              <a:extLst>
                <a:ext uri="{FF2B5EF4-FFF2-40B4-BE49-F238E27FC236}">
                  <a16:creationId xmlns:a16="http://schemas.microsoft.com/office/drawing/2014/main" id="{F932FC28-5D99-333F-E463-8FEAF80496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9BF2051-5DB0-28A0-4636-A7BEBA281FC6}"/>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2547GA91</a:t>
              </a:r>
              <a:endParaRPr kumimoji="1" lang="ja-JP" altLang="en-US" sz="900" dirty="0"/>
            </a:p>
          </p:txBody>
        </p:sp>
      </p:grpSp>
      <p:grpSp>
        <p:nvGrpSpPr>
          <p:cNvPr id="22" name="グループ化 21">
            <a:extLst>
              <a:ext uri="{FF2B5EF4-FFF2-40B4-BE49-F238E27FC236}">
                <a16:creationId xmlns:a16="http://schemas.microsoft.com/office/drawing/2014/main" id="{36FD9E08-C4D6-A281-878E-252CDEFBFA96}"/>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DA12A34C-176D-23E5-221E-5DA43D00F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E7D7A0E3-CECE-6168-9F4F-F2654E03B9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1" name="図 10" descr="ダイアグラム&#10;&#10;自動的に生成された説明">
            <a:extLst>
              <a:ext uri="{FF2B5EF4-FFF2-40B4-BE49-F238E27FC236}">
                <a16:creationId xmlns:a16="http://schemas.microsoft.com/office/drawing/2014/main" id="{4774D8E9-3100-E4A3-644F-F80B4FD7B7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5164" y="2420888"/>
            <a:ext cx="6400000" cy="3600000"/>
          </a:xfrm>
          <a:prstGeom prst="rect">
            <a:avLst/>
          </a:prstGeom>
        </p:spPr>
      </p:pic>
    </p:spTree>
    <p:extLst>
      <p:ext uri="{BB962C8B-B14F-4D97-AF65-F5344CB8AC3E}">
        <p14:creationId xmlns:p14="http://schemas.microsoft.com/office/powerpoint/2010/main" val="2905330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62C3A-73BD-A5D7-9113-6EED2A7722C8}"/>
            </a:ext>
          </a:extLst>
        </p:cNvPr>
        <p:cNvGrpSpPr/>
        <p:nvPr/>
      </p:nvGrpSpPr>
      <p:grpSpPr>
        <a:xfrm>
          <a:off x="0" y="0"/>
          <a:ext cx="0" cy="0"/>
          <a:chOff x="0" y="0"/>
          <a:chExt cx="0" cy="0"/>
        </a:xfrm>
      </p:grpSpPr>
      <p:pic>
        <p:nvPicPr>
          <p:cNvPr id="9" name="図 8" descr="ダイアグラム&#10;&#10;自動的に生成された説明">
            <a:extLst>
              <a:ext uri="{FF2B5EF4-FFF2-40B4-BE49-F238E27FC236}">
                <a16:creationId xmlns:a16="http://schemas.microsoft.com/office/drawing/2014/main" id="{1C2C2D5A-BF7E-EA3D-A08D-63DD8409D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4149080"/>
            <a:ext cx="4176464" cy="2296131"/>
          </a:xfrm>
          <a:prstGeom prst="rect">
            <a:avLst/>
          </a:prstGeom>
        </p:spPr>
      </p:pic>
      <p:pic>
        <p:nvPicPr>
          <p:cNvPr id="14" name="図 13" descr="ダイアグラム, 概略図&#10;&#10;自動的に生成された説明">
            <a:extLst>
              <a:ext uri="{FF2B5EF4-FFF2-40B4-BE49-F238E27FC236}">
                <a16:creationId xmlns:a16="http://schemas.microsoft.com/office/drawing/2014/main" id="{A0C39B4E-F423-D8B8-AD2A-F6E359F0C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33" y="1343468"/>
            <a:ext cx="5120000" cy="2880000"/>
          </a:xfrm>
          <a:prstGeom prst="rect">
            <a:avLst/>
          </a:prstGeom>
        </p:spPr>
      </p:pic>
      <p:sp>
        <p:nvSpPr>
          <p:cNvPr id="8" name="テキスト ボックス 7">
            <a:extLst>
              <a:ext uri="{FF2B5EF4-FFF2-40B4-BE49-F238E27FC236}">
                <a16:creationId xmlns:a16="http://schemas.microsoft.com/office/drawing/2014/main" id="{FCA96E62-E76F-EEBF-2D8A-CBBD621DD660}"/>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拡張型心筋症</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14F11088-31DC-D1A0-50E8-CA85F94FD21D}"/>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4CB2FF2C-7AE6-D9C6-5B4E-D6BA1B2AD64A}"/>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13</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6EA80871-587C-0045-6AAB-96CAF517C61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6AF9357C-1F77-82FD-5D21-42A85A84123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9D86588-C9B6-04A2-3BFC-274E1AC330AF}"/>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19" name="グループ化 18">
            <a:extLst>
              <a:ext uri="{FF2B5EF4-FFF2-40B4-BE49-F238E27FC236}">
                <a16:creationId xmlns:a16="http://schemas.microsoft.com/office/drawing/2014/main" id="{2BD18F9A-22F9-23A4-0EDC-B83E92EDE3A5}"/>
              </a:ext>
            </a:extLst>
          </p:cNvPr>
          <p:cNvGrpSpPr/>
          <p:nvPr/>
        </p:nvGrpSpPr>
        <p:grpSpPr>
          <a:xfrm>
            <a:off x="8942979" y="441075"/>
            <a:ext cx="1080000" cy="1235874"/>
            <a:chOff x="8942979" y="441075"/>
            <a:chExt cx="1080000" cy="1235874"/>
          </a:xfrm>
        </p:grpSpPr>
        <p:pic>
          <p:nvPicPr>
            <p:cNvPr id="30722" name="Picture 2" descr="qr code">
              <a:extLst>
                <a:ext uri="{FF2B5EF4-FFF2-40B4-BE49-F238E27FC236}">
                  <a16:creationId xmlns:a16="http://schemas.microsoft.com/office/drawing/2014/main" id="{51B0AF4D-A56A-4F6B-0686-F4D703D26C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2979"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D297A50-E250-6F61-4533-9BE214F5F869}"/>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6</a:t>
              </a:r>
              <a:r>
                <a:rPr kumimoji="1" lang="en-US" altLang="ja-JP" sz="900" dirty="0"/>
                <a:t>GA91</a:t>
              </a:r>
              <a:endParaRPr kumimoji="1" lang="ja-JP" altLang="en-US" sz="900" dirty="0"/>
            </a:p>
          </p:txBody>
        </p:sp>
      </p:grpSp>
      <p:grpSp>
        <p:nvGrpSpPr>
          <p:cNvPr id="22" name="グループ化 21">
            <a:extLst>
              <a:ext uri="{FF2B5EF4-FFF2-40B4-BE49-F238E27FC236}">
                <a16:creationId xmlns:a16="http://schemas.microsoft.com/office/drawing/2014/main" id="{2DEB7801-5732-A861-9CF3-1E4B37366AEE}"/>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F48DFA6B-8DB0-9C36-7C11-F5B5F44020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7FBA57CB-3F31-DD7E-FA5C-E81CBE3FA6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8" name="図 17" descr="ダイアグラム&#10;&#10;自動的に生成された説明">
            <a:extLst>
              <a:ext uri="{FF2B5EF4-FFF2-40B4-BE49-F238E27FC236}">
                <a16:creationId xmlns:a16="http://schemas.microsoft.com/office/drawing/2014/main" id="{293F4862-9436-8765-D52F-DEFB4FE86E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5486" y="2421388"/>
            <a:ext cx="6400000" cy="3600000"/>
          </a:xfrm>
          <a:prstGeom prst="rect">
            <a:avLst/>
          </a:prstGeom>
        </p:spPr>
      </p:pic>
    </p:spTree>
    <p:extLst>
      <p:ext uri="{BB962C8B-B14F-4D97-AF65-F5344CB8AC3E}">
        <p14:creationId xmlns:p14="http://schemas.microsoft.com/office/powerpoint/2010/main" val="1922995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CA307-C65C-BA6A-AB9A-81CA315D504F}"/>
            </a:ext>
          </a:extLst>
        </p:cNvPr>
        <p:cNvGrpSpPr/>
        <p:nvPr/>
      </p:nvGrpSpPr>
      <p:grpSpPr>
        <a:xfrm>
          <a:off x="0" y="0"/>
          <a:ext cx="0" cy="0"/>
          <a:chOff x="0" y="0"/>
          <a:chExt cx="0" cy="0"/>
        </a:xfrm>
      </p:grpSpPr>
      <p:pic>
        <p:nvPicPr>
          <p:cNvPr id="11" name="図 10" descr="ダイアグラム, 概略図&#10;&#10;自動的に生成された説明">
            <a:extLst>
              <a:ext uri="{FF2B5EF4-FFF2-40B4-BE49-F238E27FC236}">
                <a16:creationId xmlns:a16="http://schemas.microsoft.com/office/drawing/2014/main" id="{82BB112A-3400-EA85-9642-56F95F194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70" y="1340768"/>
            <a:ext cx="5120000" cy="2880000"/>
          </a:xfrm>
          <a:prstGeom prst="rect">
            <a:avLst/>
          </a:prstGeom>
        </p:spPr>
      </p:pic>
      <p:pic>
        <p:nvPicPr>
          <p:cNvPr id="5" name="図 4" descr="ダイアグラム&#10;&#10;自動的に生成された説明">
            <a:extLst>
              <a:ext uri="{FF2B5EF4-FFF2-40B4-BE49-F238E27FC236}">
                <a16:creationId xmlns:a16="http://schemas.microsoft.com/office/drawing/2014/main" id="{ABE664BC-9799-BCDE-562C-3FCB888A9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4221163"/>
            <a:ext cx="3896433" cy="2191744"/>
          </a:xfrm>
          <a:prstGeom prst="rect">
            <a:avLst/>
          </a:prstGeom>
        </p:spPr>
      </p:pic>
      <p:sp>
        <p:nvSpPr>
          <p:cNvPr id="8" name="テキスト ボックス 7">
            <a:extLst>
              <a:ext uri="{FF2B5EF4-FFF2-40B4-BE49-F238E27FC236}">
                <a16:creationId xmlns:a16="http://schemas.microsoft.com/office/drawing/2014/main" id="{D8AF7B95-2DD3-F029-62E5-CE26375114EF}"/>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大動脈弁閉鎖不全</a:t>
            </a:r>
            <a:endParaRPr lang="en-US" altLang="ja-JP" sz="3600" b="1" dirty="0"/>
          </a:p>
          <a:p>
            <a:pPr algn="ctr"/>
            <a:r>
              <a:rPr kumimoji="1" lang="ja-JP" altLang="en-US" sz="3600" b="1" dirty="0"/>
              <a:t>３</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0CFA15C5-5E7C-89B1-68D6-2D39CB14DC9B}"/>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EF7B9297-9822-2260-1BC3-45C3ED9FB80A}"/>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12</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142E3191-5AEE-C88C-C17A-7683D8A9AE53}"/>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47929FFE-FAAC-7A43-1E88-8E0DD4FA99A6}"/>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B915F4BB-B6B6-638A-4B5D-3CED4BF7FF8C}"/>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15" name="グループ化 14">
            <a:extLst>
              <a:ext uri="{FF2B5EF4-FFF2-40B4-BE49-F238E27FC236}">
                <a16:creationId xmlns:a16="http://schemas.microsoft.com/office/drawing/2014/main" id="{DC227BD0-7FA8-576F-D498-B3B52CA4B973}"/>
              </a:ext>
            </a:extLst>
          </p:cNvPr>
          <p:cNvGrpSpPr/>
          <p:nvPr/>
        </p:nvGrpSpPr>
        <p:grpSpPr>
          <a:xfrm>
            <a:off x="8947742" y="441074"/>
            <a:ext cx="1080000" cy="1235875"/>
            <a:chOff x="8947742" y="441074"/>
            <a:chExt cx="1080000" cy="1235875"/>
          </a:xfrm>
        </p:grpSpPr>
        <p:pic>
          <p:nvPicPr>
            <p:cNvPr id="31746" name="Picture 2" descr="qr code">
              <a:extLst>
                <a:ext uri="{FF2B5EF4-FFF2-40B4-BE49-F238E27FC236}">
                  <a16:creationId xmlns:a16="http://schemas.microsoft.com/office/drawing/2014/main" id="{D45E3949-9CDE-A111-9FCC-A8099463AF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7742" y="441074"/>
              <a:ext cx="1080000" cy="111571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DBCA7F3-FAA0-EDC9-94E0-B365593AC85E}"/>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2545GA91</a:t>
              </a:r>
              <a:endParaRPr kumimoji="1" lang="ja-JP" altLang="en-US" sz="900" dirty="0"/>
            </a:p>
          </p:txBody>
        </p:sp>
      </p:grpSp>
      <p:grpSp>
        <p:nvGrpSpPr>
          <p:cNvPr id="22" name="グループ化 21">
            <a:extLst>
              <a:ext uri="{FF2B5EF4-FFF2-40B4-BE49-F238E27FC236}">
                <a16:creationId xmlns:a16="http://schemas.microsoft.com/office/drawing/2014/main" id="{8902828A-75C5-68D4-FCEC-8CD809F2B436}"/>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9974EBF8-F6B3-19E0-507F-8A49FBA4BE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35B4172E-A202-97B1-3D3F-22E086E1B6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7" name="図 6" descr="ダイアグラム&#10;&#10;自動的に生成された説明">
            <a:extLst>
              <a:ext uri="{FF2B5EF4-FFF2-40B4-BE49-F238E27FC236}">
                <a16:creationId xmlns:a16="http://schemas.microsoft.com/office/drawing/2014/main" id="{C825436B-5F31-FD2E-26BE-ECA3B1DC1C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4672" y="2420888"/>
            <a:ext cx="6400000" cy="3600000"/>
          </a:xfrm>
          <a:prstGeom prst="rect">
            <a:avLst/>
          </a:prstGeom>
        </p:spPr>
      </p:pic>
    </p:spTree>
    <p:extLst>
      <p:ext uri="{BB962C8B-B14F-4D97-AF65-F5344CB8AC3E}">
        <p14:creationId xmlns:p14="http://schemas.microsoft.com/office/powerpoint/2010/main" val="2383336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CC5D9-6067-6A45-CCC7-CD4E6C95EB87}"/>
            </a:ext>
          </a:extLst>
        </p:cNvPr>
        <p:cNvGrpSpPr/>
        <p:nvPr/>
      </p:nvGrpSpPr>
      <p:grpSpPr>
        <a:xfrm>
          <a:off x="0" y="0"/>
          <a:ext cx="0" cy="0"/>
          <a:chOff x="0" y="0"/>
          <a:chExt cx="0" cy="0"/>
        </a:xfrm>
      </p:grpSpPr>
      <p:pic>
        <p:nvPicPr>
          <p:cNvPr id="6" name="図 5" descr="ダイアグラム&#10;&#10;自動的に生成された説明">
            <a:extLst>
              <a:ext uri="{FF2B5EF4-FFF2-40B4-BE49-F238E27FC236}">
                <a16:creationId xmlns:a16="http://schemas.microsoft.com/office/drawing/2014/main" id="{9238A7F6-63E7-2B91-166C-47FC8BF9C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409" y="4148973"/>
            <a:ext cx="3863752" cy="2173361"/>
          </a:xfrm>
          <a:prstGeom prst="rect">
            <a:avLst/>
          </a:prstGeom>
        </p:spPr>
      </p:pic>
      <p:sp>
        <p:nvSpPr>
          <p:cNvPr id="8" name="テキスト ボックス 7">
            <a:extLst>
              <a:ext uri="{FF2B5EF4-FFF2-40B4-BE49-F238E27FC236}">
                <a16:creationId xmlns:a16="http://schemas.microsoft.com/office/drawing/2014/main" id="{27D3FC5A-0B9E-0100-43DC-A4A152F94FB7}"/>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僧帽弁狭窄</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4E4599C5-E460-DC75-DA92-AE59F4511B19}"/>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24E3FF6B-FB62-50D2-67A2-582F71C9ED71}"/>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11</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F3264372-BD07-1442-C9C3-F7810C0FE6E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7F868929-E9D4-7764-E28B-4B67C597F8CD}"/>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DA5445CB-9371-CE89-608E-27C7946D18A0}"/>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8" name="グループ化 17">
            <a:extLst>
              <a:ext uri="{FF2B5EF4-FFF2-40B4-BE49-F238E27FC236}">
                <a16:creationId xmlns:a16="http://schemas.microsoft.com/office/drawing/2014/main" id="{67EB960B-96A8-D79A-4429-67918F4D5857}"/>
              </a:ext>
            </a:extLst>
          </p:cNvPr>
          <p:cNvGrpSpPr/>
          <p:nvPr/>
        </p:nvGrpSpPr>
        <p:grpSpPr>
          <a:xfrm>
            <a:off x="8953460" y="443785"/>
            <a:ext cx="1080000" cy="1233164"/>
            <a:chOff x="8953460" y="443785"/>
            <a:chExt cx="1080000" cy="1233164"/>
          </a:xfrm>
        </p:grpSpPr>
        <p:pic>
          <p:nvPicPr>
            <p:cNvPr id="1026" name="Picture 2" descr="qr code">
              <a:extLst>
                <a:ext uri="{FF2B5EF4-FFF2-40B4-BE49-F238E27FC236}">
                  <a16:creationId xmlns:a16="http://schemas.microsoft.com/office/drawing/2014/main" id="{AE2E01C9-47DF-5389-8C05-2799203C46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3460" y="44378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95568DB-A41C-11DB-1062-55B2BB4EC86A}"/>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2544GA91</a:t>
              </a:r>
              <a:endParaRPr kumimoji="1" lang="ja-JP" altLang="en-US" sz="900" dirty="0"/>
            </a:p>
          </p:txBody>
        </p:sp>
      </p:grpSp>
      <p:grpSp>
        <p:nvGrpSpPr>
          <p:cNvPr id="22" name="グループ化 21">
            <a:extLst>
              <a:ext uri="{FF2B5EF4-FFF2-40B4-BE49-F238E27FC236}">
                <a16:creationId xmlns:a16="http://schemas.microsoft.com/office/drawing/2014/main" id="{313B7D4C-4B3B-D9AD-C84F-810825F5A74A}"/>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E88D514D-7F24-F7BB-9839-33527F7836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6B7DB633-EF45-29F4-60A2-B2DE6775B7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0" name="図 9" descr="ダイアグラム&#10;&#10;自動的に生成された説明">
            <a:extLst>
              <a:ext uri="{FF2B5EF4-FFF2-40B4-BE49-F238E27FC236}">
                <a16:creationId xmlns:a16="http://schemas.microsoft.com/office/drawing/2014/main" id="{E2B7F9EE-66E6-1066-E9D6-5680682758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7111" y="2433483"/>
            <a:ext cx="6400000" cy="3600000"/>
          </a:xfrm>
          <a:prstGeom prst="rect">
            <a:avLst/>
          </a:prstGeom>
        </p:spPr>
      </p:pic>
      <p:pic>
        <p:nvPicPr>
          <p:cNvPr id="14" name="図 13" descr="ダイアグラム&#10;&#10;自動的に生成された説明">
            <a:extLst>
              <a:ext uri="{FF2B5EF4-FFF2-40B4-BE49-F238E27FC236}">
                <a16:creationId xmlns:a16="http://schemas.microsoft.com/office/drawing/2014/main" id="{0F01C785-AEFE-9EC7-BCC0-6054A432D1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2495" y="1352239"/>
            <a:ext cx="5120000" cy="2880000"/>
          </a:xfrm>
          <a:prstGeom prst="rect">
            <a:avLst/>
          </a:prstGeom>
        </p:spPr>
      </p:pic>
    </p:spTree>
    <p:extLst>
      <p:ext uri="{BB962C8B-B14F-4D97-AF65-F5344CB8AC3E}">
        <p14:creationId xmlns:p14="http://schemas.microsoft.com/office/powerpoint/2010/main" val="3535503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9819F-9C02-226F-5AFD-507E7F361C9F}"/>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B9EDF0ED-20F0-CDF3-3F73-1CC771132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4249440"/>
            <a:ext cx="3685144" cy="2072894"/>
          </a:xfrm>
          <a:prstGeom prst="rect">
            <a:avLst/>
          </a:prstGeom>
        </p:spPr>
      </p:pic>
      <p:sp>
        <p:nvSpPr>
          <p:cNvPr id="8" name="テキスト ボックス 7">
            <a:extLst>
              <a:ext uri="{FF2B5EF4-FFF2-40B4-BE49-F238E27FC236}">
                <a16:creationId xmlns:a16="http://schemas.microsoft.com/office/drawing/2014/main" id="{65998A7E-F5CB-392A-D5B5-4E605A5D65BC}"/>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肺動脈弁狭窄</a:t>
            </a:r>
            <a:endParaRPr lang="en-US" altLang="ja-JP" sz="3600" b="1" dirty="0"/>
          </a:p>
          <a:p>
            <a:pPr algn="ctr"/>
            <a:r>
              <a:rPr kumimoji="1" lang="ja-JP" altLang="en-US" sz="3600" b="1" dirty="0"/>
              <a:t>２</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1C242BE0-65FF-206F-E9F5-DEAAC89A43DA}"/>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0B72BD9A-1360-99A4-746F-33DDF66F7A6B}"/>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10</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9756A8D2-55DA-8654-98FB-EEAB2F5521F3}"/>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30A71180-8D94-9BAD-3A3C-4D358D3A8CA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4ADA8AA-DDB5-0B4C-0651-E032AC14DE8D}"/>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5" name="グループ化 14">
            <a:extLst>
              <a:ext uri="{FF2B5EF4-FFF2-40B4-BE49-F238E27FC236}">
                <a16:creationId xmlns:a16="http://schemas.microsoft.com/office/drawing/2014/main" id="{3BD3748E-5802-8324-F3FB-07B7BA13177D}"/>
              </a:ext>
            </a:extLst>
          </p:cNvPr>
          <p:cNvGrpSpPr/>
          <p:nvPr/>
        </p:nvGrpSpPr>
        <p:grpSpPr>
          <a:xfrm>
            <a:off x="8938602" y="446465"/>
            <a:ext cx="1080000" cy="1230484"/>
            <a:chOff x="8938602" y="446465"/>
            <a:chExt cx="1080000" cy="1230484"/>
          </a:xfrm>
        </p:grpSpPr>
        <p:pic>
          <p:nvPicPr>
            <p:cNvPr id="2050" name="Picture 2" descr="qr code">
              <a:extLst>
                <a:ext uri="{FF2B5EF4-FFF2-40B4-BE49-F238E27FC236}">
                  <a16:creationId xmlns:a16="http://schemas.microsoft.com/office/drawing/2014/main" id="{2F50AD49-B9C1-B031-2B85-82617203B2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8602" y="44646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21229AB-D614-2823-A433-D41AF802C46D}"/>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3</a:t>
              </a:r>
              <a:r>
                <a:rPr kumimoji="1" lang="en-US" altLang="ja-JP" sz="900" dirty="0"/>
                <a:t>GA91</a:t>
              </a:r>
              <a:endParaRPr kumimoji="1" lang="ja-JP" altLang="en-US" sz="900" dirty="0"/>
            </a:p>
          </p:txBody>
        </p:sp>
      </p:grpSp>
      <p:grpSp>
        <p:nvGrpSpPr>
          <p:cNvPr id="22" name="グループ化 21">
            <a:extLst>
              <a:ext uri="{FF2B5EF4-FFF2-40B4-BE49-F238E27FC236}">
                <a16:creationId xmlns:a16="http://schemas.microsoft.com/office/drawing/2014/main" id="{96B453C1-EF09-6830-B543-4C0DC30F6C5A}"/>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3702E959-7906-3B54-FAB2-53660E08BC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BDA53F48-244F-58B6-2756-DD9DC40B3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9" name="図 8" descr="パソコンの画面&#10;&#10;低い精度で自動的に生成された説明">
            <a:extLst>
              <a:ext uri="{FF2B5EF4-FFF2-40B4-BE49-F238E27FC236}">
                <a16:creationId xmlns:a16="http://schemas.microsoft.com/office/drawing/2014/main" id="{774DB109-C80F-B872-D006-9E24A5B518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774" y="1340768"/>
            <a:ext cx="5120000" cy="2880000"/>
          </a:xfrm>
          <a:prstGeom prst="rect">
            <a:avLst/>
          </a:prstGeom>
        </p:spPr>
      </p:pic>
      <p:pic>
        <p:nvPicPr>
          <p:cNvPr id="12" name="図 11" descr="ダイアグラム&#10;&#10;自動的に生成された説明">
            <a:extLst>
              <a:ext uri="{FF2B5EF4-FFF2-40B4-BE49-F238E27FC236}">
                <a16:creationId xmlns:a16="http://schemas.microsoft.com/office/drawing/2014/main" id="{38E7AEDB-1AF6-2E90-2886-828CAB914C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3460" y="2421288"/>
            <a:ext cx="6400000" cy="3600000"/>
          </a:xfrm>
          <a:prstGeom prst="rect">
            <a:avLst/>
          </a:prstGeom>
        </p:spPr>
      </p:pic>
    </p:spTree>
    <p:extLst>
      <p:ext uri="{BB962C8B-B14F-4D97-AF65-F5344CB8AC3E}">
        <p14:creationId xmlns:p14="http://schemas.microsoft.com/office/powerpoint/2010/main" val="4268038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53A66-2A5A-BE02-5F83-342272078391}"/>
            </a:ext>
          </a:extLst>
        </p:cNvPr>
        <p:cNvGrpSpPr/>
        <p:nvPr/>
      </p:nvGrpSpPr>
      <p:grpSpPr>
        <a:xfrm>
          <a:off x="0" y="0"/>
          <a:ext cx="0" cy="0"/>
          <a:chOff x="0" y="0"/>
          <a:chExt cx="0" cy="0"/>
        </a:xfrm>
      </p:grpSpPr>
      <p:pic>
        <p:nvPicPr>
          <p:cNvPr id="19" name="図 18" descr="ダイアグラム&#10;&#10;自動的に生成された説明">
            <a:extLst>
              <a:ext uri="{FF2B5EF4-FFF2-40B4-BE49-F238E27FC236}">
                <a16:creationId xmlns:a16="http://schemas.microsoft.com/office/drawing/2014/main" id="{BCA7D66D-70D4-58F0-886E-C82A28B1F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4224146"/>
            <a:ext cx="4048789" cy="2230417"/>
          </a:xfrm>
          <a:prstGeom prst="rect">
            <a:avLst/>
          </a:prstGeom>
        </p:spPr>
      </p:pic>
      <p:sp>
        <p:nvSpPr>
          <p:cNvPr id="8" name="テキスト ボックス 7">
            <a:extLst>
              <a:ext uri="{FF2B5EF4-FFF2-40B4-BE49-F238E27FC236}">
                <a16:creationId xmlns:a16="http://schemas.microsoft.com/office/drawing/2014/main" id="{70FD6E39-88BF-BE2E-C61A-6E3635AA72F6}"/>
              </a:ext>
            </a:extLst>
          </p:cNvPr>
          <p:cNvSpPr txBox="1"/>
          <p:nvPr/>
        </p:nvSpPr>
        <p:spPr>
          <a:xfrm>
            <a:off x="1510698" y="209586"/>
            <a:ext cx="5233374" cy="1077218"/>
          </a:xfrm>
          <a:prstGeom prst="rect">
            <a:avLst/>
          </a:prstGeom>
          <a:noFill/>
        </p:spPr>
        <p:txBody>
          <a:bodyPr wrap="square" rtlCol="0">
            <a:spAutoFit/>
          </a:bodyPr>
          <a:lstStyle/>
          <a:p>
            <a:pPr algn="ctr"/>
            <a:r>
              <a:rPr lang="ja-JP" altLang="en-US" sz="3200" b="1" dirty="0"/>
              <a:t>心房中隔欠損</a:t>
            </a:r>
            <a:r>
              <a:rPr lang="en-US" altLang="ja-JP" sz="3200" b="1" dirty="0"/>
              <a:t>,</a:t>
            </a:r>
            <a:r>
              <a:rPr lang="ja-JP" altLang="en-US" sz="3200" b="1" u="sng" dirty="0"/>
              <a:t>肺高血圧あり</a:t>
            </a:r>
            <a:endParaRPr lang="en-US" altLang="ja-JP" sz="3200" b="1" u="sng" dirty="0"/>
          </a:p>
          <a:p>
            <a:pPr algn="ctr"/>
            <a:r>
              <a:rPr kumimoji="1" lang="ja-JP" altLang="en-US" sz="3200" b="1" dirty="0"/>
              <a:t>２</a:t>
            </a:r>
            <a:r>
              <a:rPr kumimoji="1" lang="en-US" altLang="ja-JP" sz="3200" b="1" dirty="0"/>
              <a:t>LSB, 4LSB</a:t>
            </a:r>
            <a:endParaRPr kumimoji="1" lang="ja-JP" altLang="en-US" sz="3200" b="1" dirty="0"/>
          </a:p>
        </p:txBody>
      </p:sp>
      <p:sp>
        <p:nvSpPr>
          <p:cNvPr id="13" name="テキスト ボックス 12">
            <a:extLst>
              <a:ext uri="{FF2B5EF4-FFF2-40B4-BE49-F238E27FC236}">
                <a16:creationId xmlns:a16="http://schemas.microsoft.com/office/drawing/2014/main" id="{F0BC050C-214A-66BC-C47B-BE7422997781}"/>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51E69658-8988-BDA4-6B64-2F322D7345B5}"/>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09</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1E318BBA-0462-24D7-EB66-13B6923188D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0D874B4-5F3A-5D59-237F-1E54D69726F9}"/>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661E4D88-1422-3B9B-46A1-06DF74E090E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0" name="グループ化 19">
            <a:extLst>
              <a:ext uri="{FF2B5EF4-FFF2-40B4-BE49-F238E27FC236}">
                <a16:creationId xmlns:a16="http://schemas.microsoft.com/office/drawing/2014/main" id="{00E73814-BE10-5D18-1FBD-11DB3BD22E2F}"/>
              </a:ext>
            </a:extLst>
          </p:cNvPr>
          <p:cNvGrpSpPr/>
          <p:nvPr/>
        </p:nvGrpSpPr>
        <p:grpSpPr>
          <a:xfrm>
            <a:off x="8938602" y="443452"/>
            <a:ext cx="1080000" cy="1233497"/>
            <a:chOff x="8938602" y="443452"/>
            <a:chExt cx="1080000" cy="1233497"/>
          </a:xfrm>
        </p:grpSpPr>
        <p:pic>
          <p:nvPicPr>
            <p:cNvPr id="3074" name="Picture 2" descr="qr code">
              <a:extLst>
                <a:ext uri="{FF2B5EF4-FFF2-40B4-BE49-F238E27FC236}">
                  <a16:creationId xmlns:a16="http://schemas.microsoft.com/office/drawing/2014/main" id="{A5FB3686-9F89-6206-5489-2701C3FBF3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8602" y="44345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903FEC58-1603-BF2C-F9B3-74C0D056292A}"/>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2542GA91</a:t>
              </a:r>
              <a:endParaRPr kumimoji="1" lang="ja-JP" altLang="en-US" sz="900" dirty="0"/>
            </a:p>
          </p:txBody>
        </p:sp>
      </p:grpSp>
      <p:grpSp>
        <p:nvGrpSpPr>
          <p:cNvPr id="22" name="グループ化 21">
            <a:extLst>
              <a:ext uri="{FF2B5EF4-FFF2-40B4-BE49-F238E27FC236}">
                <a16:creationId xmlns:a16="http://schemas.microsoft.com/office/drawing/2014/main" id="{39E1CF90-BCC7-B9B3-BF1E-E9FC7D134D41}"/>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5253E9D1-D769-2FE0-5183-28CDBFB9E3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056B4CAE-CAAD-A029-E0C0-8B81B0FD30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0" name="図 9" descr="ダイアグラム, 概略図&#10;&#10;自動的に生成された説明">
            <a:extLst>
              <a:ext uri="{FF2B5EF4-FFF2-40B4-BE49-F238E27FC236}">
                <a16:creationId xmlns:a16="http://schemas.microsoft.com/office/drawing/2014/main" id="{E5104894-8CCA-44F0-9832-AEB531C922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1277" y="1343308"/>
            <a:ext cx="5120000" cy="2880000"/>
          </a:xfrm>
          <a:prstGeom prst="rect">
            <a:avLst/>
          </a:prstGeom>
        </p:spPr>
      </p:pic>
      <p:pic>
        <p:nvPicPr>
          <p:cNvPr id="14" name="図 13" descr="ダイアグラム&#10;&#10;自動的に生成された説明">
            <a:extLst>
              <a:ext uri="{FF2B5EF4-FFF2-40B4-BE49-F238E27FC236}">
                <a16:creationId xmlns:a16="http://schemas.microsoft.com/office/drawing/2014/main" id="{86466CBD-F5B0-1E00-8831-E38A4CCC01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0032" y="2423308"/>
            <a:ext cx="6400000" cy="3600000"/>
          </a:xfrm>
          <a:prstGeom prst="rect">
            <a:avLst/>
          </a:prstGeom>
        </p:spPr>
      </p:pic>
    </p:spTree>
    <p:extLst>
      <p:ext uri="{BB962C8B-B14F-4D97-AF65-F5344CB8AC3E}">
        <p14:creationId xmlns:p14="http://schemas.microsoft.com/office/powerpoint/2010/main" val="3176436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D149F-36A2-2463-2FEE-6334D34E5CA0}"/>
            </a:ext>
          </a:extLst>
        </p:cNvPr>
        <p:cNvGrpSpPr/>
        <p:nvPr/>
      </p:nvGrpSpPr>
      <p:grpSpPr>
        <a:xfrm>
          <a:off x="0" y="0"/>
          <a:ext cx="0" cy="0"/>
          <a:chOff x="0" y="0"/>
          <a:chExt cx="0" cy="0"/>
        </a:xfrm>
      </p:grpSpPr>
      <p:pic>
        <p:nvPicPr>
          <p:cNvPr id="19" name="図 18" descr="ダイアグラム&#10;&#10;自動的に生成された説明">
            <a:extLst>
              <a:ext uri="{FF2B5EF4-FFF2-40B4-BE49-F238E27FC236}">
                <a16:creationId xmlns:a16="http://schemas.microsoft.com/office/drawing/2014/main" id="{58F7C5EE-31F9-17BD-DA27-D2818934A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4224146"/>
            <a:ext cx="4048789" cy="2230417"/>
          </a:xfrm>
          <a:prstGeom prst="rect">
            <a:avLst/>
          </a:prstGeom>
        </p:spPr>
      </p:pic>
      <p:sp>
        <p:nvSpPr>
          <p:cNvPr id="8" name="テキスト ボックス 7">
            <a:extLst>
              <a:ext uri="{FF2B5EF4-FFF2-40B4-BE49-F238E27FC236}">
                <a16:creationId xmlns:a16="http://schemas.microsoft.com/office/drawing/2014/main" id="{03A6182B-842B-2637-E2F4-21055AE490E6}"/>
              </a:ext>
            </a:extLst>
          </p:cNvPr>
          <p:cNvSpPr txBox="1"/>
          <p:nvPr/>
        </p:nvSpPr>
        <p:spPr>
          <a:xfrm>
            <a:off x="1510698" y="209586"/>
            <a:ext cx="5233374" cy="1077218"/>
          </a:xfrm>
          <a:prstGeom prst="rect">
            <a:avLst/>
          </a:prstGeom>
          <a:noFill/>
        </p:spPr>
        <p:txBody>
          <a:bodyPr wrap="square" rtlCol="0">
            <a:spAutoFit/>
          </a:bodyPr>
          <a:lstStyle/>
          <a:p>
            <a:pPr algn="ctr"/>
            <a:r>
              <a:rPr lang="ja-JP" altLang="en-US" sz="3200" b="1" dirty="0"/>
              <a:t>心房中隔欠損</a:t>
            </a:r>
            <a:r>
              <a:rPr lang="en-US" altLang="ja-JP" sz="3200" b="1" dirty="0"/>
              <a:t>,</a:t>
            </a:r>
            <a:r>
              <a:rPr lang="ja-JP" altLang="en-US" sz="3200" b="1" u="sng" dirty="0">
                <a:solidFill>
                  <a:schemeClr val="tx1">
                    <a:lumMod val="50000"/>
                    <a:lumOff val="50000"/>
                  </a:schemeClr>
                </a:solidFill>
              </a:rPr>
              <a:t>肺高血圧なし</a:t>
            </a:r>
            <a:endParaRPr lang="en-US" altLang="ja-JP" sz="3200" b="1" u="sng" dirty="0">
              <a:solidFill>
                <a:schemeClr val="tx1">
                  <a:lumMod val="50000"/>
                  <a:lumOff val="50000"/>
                </a:schemeClr>
              </a:solidFill>
            </a:endParaRPr>
          </a:p>
          <a:p>
            <a:pPr algn="ctr"/>
            <a:r>
              <a:rPr kumimoji="1" lang="ja-JP" altLang="en-US" sz="3200" b="1" dirty="0"/>
              <a:t>２</a:t>
            </a:r>
            <a:r>
              <a:rPr kumimoji="1" lang="en-US" altLang="ja-JP" sz="3200" b="1" dirty="0"/>
              <a:t>LSB</a:t>
            </a:r>
            <a:endParaRPr kumimoji="1" lang="ja-JP" altLang="en-US" sz="3200" b="1" dirty="0"/>
          </a:p>
        </p:txBody>
      </p:sp>
      <p:sp>
        <p:nvSpPr>
          <p:cNvPr id="13" name="テキスト ボックス 12">
            <a:extLst>
              <a:ext uri="{FF2B5EF4-FFF2-40B4-BE49-F238E27FC236}">
                <a16:creationId xmlns:a16="http://schemas.microsoft.com/office/drawing/2014/main" id="{35714E6D-609B-E42D-1BCF-2BD9F0868739}"/>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1BBA912A-EC3E-CE07-1F21-1BD3C52458E6}"/>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08</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E902EF21-2D91-A487-689D-20E69A59465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7F2E99D0-520C-A548-907F-3809375A756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A77305E2-A7B6-A87F-867A-EED5817FDB4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2" name="グループ化 11">
            <a:extLst>
              <a:ext uri="{FF2B5EF4-FFF2-40B4-BE49-F238E27FC236}">
                <a16:creationId xmlns:a16="http://schemas.microsoft.com/office/drawing/2014/main" id="{3EC41CB1-BB21-7432-384C-EEDE0A3366D5}"/>
              </a:ext>
            </a:extLst>
          </p:cNvPr>
          <p:cNvGrpSpPr/>
          <p:nvPr/>
        </p:nvGrpSpPr>
        <p:grpSpPr>
          <a:xfrm>
            <a:off x="8942030" y="443132"/>
            <a:ext cx="1080000" cy="1233817"/>
            <a:chOff x="8942030" y="443132"/>
            <a:chExt cx="1080000" cy="1233817"/>
          </a:xfrm>
        </p:grpSpPr>
        <p:pic>
          <p:nvPicPr>
            <p:cNvPr id="4098" name="Picture 2" descr="qr code">
              <a:extLst>
                <a:ext uri="{FF2B5EF4-FFF2-40B4-BE49-F238E27FC236}">
                  <a16:creationId xmlns:a16="http://schemas.microsoft.com/office/drawing/2014/main" id="{0DB45839-8257-2437-2C8C-974FBB7AC5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030" y="44313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7006C403-5F2E-7975-25C5-56B79D75A7DD}"/>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1</a:t>
              </a:r>
              <a:r>
                <a:rPr kumimoji="1" lang="en-US" altLang="ja-JP" sz="900" dirty="0"/>
                <a:t>GA91</a:t>
              </a:r>
              <a:endParaRPr kumimoji="1" lang="ja-JP" altLang="en-US" sz="900" dirty="0"/>
            </a:p>
          </p:txBody>
        </p:sp>
      </p:grpSp>
      <p:grpSp>
        <p:nvGrpSpPr>
          <p:cNvPr id="22" name="グループ化 21">
            <a:extLst>
              <a:ext uri="{FF2B5EF4-FFF2-40B4-BE49-F238E27FC236}">
                <a16:creationId xmlns:a16="http://schemas.microsoft.com/office/drawing/2014/main" id="{6DEA8611-7C1E-47E7-6C5D-ECDB23ED839F}"/>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84AB2D29-AB4C-AB5F-39CE-7BAB17AA3D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31E6F7DD-E883-E670-9108-E04A72FB43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5" name="図 4" descr="ダイアグラム, 概略図&#10;&#10;自動的に生成された説明">
            <a:extLst>
              <a:ext uri="{FF2B5EF4-FFF2-40B4-BE49-F238E27FC236}">
                <a16:creationId xmlns:a16="http://schemas.microsoft.com/office/drawing/2014/main" id="{51CAB46A-E2B5-C25E-099D-4C93B316E3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950" y="1335725"/>
            <a:ext cx="5120000" cy="2880000"/>
          </a:xfrm>
          <a:prstGeom prst="rect">
            <a:avLst/>
          </a:prstGeom>
        </p:spPr>
      </p:pic>
      <p:pic>
        <p:nvPicPr>
          <p:cNvPr id="11" name="図 10" descr="ダイアグラム&#10;&#10;自動的に生成された説明">
            <a:extLst>
              <a:ext uri="{FF2B5EF4-FFF2-40B4-BE49-F238E27FC236}">
                <a16:creationId xmlns:a16="http://schemas.microsoft.com/office/drawing/2014/main" id="{EC31C23D-05E0-CDBB-20E3-F308ECFB28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0032" y="2426454"/>
            <a:ext cx="6400000" cy="3600000"/>
          </a:xfrm>
          <a:prstGeom prst="rect">
            <a:avLst/>
          </a:prstGeom>
        </p:spPr>
      </p:pic>
    </p:spTree>
    <p:extLst>
      <p:ext uri="{BB962C8B-B14F-4D97-AF65-F5344CB8AC3E}">
        <p14:creationId xmlns:p14="http://schemas.microsoft.com/office/powerpoint/2010/main" val="457057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1CB4C-800B-D811-6409-28BA8B988805}"/>
            </a:ext>
          </a:extLst>
        </p:cNvPr>
        <p:cNvGrpSpPr/>
        <p:nvPr/>
      </p:nvGrpSpPr>
      <p:grpSpPr>
        <a:xfrm>
          <a:off x="0" y="0"/>
          <a:ext cx="0" cy="0"/>
          <a:chOff x="0" y="0"/>
          <a:chExt cx="0" cy="0"/>
        </a:xfrm>
      </p:grpSpPr>
      <p:pic>
        <p:nvPicPr>
          <p:cNvPr id="14" name="図 13" descr="ダイアグラム&#10;&#10;自動的に生成された説明">
            <a:extLst>
              <a:ext uri="{FF2B5EF4-FFF2-40B4-BE49-F238E27FC236}">
                <a16:creationId xmlns:a16="http://schemas.microsoft.com/office/drawing/2014/main" id="{E28B8458-87E8-717C-158A-34DB30113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11" y="4077072"/>
            <a:ext cx="4191015" cy="2304131"/>
          </a:xfrm>
          <a:prstGeom prst="rect">
            <a:avLst/>
          </a:prstGeom>
        </p:spPr>
      </p:pic>
      <p:sp>
        <p:nvSpPr>
          <p:cNvPr id="8" name="テキスト ボックス 7">
            <a:extLst>
              <a:ext uri="{FF2B5EF4-FFF2-40B4-BE49-F238E27FC236}">
                <a16:creationId xmlns:a16="http://schemas.microsoft.com/office/drawing/2014/main" id="{98D3DBC7-3AD1-FFBD-9794-EE39003CE8E7}"/>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心室中隔欠損</a:t>
            </a:r>
            <a:endParaRPr lang="en-US" altLang="ja-JP" sz="3600" b="1" dirty="0"/>
          </a:p>
          <a:p>
            <a:pPr algn="ctr"/>
            <a:r>
              <a:rPr lang="ja-JP" altLang="en-US" sz="3600" b="1" dirty="0"/>
              <a:t>４</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ECF0F26E-9369-1604-E503-5A0B9F87AD96}"/>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8D1A2508-630C-7313-2E6F-7D9CEE2333FD}"/>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2207GA91</a:t>
            </a:r>
            <a:endParaRPr kumimoji="1" lang="ja-JP" altLang="en-US" sz="1100" b="1" dirty="0"/>
          </a:p>
        </p:txBody>
      </p:sp>
      <p:sp>
        <p:nvSpPr>
          <p:cNvPr id="16" name="テキスト ボックス 15">
            <a:extLst>
              <a:ext uri="{FF2B5EF4-FFF2-40B4-BE49-F238E27FC236}">
                <a16:creationId xmlns:a16="http://schemas.microsoft.com/office/drawing/2014/main" id="{CA7E21D8-F971-43C7-3A37-F02CC5C4B16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5057E6CE-F03B-EDE5-A5B2-1B1B2A426AE1}"/>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AAD73783-DE0F-FC24-781B-AEE2D930DE07}"/>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6" name="グループ化 25">
            <a:extLst>
              <a:ext uri="{FF2B5EF4-FFF2-40B4-BE49-F238E27FC236}">
                <a16:creationId xmlns:a16="http://schemas.microsoft.com/office/drawing/2014/main" id="{D365F9EE-1D43-CD2A-1F66-7E289FD52A6A}"/>
              </a:ext>
            </a:extLst>
          </p:cNvPr>
          <p:cNvGrpSpPr/>
          <p:nvPr/>
        </p:nvGrpSpPr>
        <p:grpSpPr>
          <a:xfrm>
            <a:off x="8942030" y="443340"/>
            <a:ext cx="1080000" cy="1233609"/>
            <a:chOff x="8942030" y="443340"/>
            <a:chExt cx="1080000" cy="1233609"/>
          </a:xfrm>
        </p:grpSpPr>
        <p:pic>
          <p:nvPicPr>
            <p:cNvPr id="5122" name="Picture 2" descr="qr code">
              <a:extLst>
                <a:ext uri="{FF2B5EF4-FFF2-40B4-BE49-F238E27FC236}">
                  <a16:creationId xmlns:a16="http://schemas.microsoft.com/office/drawing/2014/main" id="{63441664-B293-6F09-ADD8-4087CADF81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030" y="44334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BC2C680-2E50-8981-1B8F-C7C52F8C0C84}"/>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2540GA91</a:t>
              </a:r>
              <a:endParaRPr kumimoji="1" lang="ja-JP" altLang="en-US" sz="900" dirty="0"/>
            </a:p>
          </p:txBody>
        </p:sp>
      </p:grpSp>
      <p:grpSp>
        <p:nvGrpSpPr>
          <p:cNvPr id="22" name="グループ化 21">
            <a:extLst>
              <a:ext uri="{FF2B5EF4-FFF2-40B4-BE49-F238E27FC236}">
                <a16:creationId xmlns:a16="http://schemas.microsoft.com/office/drawing/2014/main" id="{56A460C2-24C8-6D6A-4974-DF4530A2CBE2}"/>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0D7C6B94-DD66-6017-33D1-2C57DED5B7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911BED2E-11CC-E403-9D1A-0E450BC75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9" name="図 18" descr="ダイアグラム, 概略図&#10;&#10;自動的に生成された説明">
            <a:extLst>
              <a:ext uri="{FF2B5EF4-FFF2-40B4-BE49-F238E27FC236}">
                <a16:creationId xmlns:a16="http://schemas.microsoft.com/office/drawing/2014/main" id="{D254BF60-4EB6-0868-D403-ADC2F916F3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774" y="1339616"/>
            <a:ext cx="5120000" cy="2880000"/>
          </a:xfrm>
          <a:prstGeom prst="rect">
            <a:avLst/>
          </a:prstGeom>
        </p:spPr>
      </p:pic>
      <p:pic>
        <p:nvPicPr>
          <p:cNvPr id="21" name="図 20" descr="ダイアグラム&#10;&#10;自動的に生成された説明">
            <a:extLst>
              <a:ext uri="{FF2B5EF4-FFF2-40B4-BE49-F238E27FC236}">
                <a16:creationId xmlns:a16="http://schemas.microsoft.com/office/drawing/2014/main" id="{708A5862-CDB5-FA95-0CAE-E675622096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4360" y="2429159"/>
            <a:ext cx="6400000" cy="3600000"/>
          </a:xfrm>
          <a:prstGeom prst="rect">
            <a:avLst/>
          </a:prstGeom>
        </p:spPr>
      </p:pic>
    </p:spTree>
    <p:extLst>
      <p:ext uri="{BB962C8B-B14F-4D97-AF65-F5344CB8AC3E}">
        <p14:creationId xmlns:p14="http://schemas.microsoft.com/office/powerpoint/2010/main" val="3377032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61097DFB-D425-5C7A-5E7C-EA330E9D2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46" y="1346734"/>
            <a:ext cx="5119999" cy="2880000"/>
          </a:xfrm>
          <a:prstGeom prst="rect">
            <a:avLst/>
          </a:prstGeom>
        </p:spPr>
      </p:pic>
      <p:pic>
        <p:nvPicPr>
          <p:cNvPr id="7" name="図 6" descr="ダイアグラム&#10;&#10;自動的に生成された説明">
            <a:extLst>
              <a:ext uri="{FF2B5EF4-FFF2-40B4-BE49-F238E27FC236}">
                <a16:creationId xmlns:a16="http://schemas.microsoft.com/office/drawing/2014/main" id="{E59A1B7A-0962-E685-2C56-29FC3F409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673" y="2426734"/>
            <a:ext cx="6399999" cy="3600000"/>
          </a:xfrm>
          <a:prstGeom prst="rect">
            <a:avLst/>
          </a:prstGeom>
        </p:spPr>
      </p:pic>
      <p:sp>
        <p:nvSpPr>
          <p:cNvPr id="8" name="テキスト ボックス 7">
            <a:extLst>
              <a:ext uri="{FF2B5EF4-FFF2-40B4-BE49-F238E27FC236}">
                <a16:creationId xmlns:a16="http://schemas.microsoft.com/office/drawing/2014/main" id="{19B1591E-45BE-2813-BD63-808B1C840AB2}"/>
              </a:ext>
            </a:extLst>
          </p:cNvPr>
          <p:cNvSpPr txBox="1"/>
          <p:nvPr/>
        </p:nvSpPr>
        <p:spPr>
          <a:xfrm>
            <a:off x="1510698" y="495365"/>
            <a:ext cx="2785102" cy="646331"/>
          </a:xfrm>
          <a:prstGeom prst="rect">
            <a:avLst/>
          </a:prstGeom>
          <a:noFill/>
        </p:spPr>
        <p:txBody>
          <a:bodyPr wrap="square" rtlCol="0">
            <a:spAutoFit/>
          </a:bodyPr>
          <a:lstStyle/>
          <a:p>
            <a:pPr algn="ctr"/>
            <a:r>
              <a:rPr kumimoji="1" lang="ja-JP" altLang="en-US" sz="3600" b="1" dirty="0"/>
              <a:t>正常心音</a:t>
            </a:r>
          </a:p>
        </p:txBody>
      </p:sp>
      <p:sp>
        <p:nvSpPr>
          <p:cNvPr id="13" name="テキスト ボックス 12">
            <a:extLst>
              <a:ext uri="{FF2B5EF4-FFF2-40B4-BE49-F238E27FC236}">
                <a16:creationId xmlns:a16="http://schemas.microsoft.com/office/drawing/2014/main" id="{A5C867E3-E363-D3D0-6F17-CE84DF83CCAB}"/>
              </a:ext>
            </a:extLst>
          </p:cNvPr>
          <p:cNvSpPr txBox="1"/>
          <p:nvPr/>
        </p:nvSpPr>
        <p:spPr>
          <a:xfrm>
            <a:off x="6019374" y="130657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5A853450-6215-4314-9EBE-4CF71E4328D1}"/>
              </a:ext>
            </a:extLst>
          </p:cNvPr>
          <p:cNvSpPr/>
          <p:nvPr/>
        </p:nvSpPr>
        <p:spPr>
          <a:xfrm>
            <a:off x="6263050"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2234GA91</a:t>
            </a:r>
            <a:endParaRPr kumimoji="1" lang="ja-JP" altLang="en-US" sz="1100" b="1" dirty="0"/>
          </a:p>
        </p:txBody>
      </p:sp>
      <p:sp>
        <p:nvSpPr>
          <p:cNvPr id="6" name="テキスト ボックス 5">
            <a:extLst>
              <a:ext uri="{FF2B5EF4-FFF2-40B4-BE49-F238E27FC236}">
                <a16:creationId xmlns:a16="http://schemas.microsoft.com/office/drawing/2014/main" id="{AEE96B47-49F2-E54C-5E4E-5D475A77817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9" name="テキスト ボックス 8">
            <a:extLst>
              <a:ext uri="{FF2B5EF4-FFF2-40B4-BE49-F238E27FC236}">
                <a16:creationId xmlns:a16="http://schemas.microsoft.com/office/drawing/2014/main" id="{4154B34F-618B-F344-A1AB-ED116B915DC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8AB59D61-0628-FFFB-5E6A-230B2D898C95}"/>
              </a:ext>
            </a:extLst>
          </p:cNvPr>
          <p:cNvSpPr txBox="1"/>
          <p:nvPr/>
        </p:nvSpPr>
        <p:spPr>
          <a:xfrm>
            <a:off x="10034807" y="447648"/>
            <a:ext cx="1487908" cy="230832"/>
          </a:xfrm>
          <a:prstGeom prst="rect">
            <a:avLst/>
          </a:prstGeom>
          <a:noFill/>
        </p:spPr>
        <p:txBody>
          <a:bodyPr wrap="none" rtlCol="0">
            <a:spAutoFit/>
          </a:bodyPr>
          <a:lstStyle/>
          <a:p>
            <a:r>
              <a:rPr kumimoji="1" lang="ja-JP" altLang="en-US" sz="900" dirty="0"/>
              <a:t>胸部イラスト スケルトン</a:t>
            </a:r>
          </a:p>
        </p:txBody>
      </p:sp>
      <p:sp>
        <p:nvSpPr>
          <p:cNvPr id="12" name="四角形: 角を丸くする 11">
            <a:hlinkClick r:id="rId7"/>
            <a:extLst>
              <a:ext uri="{FF2B5EF4-FFF2-40B4-BE49-F238E27FC236}">
                <a16:creationId xmlns:a16="http://schemas.microsoft.com/office/drawing/2014/main" id="{CD077905-94FE-FAA8-74C8-E975DD9FC517}"/>
              </a:ext>
            </a:extLst>
          </p:cNvPr>
          <p:cNvSpPr/>
          <p:nvPr/>
        </p:nvSpPr>
        <p:spPr>
          <a:xfrm>
            <a:off x="9992712" y="714860"/>
            <a:ext cx="1656184" cy="545576"/>
          </a:xfrm>
          <a:prstGeom prst="roundRect">
            <a:avLst>
              <a:gd name="adj" fmla="val 50000"/>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solidFill>
                  <a:schemeClr val="accent1"/>
                </a:solidFill>
              </a:rPr>
              <a:t>iPax</a:t>
            </a:r>
            <a:r>
              <a:rPr lang="ja-JP" altLang="en-US" sz="1400" b="1" dirty="0">
                <a:solidFill>
                  <a:schemeClr val="accent1"/>
                </a:solidFill>
              </a:rPr>
              <a:t>リンク</a:t>
            </a:r>
            <a:endParaRPr lang="en-US" altLang="ja-JP" b="1" dirty="0">
              <a:solidFill>
                <a:schemeClr val="accent1"/>
              </a:solidFill>
            </a:endParaRPr>
          </a:p>
          <a:p>
            <a:pPr algn="ctr"/>
            <a:r>
              <a:rPr kumimoji="1" lang="en-US" altLang="ja-JP" sz="1100" b="1" dirty="0">
                <a:solidFill>
                  <a:schemeClr val="accent1"/>
                </a:solidFill>
              </a:rPr>
              <a:t>1810GA91</a:t>
            </a:r>
            <a:endParaRPr kumimoji="1" lang="ja-JP" altLang="en-US" sz="1100" b="1" dirty="0">
              <a:solidFill>
                <a:schemeClr val="accent1"/>
              </a:solidFill>
            </a:endParaRPr>
          </a:p>
        </p:txBody>
      </p:sp>
      <p:sp>
        <p:nvSpPr>
          <p:cNvPr id="14" name="テキスト ボックス 13">
            <a:extLst>
              <a:ext uri="{FF2B5EF4-FFF2-40B4-BE49-F238E27FC236}">
                <a16:creationId xmlns:a16="http://schemas.microsoft.com/office/drawing/2014/main" id="{D6D70FA0-C89F-56C4-7781-20C30897A722}"/>
              </a:ext>
            </a:extLst>
          </p:cNvPr>
          <p:cNvSpPr txBox="1"/>
          <p:nvPr/>
        </p:nvSpPr>
        <p:spPr>
          <a:xfrm>
            <a:off x="6383299" y="447648"/>
            <a:ext cx="1372492" cy="230832"/>
          </a:xfrm>
          <a:prstGeom prst="rect">
            <a:avLst/>
          </a:prstGeom>
          <a:noFill/>
        </p:spPr>
        <p:txBody>
          <a:bodyPr wrap="none" rtlCol="0">
            <a:spAutoFit/>
          </a:bodyPr>
          <a:lstStyle/>
          <a:p>
            <a:r>
              <a:rPr kumimoji="1" lang="ja-JP" altLang="en-US" sz="900" dirty="0"/>
              <a:t>胸部イラスト ノーマル</a:t>
            </a:r>
          </a:p>
        </p:txBody>
      </p:sp>
      <p:sp>
        <p:nvSpPr>
          <p:cNvPr id="15" name="テキスト ボックス 14">
            <a:extLst>
              <a:ext uri="{FF2B5EF4-FFF2-40B4-BE49-F238E27FC236}">
                <a16:creationId xmlns:a16="http://schemas.microsoft.com/office/drawing/2014/main" id="{52DA8ACF-DD33-49A0-EB32-275282F29561}"/>
              </a:ext>
            </a:extLst>
          </p:cNvPr>
          <p:cNvSpPr txBox="1"/>
          <p:nvPr/>
        </p:nvSpPr>
        <p:spPr>
          <a:xfrm>
            <a:off x="11160621" y="21944"/>
            <a:ext cx="976549" cy="523220"/>
          </a:xfrm>
          <a:prstGeom prst="rect">
            <a:avLst/>
          </a:prstGeom>
          <a:noFill/>
        </p:spPr>
        <p:txBody>
          <a:bodyPr wrap="none" rtlCol="0">
            <a:spAutoFit/>
          </a:bodyPr>
          <a:lstStyle/>
          <a:p>
            <a:r>
              <a:rPr kumimoji="1" lang="en-US" altLang="ja-JP" sz="2800" b="1" dirty="0">
                <a:highlight>
                  <a:srgbClr val="FFFF00"/>
                </a:highlight>
              </a:rPr>
              <a:t>Free</a:t>
            </a:r>
            <a:endParaRPr kumimoji="1" lang="ja-JP" altLang="en-US" sz="2800" b="1" dirty="0">
              <a:highlight>
                <a:srgbClr val="FFFF00"/>
              </a:highlight>
            </a:endParaRPr>
          </a:p>
        </p:txBody>
      </p:sp>
      <p:pic>
        <p:nvPicPr>
          <p:cNvPr id="16" name="図 15" descr="ダイアグラム&#10;&#10;自動的に生成された説明">
            <a:extLst>
              <a:ext uri="{FF2B5EF4-FFF2-40B4-BE49-F238E27FC236}">
                <a16:creationId xmlns:a16="http://schemas.microsoft.com/office/drawing/2014/main" id="{61B9D443-6F5A-89D9-E57A-F6853016836B}"/>
              </a:ext>
            </a:extLst>
          </p:cNvPr>
          <p:cNvPicPr>
            <a:picLocks noChangeAspect="1"/>
          </p:cNvPicPr>
          <p:nvPr/>
        </p:nvPicPr>
        <p:blipFill>
          <a:blip r:embed="rId8">
            <a:extLst>
              <a:ext uri="{28A0092B-C50C-407E-A947-70E740481C1C}">
                <a14:useLocalDpi xmlns:a14="http://schemas.microsoft.com/office/drawing/2010/main" val="0"/>
              </a:ext>
            </a:extLst>
          </a:blip>
          <a:srcRect l="21651" t="13251" r="21650" b="22700"/>
          <a:stretch/>
        </p:blipFill>
        <p:spPr>
          <a:xfrm>
            <a:off x="334748" y="4291849"/>
            <a:ext cx="3399344" cy="2160000"/>
          </a:xfrm>
          <a:prstGeom prst="rect">
            <a:avLst/>
          </a:prstGeom>
        </p:spPr>
      </p:pic>
      <p:grpSp>
        <p:nvGrpSpPr>
          <p:cNvPr id="4" name="グループ化 3">
            <a:extLst>
              <a:ext uri="{FF2B5EF4-FFF2-40B4-BE49-F238E27FC236}">
                <a16:creationId xmlns:a16="http://schemas.microsoft.com/office/drawing/2014/main" id="{D87C1552-64A9-3346-74A1-13D0FC783674}"/>
              </a:ext>
            </a:extLst>
          </p:cNvPr>
          <p:cNvGrpSpPr/>
          <p:nvPr/>
        </p:nvGrpSpPr>
        <p:grpSpPr>
          <a:xfrm>
            <a:off x="8101786" y="447648"/>
            <a:ext cx="1080000" cy="1205174"/>
            <a:chOff x="8101786" y="447648"/>
            <a:chExt cx="1080000" cy="1205174"/>
          </a:xfrm>
        </p:grpSpPr>
        <p:pic>
          <p:nvPicPr>
            <p:cNvPr id="1030" name="Picture 6" descr="qr code">
              <a:extLst>
                <a:ext uri="{FF2B5EF4-FFF2-40B4-BE49-F238E27FC236}">
                  <a16:creationId xmlns:a16="http://schemas.microsoft.com/office/drawing/2014/main" id="{16E91609-6C85-45EC-1E02-2056262B1E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1786" y="44764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517106D-6038-5B79-68A5-AE566777D1B6}"/>
                </a:ext>
              </a:extLst>
            </p:cNvPr>
            <p:cNvSpPr txBox="1"/>
            <p:nvPr/>
          </p:nvSpPr>
          <p:spPr>
            <a:xfrm>
              <a:off x="8299086" y="1421990"/>
              <a:ext cx="728084" cy="230832"/>
            </a:xfrm>
            <a:prstGeom prst="rect">
              <a:avLst/>
            </a:prstGeom>
            <a:noFill/>
          </p:spPr>
          <p:txBody>
            <a:bodyPr wrap="none" rtlCol="0">
              <a:spAutoFit/>
            </a:bodyPr>
            <a:lstStyle/>
            <a:p>
              <a:r>
                <a:rPr kumimoji="1" lang="en-US" altLang="ja-JP" sz="900" dirty="0"/>
                <a:t>2569GA91</a:t>
              </a:r>
              <a:endParaRPr kumimoji="1" lang="ja-JP" altLang="en-US" sz="900" dirty="0"/>
            </a:p>
          </p:txBody>
        </p:sp>
      </p:grpSp>
      <p:sp>
        <p:nvSpPr>
          <p:cNvPr id="17" name="テキスト ボックス 16">
            <a:extLst>
              <a:ext uri="{FF2B5EF4-FFF2-40B4-BE49-F238E27FC236}">
                <a16:creationId xmlns:a16="http://schemas.microsoft.com/office/drawing/2014/main" id="{69CE08DC-5506-062C-FD46-A46695B9A986}"/>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10"/>
              </a:rPr>
              <a:t>利用規約</a:t>
            </a:r>
            <a:r>
              <a:rPr lang="ja-JP" altLang="en-US" sz="1200" dirty="0"/>
              <a:t>を厳守してご利用ください</a:t>
            </a:r>
            <a:endParaRPr kumimoji="1" lang="en-US" altLang="ja-JP" sz="1200" dirty="0"/>
          </a:p>
        </p:txBody>
      </p:sp>
      <p:grpSp>
        <p:nvGrpSpPr>
          <p:cNvPr id="18" name="グループ化 17">
            <a:extLst>
              <a:ext uri="{FF2B5EF4-FFF2-40B4-BE49-F238E27FC236}">
                <a16:creationId xmlns:a16="http://schemas.microsoft.com/office/drawing/2014/main" id="{455B8533-167B-26CC-95C7-C08340E274EF}"/>
              </a:ext>
            </a:extLst>
          </p:cNvPr>
          <p:cNvGrpSpPr/>
          <p:nvPr/>
        </p:nvGrpSpPr>
        <p:grpSpPr>
          <a:xfrm>
            <a:off x="415331" y="263757"/>
            <a:ext cx="1072157" cy="1293761"/>
            <a:chOff x="415331" y="263757"/>
            <a:chExt cx="1072157" cy="1293761"/>
          </a:xfrm>
        </p:grpSpPr>
        <p:pic>
          <p:nvPicPr>
            <p:cNvPr id="19" name="図 18" descr="ロゴ, アイコン&#10;&#10;自動的に生成された説明">
              <a:extLst>
                <a:ext uri="{FF2B5EF4-FFF2-40B4-BE49-F238E27FC236}">
                  <a16:creationId xmlns:a16="http://schemas.microsoft.com/office/drawing/2014/main" id="{D9A926DE-B61B-D28C-32EA-7406B9F427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0" name="図 19" descr="挿絵 が含まれている画像&#10;&#10;自動的に生成された説明">
              <a:extLst>
                <a:ext uri="{FF2B5EF4-FFF2-40B4-BE49-F238E27FC236}">
                  <a16:creationId xmlns:a16="http://schemas.microsoft.com/office/drawing/2014/main" id="{F2D21E03-E38F-4A5C-937F-15CFA6FDD3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0" name="図 9">
            <a:extLst>
              <a:ext uri="{FF2B5EF4-FFF2-40B4-BE49-F238E27FC236}">
                <a16:creationId xmlns:a16="http://schemas.microsoft.com/office/drawing/2014/main" id="{57C76E3B-1C7B-14B1-F4DB-1E266E9E44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9372" y="4144048"/>
            <a:ext cx="1316650" cy="1974974"/>
          </a:xfrm>
          <a:prstGeom prst="rect">
            <a:avLst/>
          </a:prstGeom>
        </p:spPr>
      </p:pic>
    </p:spTree>
    <p:extLst>
      <p:ext uri="{BB962C8B-B14F-4D97-AF65-F5344CB8AC3E}">
        <p14:creationId xmlns:p14="http://schemas.microsoft.com/office/powerpoint/2010/main" val="265159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37AF5-20DB-6716-92B2-55C0B7B3C58E}"/>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C03FECE2-22B2-4005-3F3B-D68A220F6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 y="3562682"/>
            <a:ext cx="5839972" cy="3284984"/>
          </a:xfrm>
          <a:prstGeom prst="rect">
            <a:avLst/>
          </a:prstGeom>
        </p:spPr>
      </p:pic>
      <p:sp>
        <p:nvSpPr>
          <p:cNvPr id="8" name="テキスト ボックス 7">
            <a:extLst>
              <a:ext uri="{FF2B5EF4-FFF2-40B4-BE49-F238E27FC236}">
                <a16:creationId xmlns:a16="http://schemas.microsoft.com/office/drawing/2014/main" id="{0412CA19-F3F4-6F3A-7AC6-562EE4F1393C}"/>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動脈管開存</a:t>
            </a:r>
            <a:endParaRPr lang="en-US" altLang="ja-JP" sz="3600" b="1" dirty="0"/>
          </a:p>
          <a:p>
            <a:pPr algn="ctr"/>
            <a:r>
              <a:rPr kumimoji="1" lang="ja-JP" altLang="en-US" sz="3600" b="1" dirty="0"/>
              <a:t>２</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5E8CFD99-4903-8719-D69B-283846AED6AE}"/>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673B8646-7217-11E1-B31B-0140993244B0}"/>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2206GA91</a:t>
            </a:r>
            <a:endParaRPr kumimoji="1" lang="ja-JP" altLang="en-US" sz="1100" b="1" dirty="0"/>
          </a:p>
        </p:txBody>
      </p:sp>
      <p:sp>
        <p:nvSpPr>
          <p:cNvPr id="16" name="テキスト ボックス 15">
            <a:extLst>
              <a:ext uri="{FF2B5EF4-FFF2-40B4-BE49-F238E27FC236}">
                <a16:creationId xmlns:a16="http://schemas.microsoft.com/office/drawing/2014/main" id="{F5E0E367-2D2D-D183-5CEE-8BB4CDB3A95C}"/>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5B80CCAE-3875-94B6-CF3C-D5B9C70DBDB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91F88F0-28E1-7FE7-2CC3-FF72E7C3451C}"/>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1" name="グループ化 10">
            <a:extLst>
              <a:ext uri="{FF2B5EF4-FFF2-40B4-BE49-F238E27FC236}">
                <a16:creationId xmlns:a16="http://schemas.microsoft.com/office/drawing/2014/main" id="{4EDBCEF3-4820-1AD5-BADE-F44222AB4972}"/>
              </a:ext>
            </a:extLst>
          </p:cNvPr>
          <p:cNvGrpSpPr/>
          <p:nvPr/>
        </p:nvGrpSpPr>
        <p:grpSpPr>
          <a:xfrm>
            <a:off x="8942030" y="446589"/>
            <a:ext cx="1080000" cy="1230360"/>
            <a:chOff x="8942030" y="446589"/>
            <a:chExt cx="1080000" cy="1230360"/>
          </a:xfrm>
        </p:grpSpPr>
        <p:pic>
          <p:nvPicPr>
            <p:cNvPr id="6146" name="Picture 2" descr="qr code">
              <a:extLst>
                <a:ext uri="{FF2B5EF4-FFF2-40B4-BE49-F238E27FC236}">
                  <a16:creationId xmlns:a16="http://schemas.microsoft.com/office/drawing/2014/main" id="{66C12FDA-0896-FF5A-B335-ECB0F2BB60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030" y="446589"/>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1652294-9F79-6C55-F630-77703F4F2B65}"/>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2538GA91</a:t>
              </a:r>
              <a:endParaRPr kumimoji="1" lang="ja-JP" altLang="en-US" sz="900" dirty="0"/>
            </a:p>
          </p:txBody>
        </p:sp>
      </p:grpSp>
      <p:grpSp>
        <p:nvGrpSpPr>
          <p:cNvPr id="22" name="グループ化 21">
            <a:extLst>
              <a:ext uri="{FF2B5EF4-FFF2-40B4-BE49-F238E27FC236}">
                <a16:creationId xmlns:a16="http://schemas.microsoft.com/office/drawing/2014/main" id="{26BA56D9-8B3D-4F83-0989-B93B28CC704C}"/>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A39EE84F-8A3B-2912-1D93-A922B0E382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F791C10A-788A-2CF7-63E5-3E35D2E1C7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7" name="図 6" descr="ダイアグラム&#10;&#10;自動的に生成された説明">
            <a:extLst>
              <a:ext uri="{FF2B5EF4-FFF2-40B4-BE49-F238E27FC236}">
                <a16:creationId xmlns:a16="http://schemas.microsoft.com/office/drawing/2014/main" id="{0D4D13F8-864C-7FBD-EC20-B5033E731E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3460" y="2419616"/>
            <a:ext cx="6400000" cy="3600000"/>
          </a:xfrm>
          <a:prstGeom prst="rect">
            <a:avLst/>
          </a:prstGeom>
        </p:spPr>
      </p:pic>
      <p:pic>
        <p:nvPicPr>
          <p:cNvPr id="10" name="図 9" descr="ダイアグラム&#10;&#10;自動的に生成された説明">
            <a:extLst>
              <a:ext uri="{FF2B5EF4-FFF2-40B4-BE49-F238E27FC236}">
                <a16:creationId xmlns:a16="http://schemas.microsoft.com/office/drawing/2014/main" id="{8DCC9D93-8673-86FD-A924-27758F9C8B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7433" y="1341088"/>
            <a:ext cx="5120000" cy="2880000"/>
          </a:xfrm>
          <a:prstGeom prst="rect">
            <a:avLst/>
          </a:prstGeom>
        </p:spPr>
      </p:pic>
    </p:spTree>
    <p:extLst>
      <p:ext uri="{BB962C8B-B14F-4D97-AF65-F5344CB8AC3E}">
        <p14:creationId xmlns:p14="http://schemas.microsoft.com/office/powerpoint/2010/main" val="3833553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8304E-21AD-989B-D441-4FC25487DB0E}"/>
            </a:ext>
          </a:extLst>
        </p:cNvPr>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7A6DC356-07EC-DA97-D4FE-0456131CEA60}"/>
              </a:ext>
            </a:extLst>
          </p:cNvPr>
          <p:cNvGrpSpPr/>
          <p:nvPr/>
        </p:nvGrpSpPr>
        <p:grpSpPr>
          <a:xfrm>
            <a:off x="415331" y="263757"/>
            <a:ext cx="1072157" cy="1293761"/>
            <a:chOff x="415331" y="263757"/>
            <a:chExt cx="1072157" cy="1293761"/>
          </a:xfrm>
        </p:grpSpPr>
        <p:pic>
          <p:nvPicPr>
            <p:cNvPr id="4" name="図 3" descr="ロゴ, アイコン&#10;&#10;自動的に生成された説明">
              <a:extLst>
                <a:ext uri="{FF2B5EF4-FFF2-40B4-BE49-F238E27FC236}">
                  <a16:creationId xmlns:a16="http://schemas.microsoft.com/office/drawing/2014/main" id="{07AE0FEC-B5EF-4332-6E39-CA14F064B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64643979-04A2-6724-7730-D5D498806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 name="テキスト ボックス 1">
            <a:extLst>
              <a:ext uri="{FF2B5EF4-FFF2-40B4-BE49-F238E27FC236}">
                <a16:creationId xmlns:a16="http://schemas.microsoft.com/office/drawing/2014/main" id="{D55DAF22-2AF8-64A8-D63F-DEB2D7CC698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3" name="テキスト ボックス 2">
            <a:extLst>
              <a:ext uri="{FF2B5EF4-FFF2-40B4-BE49-F238E27FC236}">
                <a16:creationId xmlns:a16="http://schemas.microsoft.com/office/drawing/2014/main" id="{E35E82CB-DA4B-BE5E-A4BA-B7342350F8C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B7CAB97A-7BC9-C7AB-BF07-A87A46BE4B73}"/>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sp>
        <p:nvSpPr>
          <p:cNvPr id="11" name="テキスト ボックス 10">
            <a:extLst>
              <a:ext uri="{FF2B5EF4-FFF2-40B4-BE49-F238E27FC236}">
                <a16:creationId xmlns:a16="http://schemas.microsoft.com/office/drawing/2014/main" id="{E3E3045D-55B2-4A6A-3579-FC687646BE78}"/>
              </a:ext>
            </a:extLst>
          </p:cNvPr>
          <p:cNvSpPr txBox="1"/>
          <p:nvPr/>
        </p:nvSpPr>
        <p:spPr>
          <a:xfrm>
            <a:off x="1487488" y="500643"/>
            <a:ext cx="3087285" cy="646331"/>
          </a:xfrm>
          <a:prstGeom prst="rect">
            <a:avLst/>
          </a:prstGeom>
          <a:noFill/>
        </p:spPr>
        <p:txBody>
          <a:bodyPr wrap="square" rtlCol="0">
            <a:spAutoFit/>
          </a:bodyPr>
          <a:lstStyle/>
          <a:p>
            <a:pPr algn="ctr"/>
            <a:r>
              <a:rPr kumimoji="1" lang="ja-JP" altLang="en-US" sz="3600" b="1" dirty="0"/>
              <a:t>コロトコフ音</a:t>
            </a:r>
          </a:p>
        </p:txBody>
      </p:sp>
      <p:sp>
        <p:nvSpPr>
          <p:cNvPr id="14" name="四角形: 角を丸くする 13">
            <a:hlinkClick r:id="rId7"/>
            <a:extLst>
              <a:ext uri="{FF2B5EF4-FFF2-40B4-BE49-F238E27FC236}">
                <a16:creationId xmlns:a16="http://schemas.microsoft.com/office/drawing/2014/main" id="{3F6372E1-06EE-8AED-7A60-406567B9F628}"/>
              </a:ext>
            </a:extLst>
          </p:cNvPr>
          <p:cNvSpPr/>
          <p:nvPr/>
        </p:nvSpPr>
        <p:spPr>
          <a:xfrm>
            <a:off x="5259872" y="708287"/>
            <a:ext cx="1656184" cy="545576"/>
          </a:xfrm>
          <a:prstGeom prst="roundRect">
            <a:avLst>
              <a:gd name="adj" fmla="val 50000"/>
            </a:avLst>
          </a:prstGeom>
          <a:solidFill>
            <a:schemeClr val="accent3">
              <a:lumMod val="40000"/>
              <a:lumOff val="6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400" b="1" dirty="0">
                <a:solidFill>
                  <a:schemeClr val="tx1"/>
                </a:solidFill>
              </a:rPr>
              <a:t>血圧動画リンク</a:t>
            </a:r>
            <a:endParaRPr lang="en-US" altLang="ja-JP" b="1" dirty="0">
              <a:solidFill>
                <a:schemeClr val="tx1"/>
              </a:solidFill>
            </a:endParaRPr>
          </a:p>
          <a:p>
            <a:pPr algn="ctr"/>
            <a:r>
              <a:rPr lang="en-US" altLang="ja-JP" b="1" dirty="0">
                <a:solidFill>
                  <a:schemeClr val="tx1"/>
                </a:solidFill>
              </a:rPr>
              <a:t>2593GA91</a:t>
            </a:r>
            <a:endParaRPr kumimoji="1" lang="ja-JP" altLang="en-US" sz="1100" b="1" dirty="0">
              <a:solidFill>
                <a:schemeClr val="tx1"/>
              </a:solidFill>
            </a:endParaRPr>
          </a:p>
        </p:txBody>
      </p:sp>
      <p:grpSp>
        <p:nvGrpSpPr>
          <p:cNvPr id="19" name="グループ化 18">
            <a:extLst>
              <a:ext uri="{FF2B5EF4-FFF2-40B4-BE49-F238E27FC236}">
                <a16:creationId xmlns:a16="http://schemas.microsoft.com/office/drawing/2014/main" id="{AC51915E-C529-6936-6CB8-0A27D9E7D18C}"/>
              </a:ext>
            </a:extLst>
          </p:cNvPr>
          <p:cNvGrpSpPr/>
          <p:nvPr/>
        </p:nvGrpSpPr>
        <p:grpSpPr>
          <a:xfrm>
            <a:off x="8070838" y="387964"/>
            <a:ext cx="1080000" cy="1216987"/>
            <a:chOff x="2783632" y="4184400"/>
            <a:chExt cx="1080000" cy="1216987"/>
          </a:xfrm>
        </p:grpSpPr>
        <p:pic>
          <p:nvPicPr>
            <p:cNvPr id="7170" name="Picture 2" descr="qr code">
              <a:extLst>
                <a:ext uri="{FF2B5EF4-FFF2-40B4-BE49-F238E27FC236}">
                  <a16:creationId xmlns:a16="http://schemas.microsoft.com/office/drawing/2014/main" id="{813CE183-448A-B042-3A45-32C495D99D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3632" y="418440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E43992E0-F9A4-F09C-E862-BEB86F6B1ED0}"/>
                </a:ext>
              </a:extLst>
            </p:cNvPr>
            <p:cNvSpPr txBox="1"/>
            <p:nvPr/>
          </p:nvSpPr>
          <p:spPr>
            <a:xfrm>
              <a:off x="2958647" y="5170555"/>
              <a:ext cx="728084" cy="230832"/>
            </a:xfrm>
            <a:prstGeom prst="rect">
              <a:avLst/>
            </a:prstGeom>
            <a:noFill/>
          </p:spPr>
          <p:txBody>
            <a:bodyPr wrap="none" rtlCol="0">
              <a:spAutoFit/>
            </a:bodyPr>
            <a:lstStyle/>
            <a:p>
              <a:r>
                <a:rPr kumimoji="1" lang="en-US" altLang="ja-JP" sz="900" dirty="0"/>
                <a:t>2593GA91</a:t>
              </a:r>
              <a:endParaRPr kumimoji="1" lang="ja-JP" altLang="en-US" sz="900" dirty="0"/>
            </a:p>
          </p:txBody>
        </p:sp>
      </p:grpSp>
      <p:sp>
        <p:nvSpPr>
          <p:cNvPr id="18" name="テキスト ボックス 17">
            <a:extLst>
              <a:ext uri="{FF2B5EF4-FFF2-40B4-BE49-F238E27FC236}">
                <a16:creationId xmlns:a16="http://schemas.microsoft.com/office/drawing/2014/main" id="{7AD664CC-E338-E5D9-4D2A-221B2B950C53}"/>
              </a:ext>
            </a:extLst>
          </p:cNvPr>
          <p:cNvSpPr txBox="1"/>
          <p:nvPr/>
        </p:nvSpPr>
        <p:spPr>
          <a:xfrm>
            <a:off x="5016211" y="128736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pic>
        <p:nvPicPr>
          <p:cNvPr id="23" name="図 22" descr="ダイアグラム&#10;&#10;自動的に生成された説明">
            <a:extLst>
              <a:ext uri="{FF2B5EF4-FFF2-40B4-BE49-F238E27FC236}">
                <a16:creationId xmlns:a16="http://schemas.microsoft.com/office/drawing/2014/main" id="{3B771236-1390-989A-578D-6E712F2067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0426" y="1614715"/>
            <a:ext cx="7175075" cy="4035979"/>
          </a:xfrm>
          <a:prstGeom prst="rect">
            <a:avLst/>
          </a:prstGeom>
        </p:spPr>
      </p:pic>
      <p:sp>
        <p:nvSpPr>
          <p:cNvPr id="24" name="テキスト ボックス 23">
            <a:extLst>
              <a:ext uri="{FF2B5EF4-FFF2-40B4-BE49-F238E27FC236}">
                <a16:creationId xmlns:a16="http://schemas.microsoft.com/office/drawing/2014/main" id="{7E39928B-B066-C3F5-BD4B-E3D711BD2333}"/>
              </a:ext>
            </a:extLst>
          </p:cNvPr>
          <p:cNvSpPr txBox="1"/>
          <p:nvPr/>
        </p:nvSpPr>
        <p:spPr>
          <a:xfrm>
            <a:off x="1458686" y="6006507"/>
            <a:ext cx="9520555" cy="307777"/>
          </a:xfrm>
          <a:prstGeom prst="rect">
            <a:avLst/>
          </a:prstGeom>
          <a:noFill/>
        </p:spPr>
        <p:txBody>
          <a:bodyPr wrap="none" rtlCol="0">
            <a:spAutoFit/>
          </a:bodyPr>
          <a:lstStyle/>
          <a:p>
            <a:r>
              <a:rPr kumimoji="1" lang="ja-JP" altLang="en-US" sz="1400" dirty="0"/>
              <a:t>有料コンテンツには血圧測定触診法トレーニングのためのコンテンツや、腸音、透析シャント音も用意されています</a:t>
            </a:r>
          </a:p>
        </p:txBody>
      </p:sp>
      <p:sp>
        <p:nvSpPr>
          <p:cNvPr id="6" name="テキスト ボックス 5">
            <a:extLst>
              <a:ext uri="{FF2B5EF4-FFF2-40B4-BE49-F238E27FC236}">
                <a16:creationId xmlns:a16="http://schemas.microsoft.com/office/drawing/2014/main" id="{713EB84A-6CCD-29EA-6510-F6C35A72ADE3}"/>
              </a:ext>
            </a:extLst>
          </p:cNvPr>
          <p:cNvSpPr txBox="1"/>
          <p:nvPr/>
        </p:nvSpPr>
        <p:spPr>
          <a:xfrm>
            <a:off x="11160621" y="21944"/>
            <a:ext cx="976549" cy="523220"/>
          </a:xfrm>
          <a:prstGeom prst="rect">
            <a:avLst/>
          </a:prstGeom>
          <a:noFill/>
        </p:spPr>
        <p:txBody>
          <a:bodyPr wrap="none" rtlCol="0">
            <a:spAutoFit/>
          </a:bodyPr>
          <a:lstStyle/>
          <a:p>
            <a:r>
              <a:rPr kumimoji="1" lang="en-US" altLang="ja-JP" sz="2800" b="1" dirty="0">
                <a:highlight>
                  <a:srgbClr val="FFFF00"/>
                </a:highlight>
              </a:rPr>
              <a:t>Free</a:t>
            </a:r>
            <a:endParaRPr kumimoji="1" lang="ja-JP" altLang="en-US" sz="2800" b="1" dirty="0">
              <a:highlight>
                <a:srgbClr val="FFFF00"/>
              </a:highlight>
            </a:endParaRPr>
          </a:p>
        </p:txBody>
      </p:sp>
    </p:spTree>
    <p:extLst>
      <p:ext uri="{BB962C8B-B14F-4D97-AF65-F5344CB8AC3E}">
        <p14:creationId xmlns:p14="http://schemas.microsoft.com/office/powerpoint/2010/main" val="3397101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D2341-B9CC-895B-3C7B-79D5E48F6346}"/>
            </a:ext>
          </a:extLst>
        </p:cNvPr>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9ACD6C35-AB56-A598-E62B-9FEC4E415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62" y="1995876"/>
            <a:ext cx="6400000" cy="3600000"/>
          </a:xfrm>
          <a:prstGeom prst="rect">
            <a:avLst/>
          </a:prstGeom>
        </p:spPr>
      </p:pic>
      <p:sp>
        <p:nvSpPr>
          <p:cNvPr id="5" name="テキスト ボックス 4">
            <a:extLst>
              <a:ext uri="{FF2B5EF4-FFF2-40B4-BE49-F238E27FC236}">
                <a16:creationId xmlns:a16="http://schemas.microsoft.com/office/drawing/2014/main" id="{652A44A5-165D-81B0-BBF3-6D4B74166FFC}"/>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B768F10-2E7F-7D39-433E-151554673CD6}"/>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5"/>
            <a:extLst>
              <a:ext uri="{FF2B5EF4-FFF2-40B4-BE49-F238E27FC236}">
                <a16:creationId xmlns:a16="http://schemas.microsoft.com/office/drawing/2014/main" id="{E3B97D74-920B-6B74-50C6-98B3E67160AA}"/>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2255GA91</a:t>
            </a:r>
            <a:endParaRPr kumimoji="1" lang="ja-JP" altLang="en-US" sz="1100" b="1" dirty="0"/>
          </a:p>
        </p:txBody>
      </p:sp>
      <p:sp>
        <p:nvSpPr>
          <p:cNvPr id="30" name="テキスト ボックス 29">
            <a:extLst>
              <a:ext uri="{FF2B5EF4-FFF2-40B4-BE49-F238E27FC236}">
                <a16:creationId xmlns:a16="http://schemas.microsoft.com/office/drawing/2014/main" id="{AD540C60-355C-B53A-36A2-2FB13D428CDE}"/>
              </a:ext>
            </a:extLst>
          </p:cNvPr>
          <p:cNvSpPr txBox="1"/>
          <p:nvPr/>
        </p:nvSpPr>
        <p:spPr>
          <a:xfrm>
            <a:off x="1455589" y="476670"/>
            <a:ext cx="4248150" cy="1200329"/>
          </a:xfrm>
          <a:prstGeom prst="rect">
            <a:avLst/>
          </a:prstGeom>
          <a:noFill/>
        </p:spPr>
        <p:txBody>
          <a:bodyPr wrap="square" rtlCol="0">
            <a:spAutoFit/>
          </a:bodyPr>
          <a:lstStyle/>
          <a:p>
            <a:pPr algn="ctr"/>
            <a:r>
              <a:rPr lang="ja-JP" altLang="en-US" sz="3600" b="1" dirty="0"/>
              <a:t>いびき</a:t>
            </a:r>
            <a:r>
              <a:rPr kumimoji="1" lang="ja-JP" altLang="en-US" sz="3600" b="1" dirty="0"/>
              <a:t>音</a:t>
            </a:r>
            <a:endParaRPr kumimoji="1" lang="en-US" altLang="ja-JP" sz="3600" b="1" dirty="0"/>
          </a:p>
          <a:p>
            <a:pPr algn="ctr"/>
            <a:r>
              <a:rPr kumimoji="1" lang="en-US" altLang="ja-JP" sz="3600" b="1" dirty="0"/>
              <a:t>Rhonchi</a:t>
            </a:r>
            <a:endParaRPr kumimoji="1" lang="ja-JP" altLang="en-US" sz="3600" b="1" dirty="0"/>
          </a:p>
        </p:txBody>
      </p:sp>
      <p:grpSp>
        <p:nvGrpSpPr>
          <p:cNvPr id="4" name="グループ化 3">
            <a:extLst>
              <a:ext uri="{FF2B5EF4-FFF2-40B4-BE49-F238E27FC236}">
                <a16:creationId xmlns:a16="http://schemas.microsoft.com/office/drawing/2014/main" id="{3F762E1E-E6A0-4E81-538D-2837F72C4197}"/>
              </a:ext>
            </a:extLst>
          </p:cNvPr>
          <p:cNvGrpSpPr/>
          <p:nvPr/>
        </p:nvGrpSpPr>
        <p:grpSpPr>
          <a:xfrm>
            <a:off x="8946844" y="359734"/>
            <a:ext cx="1080000" cy="1238043"/>
            <a:chOff x="9880645" y="434165"/>
            <a:chExt cx="1080000" cy="1238043"/>
          </a:xfrm>
        </p:grpSpPr>
        <p:pic>
          <p:nvPicPr>
            <p:cNvPr id="6146" name="Picture 2" descr="qr code">
              <a:extLst>
                <a:ext uri="{FF2B5EF4-FFF2-40B4-BE49-F238E27FC236}">
                  <a16:creationId xmlns:a16="http://schemas.microsoft.com/office/drawing/2014/main" id="{68B2DE32-5D76-D17C-43BC-6C78A6AB79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0645" y="43416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0B17249A-390F-FDC7-649D-13C5D3632537}"/>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2528GA91</a:t>
              </a:r>
              <a:endParaRPr kumimoji="1" lang="ja-JP" altLang="en-US" sz="900" dirty="0"/>
            </a:p>
          </p:txBody>
        </p:sp>
      </p:grpSp>
      <p:pic>
        <p:nvPicPr>
          <p:cNvPr id="16" name="図 15" descr="グラフ が含まれている画像&#10;&#10;自動的に生成された説明">
            <a:extLst>
              <a:ext uri="{FF2B5EF4-FFF2-40B4-BE49-F238E27FC236}">
                <a16:creationId xmlns:a16="http://schemas.microsoft.com/office/drawing/2014/main" id="{BB01D3A9-543F-3D7A-F4D8-ABFE6DCCAB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8528" y="1597101"/>
            <a:ext cx="2313043" cy="1800000"/>
          </a:xfrm>
          <a:prstGeom prst="rect">
            <a:avLst/>
          </a:prstGeom>
        </p:spPr>
      </p:pic>
      <p:pic>
        <p:nvPicPr>
          <p:cNvPr id="17" name="図 16" descr="ダイアグラム&#10;&#10;自動的に生成された説明">
            <a:extLst>
              <a:ext uri="{FF2B5EF4-FFF2-40B4-BE49-F238E27FC236}">
                <a16:creationId xmlns:a16="http://schemas.microsoft.com/office/drawing/2014/main" id="{7824D7FF-8369-7A1E-F03C-3D766E0481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8" name="テキスト ボックス 17">
            <a:extLst>
              <a:ext uri="{FF2B5EF4-FFF2-40B4-BE49-F238E27FC236}">
                <a16:creationId xmlns:a16="http://schemas.microsoft.com/office/drawing/2014/main" id="{16948FB0-9B64-1DA0-72A1-194AA3593041}"/>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3" name="テキスト ボックス 2">
            <a:extLst>
              <a:ext uri="{FF2B5EF4-FFF2-40B4-BE49-F238E27FC236}">
                <a16:creationId xmlns:a16="http://schemas.microsoft.com/office/drawing/2014/main" id="{3AA9CD4B-67D0-2798-32B4-EDBC2C3A8A3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8" name="グループ化 7">
            <a:extLst>
              <a:ext uri="{FF2B5EF4-FFF2-40B4-BE49-F238E27FC236}">
                <a16:creationId xmlns:a16="http://schemas.microsoft.com/office/drawing/2014/main" id="{25BDAC86-9670-A4E6-87F0-C1506A46FF6D}"/>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A1390CDF-98A5-8314-B656-96D1D09BEA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A2CDD48E-4659-F7E6-AA50-404F829C33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068579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EA3E996-1D0E-64F0-B614-DC8AED72EE98}"/>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62D12511-EFDD-FB45-16D2-D8427811C92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815E9BBB-1DE8-8447-3293-9BCD06C6CB5F}"/>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2254GA91</a:t>
            </a:r>
            <a:endParaRPr kumimoji="1" lang="ja-JP" altLang="en-US" sz="1100" b="1" dirty="0"/>
          </a:p>
        </p:txBody>
      </p:sp>
      <p:sp>
        <p:nvSpPr>
          <p:cNvPr id="30" name="テキスト ボックス 29">
            <a:extLst>
              <a:ext uri="{FF2B5EF4-FFF2-40B4-BE49-F238E27FC236}">
                <a16:creationId xmlns:a16="http://schemas.microsoft.com/office/drawing/2014/main" id="{2AA1B792-2981-19D3-0EF3-DACE17F63467}"/>
              </a:ext>
            </a:extLst>
          </p:cNvPr>
          <p:cNvSpPr txBox="1"/>
          <p:nvPr/>
        </p:nvSpPr>
        <p:spPr>
          <a:xfrm>
            <a:off x="1923423" y="476670"/>
            <a:ext cx="3312368" cy="1200329"/>
          </a:xfrm>
          <a:prstGeom prst="rect">
            <a:avLst/>
          </a:prstGeom>
          <a:noFill/>
        </p:spPr>
        <p:txBody>
          <a:bodyPr wrap="square" rtlCol="0">
            <a:spAutoFit/>
          </a:bodyPr>
          <a:lstStyle/>
          <a:p>
            <a:pPr algn="ctr"/>
            <a:r>
              <a:rPr lang="ja-JP" altLang="en-US" sz="3600" b="1" dirty="0"/>
              <a:t>笛</a:t>
            </a:r>
            <a:r>
              <a:rPr kumimoji="1" lang="ja-JP" altLang="en-US" sz="3600" b="1" dirty="0"/>
              <a:t>音</a:t>
            </a:r>
            <a:endParaRPr kumimoji="1" lang="en-US" altLang="ja-JP" sz="3600" b="1" dirty="0"/>
          </a:p>
          <a:p>
            <a:pPr algn="ctr"/>
            <a:r>
              <a:rPr kumimoji="1" lang="en-US" altLang="ja-JP" sz="3600" b="1" dirty="0"/>
              <a:t>Wheezes</a:t>
            </a:r>
            <a:endParaRPr kumimoji="1" lang="ja-JP" altLang="en-US" sz="3600" b="1" dirty="0"/>
          </a:p>
        </p:txBody>
      </p:sp>
      <p:pic>
        <p:nvPicPr>
          <p:cNvPr id="35" name="図 34" descr="ダイアグラム&#10;&#10;自動的に生成された説明">
            <a:extLst>
              <a:ext uri="{FF2B5EF4-FFF2-40B4-BE49-F238E27FC236}">
                <a16:creationId xmlns:a16="http://schemas.microsoft.com/office/drawing/2014/main" id="{30A10E86-BC21-98A7-F4E5-8B665BBAA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4050" y="1989009"/>
            <a:ext cx="6400000" cy="3600000"/>
          </a:xfrm>
          <a:prstGeom prst="rect">
            <a:avLst/>
          </a:prstGeom>
        </p:spPr>
      </p:pic>
      <p:grpSp>
        <p:nvGrpSpPr>
          <p:cNvPr id="41" name="グループ化 40">
            <a:extLst>
              <a:ext uri="{FF2B5EF4-FFF2-40B4-BE49-F238E27FC236}">
                <a16:creationId xmlns:a16="http://schemas.microsoft.com/office/drawing/2014/main" id="{40EB798E-4699-E503-3A88-3A4EBA201BB6}"/>
              </a:ext>
            </a:extLst>
          </p:cNvPr>
          <p:cNvGrpSpPr/>
          <p:nvPr/>
        </p:nvGrpSpPr>
        <p:grpSpPr>
          <a:xfrm>
            <a:off x="8946844" y="366644"/>
            <a:ext cx="1080000" cy="1231133"/>
            <a:chOff x="9887808" y="441075"/>
            <a:chExt cx="1080000" cy="1231133"/>
          </a:xfrm>
        </p:grpSpPr>
        <p:pic>
          <p:nvPicPr>
            <p:cNvPr id="2050" name="Picture 2" descr="qr code">
              <a:extLst>
                <a:ext uri="{FF2B5EF4-FFF2-40B4-BE49-F238E27FC236}">
                  <a16:creationId xmlns:a16="http://schemas.microsoft.com/office/drawing/2014/main" id="{2DAF59E2-C344-6ED9-4995-2523A95D1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7808"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3C526953-2BFD-9E9C-0369-166783333446}"/>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2527GA91</a:t>
              </a:r>
              <a:endParaRPr kumimoji="1" lang="ja-JP" altLang="en-US" sz="900" dirty="0"/>
            </a:p>
          </p:txBody>
        </p:sp>
      </p:grpSp>
      <p:sp>
        <p:nvSpPr>
          <p:cNvPr id="42" name="テキスト ボックス 41">
            <a:extLst>
              <a:ext uri="{FF2B5EF4-FFF2-40B4-BE49-F238E27FC236}">
                <a16:creationId xmlns:a16="http://schemas.microsoft.com/office/drawing/2014/main" id="{8B829514-E05F-DF3C-85D1-2C6477148105}"/>
              </a:ext>
            </a:extLst>
          </p:cNvPr>
          <p:cNvSpPr txBox="1"/>
          <p:nvPr/>
        </p:nvSpPr>
        <p:spPr>
          <a:xfrm>
            <a:off x="2095547" y="226628"/>
            <a:ext cx="2954655" cy="369332"/>
          </a:xfrm>
          <a:prstGeom prst="rect">
            <a:avLst/>
          </a:prstGeom>
          <a:noFill/>
        </p:spPr>
        <p:txBody>
          <a:bodyPr wrap="none" rtlCol="0">
            <a:spAutoFit/>
          </a:bodyPr>
          <a:lstStyle/>
          <a:p>
            <a:r>
              <a:rPr lang="ja-JP" altLang="en-US" dirty="0"/>
              <a:t>モノフォニックウィージズ</a:t>
            </a:r>
            <a:endParaRPr kumimoji="1" lang="ja-JP" altLang="en-US" dirty="0"/>
          </a:p>
        </p:txBody>
      </p:sp>
      <p:pic>
        <p:nvPicPr>
          <p:cNvPr id="50" name="図 49" descr="ダイアグラム が含まれている画像&#10;&#10;自動的に生成された説明">
            <a:extLst>
              <a:ext uri="{FF2B5EF4-FFF2-40B4-BE49-F238E27FC236}">
                <a16:creationId xmlns:a16="http://schemas.microsoft.com/office/drawing/2014/main" id="{ADDD670F-6F43-B828-CACF-817B408AB5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9964" y="1597101"/>
            <a:ext cx="2313043" cy="1800000"/>
          </a:xfrm>
          <a:prstGeom prst="rect">
            <a:avLst/>
          </a:prstGeom>
        </p:spPr>
      </p:pic>
      <p:pic>
        <p:nvPicPr>
          <p:cNvPr id="51" name="図 50" descr="ダイアグラム&#10;&#10;自動的に生成された説明">
            <a:extLst>
              <a:ext uri="{FF2B5EF4-FFF2-40B4-BE49-F238E27FC236}">
                <a16:creationId xmlns:a16="http://schemas.microsoft.com/office/drawing/2014/main" id="{81C0097F-D6EF-4B9D-3181-98DD7CA948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52" name="テキスト ボックス 51">
            <a:extLst>
              <a:ext uri="{FF2B5EF4-FFF2-40B4-BE49-F238E27FC236}">
                <a16:creationId xmlns:a16="http://schemas.microsoft.com/office/drawing/2014/main" id="{E867B453-8B45-E8A7-7676-6B215E699F9B}"/>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3" name="テキスト ボックス 2">
            <a:extLst>
              <a:ext uri="{FF2B5EF4-FFF2-40B4-BE49-F238E27FC236}">
                <a16:creationId xmlns:a16="http://schemas.microsoft.com/office/drawing/2014/main" id="{4ECB060A-8A08-0AE1-CD91-3942CF5C0C0D}"/>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4" name="グループ化 3">
            <a:extLst>
              <a:ext uri="{FF2B5EF4-FFF2-40B4-BE49-F238E27FC236}">
                <a16:creationId xmlns:a16="http://schemas.microsoft.com/office/drawing/2014/main" id="{E0D50B6D-B3F6-7809-62B2-4B88DE4B111D}"/>
              </a:ext>
            </a:extLst>
          </p:cNvPr>
          <p:cNvGrpSpPr/>
          <p:nvPr/>
        </p:nvGrpSpPr>
        <p:grpSpPr>
          <a:xfrm>
            <a:off x="415331" y="263757"/>
            <a:ext cx="1072157" cy="1293761"/>
            <a:chOff x="415331" y="263757"/>
            <a:chExt cx="1072157" cy="1293761"/>
          </a:xfrm>
        </p:grpSpPr>
        <p:pic>
          <p:nvPicPr>
            <p:cNvPr id="7" name="図 6" descr="ロゴ, アイコン&#10;&#10;自動的に生成された説明">
              <a:extLst>
                <a:ext uri="{FF2B5EF4-FFF2-40B4-BE49-F238E27FC236}">
                  <a16:creationId xmlns:a16="http://schemas.microsoft.com/office/drawing/2014/main" id="{FCD4F680-1E29-ED3B-DEEB-C8BEDC3825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8" name="図 7" descr="挿絵 が含まれている画像&#10;&#10;自動的に生成された説明">
              <a:extLst>
                <a:ext uri="{FF2B5EF4-FFF2-40B4-BE49-F238E27FC236}">
                  <a16:creationId xmlns:a16="http://schemas.microsoft.com/office/drawing/2014/main" id="{BA696610-12A4-E606-C38F-A67FDD24B7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087451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E98FB-FAE8-5C4C-3B81-B62A93FF555D}"/>
            </a:ext>
          </a:extLst>
        </p:cNvPr>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E106EEAC-8426-1475-9A80-DA662DF7B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592" y="1988085"/>
            <a:ext cx="6400000" cy="3600000"/>
          </a:xfrm>
          <a:prstGeom prst="rect">
            <a:avLst/>
          </a:prstGeom>
        </p:spPr>
      </p:pic>
      <p:sp>
        <p:nvSpPr>
          <p:cNvPr id="5" name="テキスト ボックス 4">
            <a:extLst>
              <a:ext uri="{FF2B5EF4-FFF2-40B4-BE49-F238E27FC236}">
                <a16:creationId xmlns:a16="http://schemas.microsoft.com/office/drawing/2014/main" id="{D058E8A3-4D3C-F2F3-092B-1CB1754D1418}"/>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44DD8AE3-6545-FA08-3932-BCD6EBD08DD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5"/>
            <a:extLst>
              <a:ext uri="{FF2B5EF4-FFF2-40B4-BE49-F238E27FC236}">
                <a16:creationId xmlns:a16="http://schemas.microsoft.com/office/drawing/2014/main" id="{200950E7-1239-4250-A38F-3C38C17B6BCA}"/>
              </a:ext>
            </a:extLst>
          </p:cNvPr>
          <p:cNvSpPr/>
          <p:nvPr/>
        </p:nvSpPr>
        <p:spPr>
          <a:xfrm>
            <a:off x="6851816"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2253GA91</a:t>
            </a:r>
            <a:endParaRPr kumimoji="1" lang="ja-JP" altLang="en-US" sz="1100" b="1" dirty="0"/>
          </a:p>
        </p:txBody>
      </p:sp>
      <p:sp>
        <p:nvSpPr>
          <p:cNvPr id="30" name="テキスト ボックス 29">
            <a:extLst>
              <a:ext uri="{FF2B5EF4-FFF2-40B4-BE49-F238E27FC236}">
                <a16:creationId xmlns:a16="http://schemas.microsoft.com/office/drawing/2014/main" id="{117A6CD3-CEF1-21A0-9732-84C742469637}"/>
              </a:ext>
            </a:extLst>
          </p:cNvPr>
          <p:cNvSpPr txBox="1"/>
          <p:nvPr/>
        </p:nvSpPr>
        <p:spPr>
          <a:xfrm>
            <a:off x="1922366" y="462943"/>
            <a:ext cx="3312368" cy="1200329"/>
          </a:xfrm>
          <a:prstGeom prst="rect">
            <a:avLst/>
          </a:prstGeom>
          <a:noFill/>
        </p:spPr>
        <p:txBody>
          <a:bodyPr wrap="square" rtlCol="0">
            <a:spAutoFit/>
          </a:bodyPr>
          <a:lstStyle/>
          <a:p>
            <a:pPr algn="ctr"/>
            <a:r>
              <a:rPr lang="ja-JP" altLang="en-US" sz="3600" b="1" dirty="0"/>
              <a:t>笛</a:t>
            </a:r>
            <a:r>
              <a:rPr kumimoji="1" lang="ja-JP" altLang="en-US" sz="3600" b="1" dirty="0"/>
              <a:t>音</a:t>
            </a:r>
            <a:endParaRPr kumimoji="1" lang="en-US" altLang="ja-JP" sz="3600" b="1" dirty="0"/>
          </a:p>
          <a:p>
            <a:pPr algn="ctr"/>
            <a:r>
              <a:rPr kumimoji="1" lang="en-US" altLang="ja-JP" sz="3600" b="1" dirty="0"/>
              <a:t>Wheezes</a:t>
            </a:r>
            <a:endParaRPr kumimoji="1" lang="ja-JP" altLang="en-US" sz="3600" b="1" dirty="0"/>
          </a:p>
        </p:txBody>
      </p:sp>
      <p:grpSp>
        <p:nvGrpSpPr>
          <p:cNvPr id="3" name="グループ化 2">
            <a:extLst>
              <a:ext uri="{FF2B5EF4-FFF2-40B4-BE49-F238E27FC236}">
                <a16:creationId xmlns:a16="http://schemas.microsoft.com/office/drawing/2014/main" id="{1EB0863D-6378-9360-94F3-B680EE43BAF9}"/>
              </a:ext>
            </a:extLst>
          </p:cNvPr>
          <p:cNvGrpSpPr/>
          <p:nvPr/>
        </p:nvGrpSpPr>
        <p:grpSpPr>
          <a:xfrm>
            <a:off x="8944421" y="358287"/>
            <a:ext cx="1080000" cy="1228857"/>
            <a:chOff x="9887808" y="443351"/>
            <a:chExt cx="1080000" cy="1228857"/>
          </a:xfrm>
        </p:grpSpPr>
        <p:pic>
          <p:nvPicPr>
            <p:cNvPr id="5122" name="Picture 2" descr="qr code">
              <a:extLst>
                <a:ext uri="{FF2B5EF4-FFF2-40B4-BE49-F238E27FC236}">
                  <a16:creationId xmlns:a16="http://schemas.microsoft.com/office/drawing/2014/main" id="{389DEF15-07DC-6F5C-B6AF-115B8DBB9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7808" y="443351"/>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A06B13D6-1293-EB02-01F1-95298FA696C8}"/>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2526GA91</a:t>
              </a:r>
              <a:endParaRPr kumimoji="1" lang="ja-JP" altLang="en-US" sz="900" dirty="0"/>
            </a:p>
          </p:txBody>
        </p:sp>
      </p:grpSp>
      <p:sp>
        <p:nvSpPr>
          <p:cNvPr id="17" name="テキスト ボックス 16">
            <a:extLst>
              <a:ext uri="{FF2B5EF4-FFF2-40B4-BE49-F238E27FC236}">
                <a16:creationId xmlns:a16="http://schemas.microsoft.com/office/drawing/2014/main" id="{C46A80B9-58DB-ADAC-47D9-20C44D4EA76F}"/>
              </a:ext>
            </a:extLst>
          </p:cNvPr>
          <p:cNvSpPr txBox="1"/>
          <p:nvPr/>
        </p:nvSpPr>
        <p:spPr>
          <a:xfrm>
            <a:off x="2097722" y="230090"/>
            <a:ext cx="2954655" cy="369332"/>
          </a:xfrm>
          <a:prstGeom prst="rect">
            <a:avLst/>
          </a:prstGeom>
          <a:noFill/>
        </p:spPr>
        <p:txBody>
          <a:bodyPr wrap="none" rtlCol="0">
            <a:spAutoFit/>
          </a:bodyPr>
          <a:lstStyle/>
          <a:p>
            <a:r>
              <a:rPr lang="ja-JP" altLang="en-US" dirty="0"/>
              <a:t>ポリフォニックウィージズ</a:t>
            </a:r>
            <a:endParaRPr kumimoji="1" lang="ja-JP" altLang="en-US" dirty="0"/>
          </a:p>
        </p:txBody>
      </p:sp>
      <p:pic>
        <p:nvPicPr>
          <p:cNvPr id="21" name="図 20" descr="グラフ&#10;&#10;自動的に生成された説明">
            <a:extLst>
              <a:ext uri="{FF2B5EF4-FFF2-40B4-BE49-F238E27FC236}">
                <a16:creationId xmlns:a16="http://schemas.microsoft.com/office/drawing/2014/main" id="{DDE26DAE-86A5-CB61-46DB-AE2C3546FD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3592" y="1588569"/>
            <a:ext cx="2313043" cy="1800000"/>
          </a:xfrm>
          <a:prstGeom prst="rect">
            <a:avLst/>
          </a:prstGeom>
        </p:spPr>
      </p:pic>
      <p:pic>
        <p:nvPicPr>
          <p:cNvPr id="22" name="図 21" descr="ダイアグラム&#10;&#10;自動的に生成された説明">
            <a:extLst>
              <a:ext uri="{FF2B5EF4-FFF2-40B4-BE49-F238E27FC236}">
                <a16:creationId xmlns:a16="http://schemas.microsoft.com/office/drawing/2014/main" id="{539BFD94-2274-4DBF-1BF8-8EDA4CEB8C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23" name="テキスト ボックス 22">
            <a:extLst>
              <a:ext uri="{FF2B5EF4-FFF2-40B4-BE49-F238E27FC236}">
                <a16:creationId xmlns:a16="http://schemas.microsoft.com/office/drawing/2014/main" id="{262F2510-C48F-B968-FDD6-AE4E6B998693}"/>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テキスト ボックス 3">
            <a:extLst>
              <a:ext uri="{FF2B5EF4-FFF2-40B4-BE49-F238E27FC236}">
                <a16:creationId xmlns:a16="http://schemas.microsoft.com/office/drawing/2014/main" id="{38C2CE09-3F2C-86BC-A564-5C69D805A94F}"/>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8" name="グループ化 7">
            <a:extLst>
              <a:ext uri="{FF2B5EF4-FFF2-40B4-BE49-F238E27FC236}">
                <a16:creationId xmlns:a16="http://schemas.microsoft.com/office/drawing/2014/main" id="{01366F75-DA50-D106-4189-33B0DCF84A55}"/>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07E268AA-2417-B657-6CC9-3ECD9115AE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32D7ACD9-0A9F-F666-9D4C-E745CB6338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345420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858</TotalTime>
  <Words>4593</Words>
  <Application>Microsoft Office PowerPoint</Application>
  <PresentationFormat>ワイド画面</PresentationFormat>
  <Paragraphs>808</Paragraphs>
  <Slides>50</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50</vt:i4>
      </vt:variant>
    </vt:vector>
  </HeadingPairs>
  <TitlesOfParts>
    <vt:vector size="56" baseType="lpstr">
      <vt:lpstr>BIZ UDPゴシック</vt:lpstr>
      <vt:lpstr>Quicksand</vt:lpstr>
      <vt:lpstr>游ゴシック</vt:lpstr>
      <vt:lpstr>游ゴシック Light</vt:lpstr>
      <vt:lpstr>Arial</vt:lpstr>
      <vt:lpstr>Office テーマ</vt:lpstr>
      <vt:lpstr>はじめに</vt:lpstr>
      <vt:lpstr>iPaxの使い方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テレメディカ Fujiki</dc:creator>
  <cp:lastModifiedBy>テレメディカ Fujiki</cp:lastModifiedBy>
  <cp:revision>6</cp:revision>
  <dcterms:created xsi:type="dcterms:W3CDTF">2024-09-12T01:04:36Z</dcterms:created>
  <dcterms:modified xsi:type="dcterms:W3CDTF">2024-11-25T06:03:56Z</dcterms:modified>
</cp:coreProperties>
</file>