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0" r:id="rId2"/>
    <p:sldId id="288" r:id="rId3"/>
    <p:sldId id="270" r:id="rId4"/>
    <p:sldId id="261" r:id="rId5"/>
    <p:sldId id="256" r:id="rId6"/>
    <p:sldId id="339" r:id="rId7"/>
    <p:sldId id="263" r:id="rId8"/>
    <p:sldId id="257" r:id="rId9"/>
    <p:sldId id="262" r:id="rId10"/>
    <p:sldId id="264" r:id="rId11"/>
    <p:sldId id="265" r:id="rId12"/>
    <p:sldId id="266" r:id="rId13"/>
    <p:sldId id="267" r:id="rId14"/>
    <p:sldId id="268" r:id="rId15"/>
    <p:sldId id="318" r:id="rId16"/>
    <p:sldId id="319" r:id="rId17"/>
    <p:sldId id="320" r:id="rId18"/>
    <p:sldId id="323" r:id="rId19"/>
    <p:sldId id="325" r:id="rId20"/>
    <p:sldId id="327" r:id="rId21"/>
    <p:sldId id="329" r:id="rId22"/>
    <p:sldId id="331" r:id="rId23"/>
    <p:sldId id="333" r:id="rId24"/>
    <p:sldId id="335" r:id="rId25"/>
    <p:sldId id="337" r:id="rId26"/>
    <p:sldId id="259" r:id="rId27"/>
    <p:sldId id="26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9" r:id="rId46"/>
    <p:sldId id="290" r:id="rId47"/>
    <p:sldId id="291" r:id="rId48"/>
    <p:sldId id="292" r:id="rId49"/>
    <p:sldId id="293" r:id="rId50"/>
    <p:sldId id="294" r:id="rId5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使い方" id="{845CF52C-D744-4BA2-BE10-664C6B8DE453}">
          <p14:sldIdLst>
            <p14:sldId id="260"/>
            <p14:sldId id="288"/>
            <p14:sldId id="270"/>
          </p14:sldIdLst>
        </p14:section>
        <p14:section name="無料コンテンツ" id="{B0180080-0F08-4370-AD0D-26556FE7DE54}">
          <p14:sldIdLst>
            <p14:sldId id="261"/>
            <p14:sldId id="256"/>
            <p14:sldId id="339"/>
          </p14:sldIdLst>
        </p14:section>
        <p14:section name="有料コンテンツ｜肺音副雑音" id="{5B502404-CC46-4193-91FB-692C2CD4964A}">
          <p14:sldIdLst>
            <p14:sldId id="263"/>
            <p14:sldId id="257"/>
            <p14:sldId id="262"/>
            <p14:sldId id="264"/>
            <p14:sldId id="265"/>
            <p14:sldId id="266"/>
            <p14:sldId id="267"/>
            <p14:sldId id="268"/>
            <p14:sldId id="318"/>
            <p14:sldId id="319"/>
            <p14:sldId id="320"/>
            <p14:sldId id="323"/>
            <p14:sldId id="325"/>
            <p14:sldId id="327"/>
            <p14:sldId id="329"/>
            <p14:sldId id="331"/>
            <p14:sldId id="333"/>
            <p14:sldId id="335"/>
            <p14:sldId id="337"/>
          </p14:sldIdLst>
        </p14:section>
        <p14:section name="有料コンテンツ｜心音心雑音" id="{1A36E5CB-069D-4D5D-BBF6-77200E675094}">
          <p14:sldIdLst>
            <p14:sldId id="259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90"/>
            <p14:sldId id="291"/>
            <p14:sldId id="292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  <p15:guide id="4" pos="574" userDrawn="1">
          <p15:clr>
            <a:srgbClr val="A4A3A4"/>
          </p15:clr>
        </p15:guide>
        <p15:guide id="5" orient="horz" pos="3294" userDrawn="1">
          <p15:clr>
            <a:srgbClr val="A4A3A4"/>
          </p15:clr>
        </p15:guide>
        <p15:guide id="6" pos="2343" userDrawn="1">
          <p15:clr>
            <a:srgbClr val="A4A3A4"/>
          </p15:clr>
        </p15:guide>
        <p15:guide id="7" orient="horz" pos="436" userDrawn="1">
          <p15:clr>
            <a:srgbClr val="A4A3A4"/>
          </p15:clr>
        </p15:guide>
        <p15:guide id="8" pos="5609" userDrawn="1">
          <p15:clr>
            <a:srgbClr val="A4A3A4"/>
          </p15:clr>
        </p15:guide>
        <p15:guide id="9" pos="51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8C8"/>
    <a:srgbClr val="FE94B5"/>
    <a:srgbClr val="FFC1EA"/>
    <a:srgbClr val="F6F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0FBDB6-73AA-4FFC-91F1-61387C787941}" v="46" dt="2024-11-25T05:11:57.617"/>
    <p1510:client id="{1CFA2F0E-1475-42C4-BED7-4409D97A9617}" v="208" dt="2024-11-26T03:05:12.521"/>
    <p1510:client id="{AB77D0DC-114B-4EF0-9F5C-A157FB3AA4B5}" v="5" dt="2024-11-25T07:25:22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8" autoAdjust="0"/>
    <p:restoredTop sz="95782" autoAdjust="0"/>
  </p:normalViewPr>
  <p:slideViewPr>
    <p:cSldViewPr>
      <p:cViewPr varScale="1">
        <p:scale>
          <a:sx n="73" d="100"/>
          <a:sy n="73" d="100"/>
        </p:scale>
        <p:origin x="72" y="234"/>
      </p:cViewPr>
      <p:guideLst>
        <p:guide orient="horz" pos="1888"/>
        <p:guide pos="3840"/>
        <p:guide orient="horz" pos="1389"/>
        <p:guide pos="574"/>
        <p:guide orient="horz" pos="3294"/>
        <p:guide pos="2343"/>
        <p:guide orient="horz" pos="436"/>
        <p:guide pos="5609"/>
        <p:guide pos="515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テレメディカ Fujiki" userId="71a61da2d8b78357" providerId="LiveId" clId="{1CFA2F0E-1475-42C4-BED7-4409D97A9617}"/>
    <pc:docChg chg="undo custSel addSld delSld modSld modSection">
      <pc:chgData name="テレメディカ Fujiki" userId="71a61da2d8b78357" providerId="LiveId" clId="{1CFA2F0E-1475-42C4-BED7-4409D97A9617}" dt="2024-11-26T03:08:37.834" v="3536" actId="1035"/>
      <pc:docMkLst>
        <pc:docMk/>
      </pc:docMkLst>
      <pc:sldChg chg="addSp delSp modSp mod">
        <pc:chgData name="テレメディカ Fujiki" userId="71a61da2d8b78357" providerId="LiveId" clId="{1CFA2F0E-1475-42C4-BED7-4409D97A9617}" dt="2024-11-25T08:48:41.828" v="504" actId="478"/>
        <pc:sldMkLst>
          <pc:docMk/>
          <pc:sldMk cId="265159361" sldId="25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5159361" sldId="256"/>
            <ac:spMk id="2" creationId="{5A853450-6215-4314-9EBE-4CF71E4328D1}"/>
          </ac:spMkLst>
        </pc:spChg>
        <pc:spChg chg="mod">
          <ac:chgData name="テレメディカ Fujiki" userId="71a61da2d8b78357" providerId="LiveId" clId="{1CFA2F0E-1475-42C4-BED7-4409D97A9617}" dt="2024-11-25T08:46:30.460" v="477" actId="1076"/>
          <ac:spMkLst>
            <pc:docMk/>
            <pc:sldMk cId="265159361" sldId="256"/>
            <ac:spMk id="3" creationId="{8517106D-6038-5B79-68A5-AE566777D1B6}"/>
          </ac:spMkLst>
        </pc:spChg>
        <pc:spChg chg="del mod">
          <ac:chgData name="テレメディカ Fujiki" userId="71a61da2d8b78357" providerId="LiveId" clId="{1CFA2F0E-1475-42C4-BED7-4409D97A9617}" dt="2024-11-25T08:37:42.125" v="357" actId="478"/>
          <ac:spMkLst>
            <pc:docMk/>
            <pc:sldMk cId="265159361" sldId="256"/>
            <ac:spMk id="6" creationId="{AEE96B47-49F2-E54C-5E4E-5D475A77817F}"/>
          </ac:spMkLst>
        </pc:spChg>
        <pc:spChg chg="mod">
          <ac:chgData name="テレメディカ Fujiki" userId="71a61da2d8b78357" providerId="LiveId" clId="{1CFA2F0E-1475-42C4-BED7-4409D97A9617}" dt="2024-11-25T08:16:20.637" v="32" actId="1036"/>
          <ac:spMkLst>
            <pc:docMk/>
            <pc:sldMk cId="265159361" sldId="256"/>
            <ac:spMk id="8" creationId="{19B1591E-45BE-2813-BD63-808B1C840AB2}"/>
          </ac:spMkLst>
        </pc:spChg>
        <pc:spChg chg="del mod">
          <ac:chgData name="テレメディカ Fujiki" userId="71a61da2d8b78357" providerId="LiveId" clId="{1CFA2F0E-1475-42C4-BED7-4409D97A9617}" dt="2024-11-25T08:37:42.125" v="357" actId="478"/>
          <ac:spMkLst>
            <pc:docMk/>
            <pc:sldMk cId="265159361" sldId="256"/>
            <ac:spMk id="9" creationId="{4154B34F-618B-F344-A1AB-ED116B915DCA}"/>
          </ac:spMkLst>
        </pc:spChg>
        <pc:spChg chg="mod">
          <ac:chgData name="テレメディカ Fujiki" userId="71a61da2d8b78357" providerId="LiveId" clId="{1CFA2F0E-1475-42C4-BED7-4409D97A9617}" dt="2024-11-25T08:16:56.351" v="71" actId="1076"/>
          <ac:spMkLst>
            <pc:docMk/>
            <pc:sldMk cId="265159361" sldId="256"/>
            <ac:spMk id="11" creationId="{8AB59D61-0628-FFFB-5E6A-230B2D898C95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5159361" sldId="256"/>
            <ac:spMk id="12" creationId="{CD077905-94FE-FAA8-74C8-E975DD9FC51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5159361" sldId="256"/>
            <ac:spMk id="13" creationId="{A5C867E3-E363-D3D0-6F17-CE84DF83CCAB}"/>
          </ac:spMkLst>
        </pc:spChg>
        <pc:spChg chg="mod">
          <ac:chgData name="テレメディカ Fujiki" userId="71a61da2d8b78357" providerId="LiveId" clId="{1CFA2F0E-1475-42C4-BED7-4409D97A9617}" dt="2024-11-25T08:46:16.779" v="473" actId="1076"/>
          <ac:spMkLst>
            <pc:docMk/>
            <pc:sldMk cId="265159361" sldId="256"/>
            <ac:spMk id="14" creationId="{D6D70FA0-C89F-56C4-7781-20C30897A722}"/>
          </ac:spMkLst>
        </pc:spChg>
        <pc:spChg chg="mod">
          <ac:chgData name="テレメディカ Fujiki" userId="71a61da2d8b78357" providerId="LiveId" clId="{1CFA2F0E-1475-42C4-BED7-4409D97A9617}" dt="2024-11-25T08:19:17.944" v="77" actId="20577"/>
          <ac:spMkLst>
            <pc:docMk/>
            <pc:sldMk cId="265159361" sldId="256"/>
            <ac:spMk id="17" creationId="{69CE08DC-5506-062C-FD46-A46695B9A986}"/>
          </ac:spMkLst>
        </pc:spChg>
        <pc:spChg chg="add mod">
          <ac:chgData name="テレメディカ Fujiki" userId="71a61da2d8b78357" providerId="LiveId" clId="{1CFA2F0E-1475-42C4-BED7-4409D97A9617}" dt="2024-11-25T08:42:12.133" v="453"/>
          <ac:spMkLst>
            <pc:docMk/>
            <pc:sldMk cId="265159361" sldId="256"/>
            <ac:spMk id="21" creationId="{20FB0BC1-9BDE-648D-0F89-4A28CCA678A8}"/>
          </ac:spMkLst>
        </pc:spChg>
        <pc:spChg chg="add mod">
          <ac:chgData name="テレメディカ Fujiki" userId="71a61da2d8b78357" providerId="LiveId" clId="{1CFA2F0E-1475-42C4-BED7-4409D97A9617}" dt="2024-11-25T08:42:12.133" v="453"/>
          <ac:spMkLst>
            <pc:docMk/>
            <pc:sldMk cId="265159361" sldId="256"/>
            <ac:spMk id="22" creationId="{B7300ED0-FFDE-5D3F-DD3B-D803F318B1E7}"/>
          </ac:spMkLst>
        </pc:spChg>
        <pc:grpChg chg="add del mod">
          <ac:chgData name="テレメディカ Fujiki" userId="71a61da2d8b78357" providerId="LiveId" clId="{1CFA2F0E-1475-42C4-BED7-4409D97A9617}" dt="2024-11-25T08:46:30.460" v="477" actId="1076"/>
          <ac:grpSpMkLst>
            <pc:docMk/>
            <pc:sldMk cId="265159361" sldId="256"/>
            <ac:grpSpMk id="4" creationId="{D87C1552-64A9-3346-74A1-13D0FC783674}"/>
          </ac:grpSpMkLst>
        </pc:grpChg>
        <pc:picChg chg="del mod">
          <ac:chgData name="テレメディカ Fujiki" userId="71a61da2d8b78357" providerId="LiveId" clId="{1CFA2F0E-1475-42C4-BED7-4409D97A9617}" dt="2024-11-25T08:48:41.828" v="504" actId="478"/>
          <ac:picMkLst>
            <pc:docMk/>
            <pc:sldMk cId="265159361" sldId="256"/>
            <ac:picMk id="5" creationId="{61097DFB-D425-5C7A-5E7C-EA330E9D2FF4}"/>
          </ac:picMkLst>
        </pc:picChg>
        <pc:picChg chg="del">
          <ac:chgData name="テレメディカ Fujiki" userId="71a61da2d8b78357" providerId="LiveId" clId="{1CFA2F0E-1475-42C4-BED7-4409D97A9617}" dt="2024-11-25T08:47:37.026" v="484" actId="478"/>
          <ac:picMkLst>
            <pc:docMk/>
            <pc:sldMk cId="265159361" sldId="256"/>
            <ac:picMk id="7" creationId="{E59A1B7A-0962-E685-2C56-29FC3F409754}"/>
          </ac:picMkLst>
        </pc:picChg>
        <pc:picChg chg="ord">
          <ac:chgData name="テレメディカ Fujiki" userId="71a61da2d8b78357" providerId="LiveId" clId="{1CFA2F0E-1475-42C4-BED7-4409D97A9617}" dt="2024-11-25T08:48:30.369" v="502" actId="167"/>
          <ac:picMkLst>
            <pc:docMk/>
            <pc:sldMk cId="265159361" sldId="256"/>
            <ac:picMk id="16" creationId="{61B9D443-6F5A-89D9-E57A-F6853016836B}"/>
          </ac:picMkLst>
        </pc:picChg>
        <pc:picChg chg="add mod">
          <ac:chgData name="テレメディカ Fujiki" userId="71a61da2d8b78357" providerId="LiveId" clId="{1CFA2F0E-1475-42C4-BED7-4409D97A9617}" dt="2024-11-25T08:47:26.229" v="483" actId="1076"/>
          <ac:picMkLst>
            <pc:docMk/>
            <pc:sldMk cId="265159361" sldId="256"/>
            <ac:picMk id="24" creationId="{63489327-D109-D5E4-3B77-7AC01D7C171E}"/>
          </ac:picMkLst>
        </pc:picChg>
        <pc:picChg chg="add mod ord">
          <ac:chgData name="テレメディカ Fujiki" userId="71a61da2d8b78357" providerId="LiveId" clId="{1CFA2F0E-1475-42C4-BED7-4409D97A9617}" dt="2024-11-25T08:48:26.763" v="501" actId="167"/>
          <ac:picMkLst>
            <pc:docMk/>
            <pc:sldMk cId="265159361" sldId="256"/>
            <ac:picMk id="26" creationId="{18E7F6A2-E4EC-FAF2-F9F5-09B3CE2EE7B6}"/>
          </ac:picMkLst>
        </pc:picChg>
        <pc:picChg chg="mod">
          <ac:chgData name="テレメディカ Fujiki" userId="71a61da2d8b78357" providerId="LiveId" clId="{1CFA2F0E-1475-42C4-BED7-4409D97A9617}" dt="2024-11-25T08:46:30.460" v="477" actId="1076"/>
          <ac:picMkLst>
            <pc:docMk/>
            <pc:sldMk cId="265159361" sldId="256"/>
            <ac:picMk id="1030" creationId="{16E91609-6C85-45EC-1E02-2056262B1E84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8:21.971" v="3515" actId="1036"/>
        <pc:sldMkLst>
          <pc:docMk/>
          <pc:sldMk cId="4087451207" sldId="257"/>
        </pc:sldMkLst>
        <pc:spChg chg="add mod">
          <ac:chgData name="テレメディカ Fujiki" userId="71a61da2d8b78357" providerId="LiveId" clId="{1CFA2F0E-1475-42C4-BED7-4409D97A9617}" dt="2024-11-25T08:24:45.896" v="182"/>
          <ac:spMkLst>
            <pc:docMk/>
            <pc:sldMk cId="4087451207" sldId="257"/>
            <ac:spMk id="2" creationId="{F6E2E6FF-CBB5-20AF-CFAC-7B40DB2C43D0}"/>
          </ac:spMkLst>
        </pc:spChg>
        <pc:spChg chg="del mod">
          <ac:chgData name="テレメディカ Fujiki" userId="71a61da2d8b78357" providerId="LiveId" clId="{1CFA2F0E-1475-42C4-BED7-4409D97A9617}" dt="2024-11-25T08:21:25.086" v="90" actId="478"/>
          <ac:spMkLst>
            <pc:docMk/>
            <pc:sldMk cId="4087451207" sldId="257"/>
            <ac:spMk id="3" creationId="{4ECB060A-8A08-0AE1-CD91-3942CF5C0C0D}"/>
          </ac:spMkLst>
        </pc:spChg>
        <pc:spChg chg="del mod">
          <ac:chgData name="テレメディカ Fujiki" userId="71a61da2d8b78357" providerId="LiveId" clId="{1CFA2F0E-1475-42C4-BED7-4409D97A9617}" dt="2024-11-25T08:37:53.758" v="360" actId="478"/>
          <ac:spMkLst>
            <pc:docMk/>
            <pc:sldMk cId="4087451207" sldId="257"/>
            <ac:spMk id="5" creationId="{3EA3E996-1D0E-64F0-B614-DC8AED72EE98}"/>
          </ac:spMkLst>
        </pc:spChg>
        <pc:spChg chg="del mod">
          <ac:chgData name="テレメディカ Fujiki" userId="71a61da2d8b78357" providerId="LiveId" clId="{1CFA2F0E-1475-42C4-BED7-4409D97A9617}" dt="2024-11-25T08:37:53.758" v="360" actId="478"/>
          <ac:spMkLst>
            <pc:docMk/>
            <pc:sldMk cId="4087451207" sldId="257"/>
            <ac:spMk id="6" creationId="{62D12511-EFDD-FB45-16D2-D8427811C92E}"/>
          </ac:spMkLst>
        </pc:spChg>
        <pc:spChg chg="add mod">
          <ac:chgData name="テレメディカ Fujiki" userId="71a61da2d8b78357" providerId="LiveId" clId="{1CFA2F0E-1475-42C4-BED7-4409D97A9617}" dt="2024-11-25T08:42:01.287" v="449"/>
          <ac:spMkLst>
            <pc:docMk/>
            <pc:sldMk cId="4087451207" sldId="257"/>
            <ac:spMk id="9" creationId="{43C0C1E8-9CA2-A653-7BEA-A6CC40C6EB1B}"/>
          </ac:spMkLst>
        </pc:spChg>
        <pc:spChg chg="add mod">
          <ac:chgData name="テレメディカ Fujiki" userId="71a61da2d8b78357" providerId="LiveId" clId="{1CFA2F0E-1475-42C4-BED7-4409D97A9617}" dt="2024-11-25T08:42:01.287" v="449"/>
          <ac:spMkLst>
            <pc:docMk/>
            <pc:sldMk cId="4087451207" sldId="257"/>
            <ac:spMk id="10" creationId="{DDC26763-D8A5-AB20-BC52-E6D913BF8E12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087451207" sldId="257"/>
            <ac:spMk id="11" creationId="{815E9BBB-1DE8-8447-3293-9BCD06C6CB5F}"/>
          </ac:spMkLst>
        </pc:spChg>
        <pc:spChg chg="mod">
          <ac:chgData name="テレメディカ Fujiki" userId="71a61da2d8b78357" providerId="LiveId" clId="{1CFA2F0E-1475-42C4-BED7-4409D97A9617}" dt="2024-11-26T03:08:15.694" v="3508" actId="1036"/>
          <ac:spMkLst>
            <pc:docMk/>
            <pc:sldMk cId="4087451207" sldId="257"/>
            <ac:spMk id="30" creationId="{2AA1B792-2981-19D3-0EF3-DACE17F63467}"/>
          </ac:spMkLst>
        </pc:spChg>
        <pc:spChg chg="del">
          <ac:chgData name="テレメディカ Fujiki" userId="71a61da2d8b78357" providerId="LiveId" clId="{1CFA2F0E-1475-42C4-BED7-4409D97A9617}" dt="2024-11-25T08:28:42.877" v="243" actId="478"/>
          <ac:spMkLst>
            <pc:docMk/>
            <pc:sldMk cId="4087451207" sldId="257"/>
            <ac:spMk id="42" creationId="{8B829514-E05F-DF3C-85D1-2C647714810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087451207" sldId="257"/>
            <ac:spMk id="52" creationId="{E867B453-8B45-E8A7-7676-6B215E699F9B}"/>
          </ac:spMkLst>
        </pc:spChg>
        <pc:picChg chg="add mod">
          <ac:chgData name="テレメディカ Fujiki" userId="71a61da2d8b78357" providerId="LiveId" clId="{1CFA2F0E-1475-42C4-BED7-4409D97A9617}" dt="2024-11-26T03:08:21.971" v="3515" actId="1036"/>
          <ac:picMkLst>
            <pc:docMk/>
            <pc:sldMk cId="4087451207" sldId="257"/>
            <ac:picMk id="5" creationId="{BBDB326D-2F79-0E35-5A69-0DEC3C04C598}"/>
          </ac:picMkLst>
        </pc:picChg>
        <pc:picChg chg="add mod">
          <ac:chgData name="テレメディカ Fujiki" userId="71a61da2d8b78357" providerId="LiveId" clId="{1CFA2F0E-1475-42C4-BED7-4409D97A9617}" dt="2024-11-25T09:03:50.647" v="758" actId="1038"/>
          <ac:picMkLst>
            <pc:docMk/>
            <pc:sldMk cId="4087451207" sldId="257"/>
            <ac:picMk id="13" creationId="{E409C725-9D2D-BF6C-C1E7-7BE3B2BB0115}"/>
          </ac:picMkLst>
        </pc:picChg>
        <pc:picChg chg="add mod">
          <ac:chgData name="テレメディカ Fujiki" userId="71a61da2d8b78357" providerId="LiveId" clId="{1CFA2F0E-1475-42C4-BED7-4409D97A9617}" dt="2024-11-25T09:03:45.170" v="742"/>
          <ac:picMkLst>
            <pc:docMk/>
            <pc:sldMk cId="4087451207" sldId="257"/>
            <ac:picMk id="14" creationId="{A8441842-B808-CECE-A9F3-5C8FF4576750}"/>
          </ac:picMkLst>
        </pc:picChg>
        <pc:picChg chg="del">
          <ac:chgData name="テレメディカ Fujiki" userId="71a61da2d8b78357" providerId="LiveId" clId="{1CFA2F0E-1475-42C4-BED7-4409D97A9617}" dt="2024-11-25T08:57:38.676" v="540" actId="478"/>
          <ac:picMkLst>
            <pc:docMk/>
            <pc:sldMk cId="4087451207" sldId="257"/>
            <ac:picMk id="35" creationId="{30A10E86-BC21-98A7-F4E5-8B665BBAAFBC}"/>
          </ac:picMkLst>
        </pc:picChg>
        <pc:picChg chg="del">
          <ac:chgData name="テレメディカ Fujiki" userId="71a61da2d8b78357" providerId="LiveId" clId="{1CFA2F0E-1475-42C4-BED7-4409D97A9617}" dt="2024-11-26T02:59:10.511" v="3334" actId="478"/>
          <ac:picMkLst>
            <pc:docMk/>
            <pc:sldMk cId="4087451207" sldId="257"/>
            <ac:picMk id="50" creationId="{ADDD670F-6F43-B828-CACF-817B408AB581}"/>
          </ac:picMkLst>
        </pc:picChg>
        <pc:picChg chg="del">
          <ac:chgData name="テレメディカ Fujiki" userId="71a61da2d8b78357" providerId="LiveId" clId="{1CFA2F0E-1475-42C4-BED7-4409D97A9617}" dt="2024-11-25T09:03:44.875" v="741" actId="478"/>
          <ac:picMkLst>
            <pc:docMk/>
            <pc:sldMk cId="4087451207" sldId="257"/>
            <ac:picMk id="51" creationId="{81C0097F-D6EF-4B9D-3181-98DD7CA94810}"/>
          </ac:picMkLst>
        </pc:picChg>
      </pc:sldChg>
      <pc:sldChg chg="addSp delSp modSp mod">
        <pc:chgData name="テレメディカ Fujiki" userId="71a61da2d8b78357" providerId="LiveId" clId="{1CFA2F0E-1475-42C4-BED7-4409D97A9617}" dt="2024-11-25T10:23:16.866" v="2488"/>
        <pc:sldMkLst>
          <pc:docMk/>
          <pc:sldMk cId="1209814435" sldId="25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209814435" sldId="259"/>
            <ac:spMk id="2" creationId="{36C34EF7-4E9F-8601-67F9-32ACF36F8D92}"/>
          </ac:spMkLst>
        </pc:spChg>
        <pc:spChg chg="add mod">
          <ac:chgData name="テレメディカ Fujiki" userId="71a61da2d8b78357" providerId="LiveId" clId="{1CFA2F0E-1475-42C4-BED7-4409D97A9617}" dt="2024-11-25T08:24:22.069" v="164"/>
          <ac:spMkLst>
            <pc:docMk/>
            <pc:sldMk cId="1209814435" sldId="259"/>
            <ac:spMk id="7" creationId="{17E9BC37-2C88-38D5-7823-BE39D9F95FA5}"/>
          </ac:spMkLst>
        </pc:spChg>
        <pc:spChg chg="mod">
          <ac:chgData name="テレメディカ Fujiki" userId="71a61da2d8b78357" providerId="LiveId" clId="{1CFA2F0E-1475-42C4-BED7-4409D97A9617}" dt="2024-11-25T09:09:38.141" v="861"/>
          <ac:spMkLst>
            <pc:docMk/>
            <pc:sldMk cId="1209814435" sldId="259"/>
            <ac:spMk id="8" creationId="{8D2BDA5F-65A8-A403-E524-6B2C65DE46FA}"/>
          </ac:spMkLst>
        </pc:spChg>
        <pc:spChg chg="del mod">
          <ac:chgData name="テレメディカ Fujiki" userId="71a61da2d8b78357" providerId="LiveId" clId="{1CFA2F0E-1475-42C4-BED7-4409D97A9617}" dt="2024-11-25T08:22:02.744" v="108" actId="478"/>
          <ac:spMkLst>
            <pc:docMk/>
            <pc:sldMk cId="1209814435" sldId="259"/>
            <ac:spMk id="9" creationId="{B940E432-2A26-8B05-895E-382EA4564F25}"/>
          </ac:spMkLst>
        </pc:spChg>
        <pc:spChg chg="add mod">
          <ac:chgData name="テレメディカ Fujiki" userId="71a61da2d8b78357" providerId="LiveId" clId="{1CFA2F0E-1475-42C4-BED7-4409D97A9617}" dt="2024-11-25T08:41:31.093" v="431"/>
          <ac:spMkLst>
            <pc:docMk/>
            <pc:sldMk cId="1209814435" sldId="259"/>
            <ac:spMk id="10" creationId="{A31A3149-0756-1A97-8A6C-15C1ABC7E47E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209814435" sldId="259"/>
            <ac:spMk id="13" creationId="{4F783F2A-C637-1E99-47D9-F0557FD6A7F3}"/>
          </ac:spMkLst>
        </pc:spChg>
        <pc:spChg chg="add del mod">
          <ac:chgData name="テレメディカ Fujiki" userId="71a61da2d8b78357" providerId="LiveId" clId="{1CFA2F0E-1475-42C4-BED7-4409D97A9617}" dt="2024-11-25T10:23:10.111" v="2487" actId="21"/>
          <ac:spMkLst>
            <pc:docMk/>
            <pc:sldMk cId="1209814435" sldId="259"/>
            <ac:spMk id="15" creationId="{71695BDD-CF20-029A-C906-D8384F73850A}"/>
          </ac:spMkLst>
        </pc:spChg>
        <pc:spChg chg="del mod">
          <ac:chgData name="テレメディカ Fujiki" userId="71a61da2d8b78357" providerId="LiveId" clId="{1CFA2F0E-1475-42C4-BED7-4409D97A9617}" dt="2024-11-25T08:39:01.368" v="378" actId="478"/>
          <ac:spMkLst>
            <pc:docMk/>
            <pc:sldMk cId="1209814435" sldId="259"/>
            <ac:spMk id="16" creationId="{B980143D-F97A-3C98-0720-D25431D0BBB5}"/>
          </ac:spMkLst>
        </pc:spChg>
        <pc:spChg chg="del mod">
          <ac:chgData name="テレメディカ Fujiki" userId="71a61da2d8b78357" providerId="LiveId" clId="{1CFA2F0E-1475-42C4-BED7-4409D97A9617}" dt="2024-11-25T08:39:01.368" v="378" actId="478"/>
          <ac:spMkLst>
            <pc:docMk/>
            <pc:sldMk cId="1209814435" sldId="259"/>
            <ac:spMk id="17" creationId="{88AF6842-1AEC-310D-5F08-C3B13A2C1FBE}"/>
          </ac:spMkLst>
        </pc:spChg>
        <pc:spChg chg="add mod">
          <ac:chgData name="テレメディカ Fujiki" userId="71a61da2d8b78357" providerId="LiveId" clId="{1CFA2F0E-1475-42C4-BED7-4409D97A9617}" dt="2024-11-25T10:23:16.866" v="2488"/>
          <ac:spMkLst>
            <pc:docMk/>
            <pc:sldMk cId="1209814435" sldId="259"/>
            <ac:spMk id="24" creationId="{71695BDD-CF20-029A-C906-D8384F73850A}"/>
          </ac:spMkLst>
        </pc:spChg>
        <pc:picChg chg="del">
          <ac:chgData name="テレメディカ Fujiki" userId="71a61da2d8b78357" providerId="LiveId" clId="{1CFA2F0E-1475-42C4-BED7-4409D97A9617}" dt="2024-11-25T09:05:20.491" v="782" actId="478"/>
          <ac:picMkLst>
            <pc:docMk/>
            <pc:sldMk cId="1209814435" sldId="259"/>
            <ac:picMk id="4" creationId="{EF8BF91D-EA65-E554-2C83-E43BB7B91AAC}"/>
          </ac:picMkLst>
        </pc:picChg>
        <pc:picChg chg="del">
          <ac:chgData name="テレメディカ Fujiki" userId="71a61da2d8b78357" providerId="LiveId" clId="{1CFA2F0E-1475-42C4-BED7-4409D97A9617}" dt="2024-11-25T09:05:49.501" v="791" actId="478"/>
          <ac:picMkLst>
            <pc:docMk/>
            <pc:sldMk cId="1209814435" sldId="259"/>
            <ac:picMk id="12" creationId="{C69F6272-6DA8-7E0D-505A-43B76D87FDC0}"/>
          </ac:picMkLst>
        </pc:picChg>
        <pc:picChg chg="add del mod">
          <ac:chgData name="テレメディカ Fujiki" userId="71a61da2d8b78357" providerId="LiveId" clId="{1CFA2F0E-1475-42C4-BED7-4409D97A9617}" dt="2024-11-25T09:05:18.873" v="781" actId="21"/>
          <ac:picMkLst>
            <pc:docMk/>
            <pc:sldMk cId="1209814435" sldId="259"/>
            <ac:picMk id="20" creationId="{40E8F83E-AEBA-D5D3-C1C9-CABBB4A81118}"/>
          </ac:picMkLst>
        </pc:picChg>
        <pc:picChg chg="add mod">
          <ac:chgData name="テレメディカ Fujiki" userId="71a61da2d8b78357" providerId="LiveId" clId="{1CFA2F0E-1475-42C4-BED7-4409D97A9617}" dt="2024-11-25T09:05:26.160" v="785" actId="1036"/>
          <ac:picMkLst>
            <pc:docMk/>
            <pc:sldMk cId="1209814435" sldId="259"/>
            <ac:picMk id="21" creationId="{40E8F83E-AEBA-D5D3-C1C9-CABBB4A81118}"/>
          </ac:picMkLst>
        </pc:picChg>
        <pc:picChg chg="add mod ord">
          <ac:chgData name="テレメディカ Fujiki" userId="71a61da2d8b78357" providerId="LiveId" clId="{1CFA2F0E-1475-42C4-BED7-4409D97A9617}" dt="2024-11-25T09:05:59.893" v="802" actId="167"/>
          <ac:picMkLst>
            <pc:docMk/>
            <pc:sldMk cId="1209814435" sldId="259"/>
            <ac:picMk id="23" creationId="{13FBF546-A771-1E3D-C6ED-8EF740704C42}"/>
          </ac:picMkLst>
        </pc:picChg>
      </pc:sldChg>
      <pc:sldChg chg="addSp delSp modSp mod">
        <pc:chgData name="テレメディカ Fujiki" userId="71a61da2d8b78357" providerId="LiveId" clId="{1CFA2F0E-1475-42C4-BED7-4409D97A9617}" dt="2024-11-25T10:12:55.842" v="2376" actId="2"/>
        <pc:sldMkLst>
          <pc:docMk/>
          <pc:sldMk cId="481370521" sldId="260"/>
        </pc:sldMkLst>
        <pc:spChg chg="mod">
          <ac:chgData name="テレメディカ Fujiki" userId="71a61da2d8b78357" providerId="LiveId" clId="{1CFA2F0E-1475-42C4-BED7-4409D97A9617}" dt="2024-11-25T08:35:24.449" v="303" actId="14100"/>
          <ac:spMkLst>
            <pc:docMk/>
            <pc:sldMk cId="481370521" sldId="260"/>
            <ac:spMk id="2" creationId="{87006542-3D9A-F5D9-86C2-373D12556084}"/>
          </ac:spMkLst>
        </pc:spChg>
        <pc:spChg chg="mod">
          <ac:chgData name="テレメディカ Fujiki" userId="71a61da2d8b78357" providerId="LiveId" clId="{1CFA2F0E-1475-42C4-BED7-4409D97A9617}" dt="2024-11-25T10:12:55.842" v="2376" actId="2"/>
          <ac:spMkLst>
            <pc:docMk/>
            <pc:sldMk cId="481370521" sldId="260"/>
            <ac:spMk id="3" creationId="{36E77CC8-CCAC-74FB-9E4E-B5225C61AD2F}"/>
          </ac:spMkLst>
        </pc:spChg>
        <pc:spChg chg="del mod">
          <ac:chgData name="テレメディカ Fujiki" userId="71a61da2d8b78357" providerId="LiveId" clId="{1CFA2F0E-1475-42C4-BED7-4409D97A9617}" dt="2024-11-25T08:21:08.411" v="85" actId="478"/>
          <ac:spMkLst>
            <pc:docMk/>
            <pc:sldMk cId="481370521" sldId="260"/>
            <ac:spMk id="4" creationId="{45958965-3F5B-8F06-D56B-141A8CBC125C}"/>
          </ac:spMkLst>
        </pc:spChg>
        <pc:spChg chg="mod">
          <ac:chgData name="テレメディカ Fujiki" userId="71a61da2d8b78357" providerId="LiveId" clId="{1CFA2F0E-1475-42C4-BED7-4409D97A9617}" dt="2024-11-25T08:42:51.767" v="461" actId="1076"/>
          <ac:spMkLst>
            <pc:docMk/>
            <pc:sldMk cId="481370521" sldId="260"/>
            <ac:spMk id="5" creationId="{E4566314-E538-EB40-95E7-BBDC946719DA}"/>
          </ac:spMkLst>
        </pc:spChg>
        <pc:spChg chg="add mod">
          <ac:chgData name="テレメディカ Fujiki" userId="71a61da2d8b78357" providerId="LiveId" clId="{1CFA2F0E-1475-42C4-BED7-4409D97A9617}" dt="2024-11-25T08:21:08.674" v="86"/>
          <ac:spMkLst>
            <pc:docMk/>
            <pc:sldMk cId="481370521" sldId="260"/>
            <ac:spMk id="6" creationId="{4DFCC24A-AB1F-0EAB-ACB6-BC7D7605E02A}"/>
          </ac:spMkLst>
        </pc:spChg>
        <pc:spChg chg="del mod">
          <ac:chgData name="テレメディカ Fujiki" userId="71a61da2d8b78357" providerId="LiveId" clId="{1CFA2F0E-1475-42C4-BED7-4409D97A9617}" dt="2024-11-25T08:35:26.249" v="304" actId="478"/>
          <ac:spMkLst>
            <pc:docMk/>
            <pc:sldMk cId="481370521" sldId="260"/>
            <ac:spMk id="7" creationId="{7E4C5D08-C4AA-EB94-8429-9E597676A802}"/>
          </ac:spMkLst>
        </pc:spChg>
        <pc:spChg chg="del mod">
          <ac:chgData name="テレメディカ Fujiki" userId="71a61da2d8b78357" providerId="LiveId" clId="{1CFA2F0E-1475-42C4-BED7-4409D97A9617}" dt="2024-11-25T08:42:39.183" v="459" actId="478"/>
          <ac:spMkLst>
            <pc:docMk/>
            <pc:sldMk cId="481370521" sldId="260"/>
            <ac:spMk id="8" creationId="{7C102957-13F0-A512-9962-48E38F546A04}"/>
          </ac:spMkLst>
        </pc:spChg>
        <pc:spChg chg="del mod">
          <ac:chgData name="テレメディカ Fujiki" userId="71a61da2d8b78357" providerId="LiveId" clId="{1CFA2F0E-1475-42C4-BED7-4409D97A9617}" dt="2024-11-25T08:42:39.183" v="459" actId="478"/>
          <ac:spMkLst>
            <pc:docMk/>
            <pc:sldMk cId="481370521" sldId="260"/>
            <ac:spMk id="9" creationId="{0A083D44-966B-0976-D014-FABB86ACE9BA}"/>
          </ac:spMkLst>
        </pc:spChg>
        <pc:spChg chg="add mod">
          <ac:chgData name="テレメディカ Fujiki" userId="71a61da2d8b78357" providerId="LiveId" clId="{1CFA2F0E-1475-42C4-BED7-4409D97A9617}" dt="2024-11-25T08:42:39.357" v="460"/>
          <ac:spMkLst>
            <pc:docMk/>
            <pc:sldMk cId="481370521" sldId="260"/>
            <ac:spMk id="13" creationId="{090F6BB6-5A28-8547-FF9A-47555FCE27DE}"/>
          </ac:spMkLst>
        </pc:spChg>
        <pc:spChg chg="add mod">
          <ac:chgData name="テレメディカ Fujiki" userId="71a61da2d8b78357" providerId="LiveId" clId="{1CFA2F0E-1475-42C4-BED7-4409D97A9617}" dt="2024-11-25T08:42:39.357" v="460"/>
          <ac:spMkLst>
            <pc:docMk/>
            <pc:sldMk cId="481370521" sldId="260"/>
            <ac:spMk id="14" creationId="{6E5EE352-3708-8DB1-E921-677F95C52BA3}"/>
          </ac:spMkLst>
        </pc:spChg>
      </pc:sldChg>
      <pc:sldChg chg="addSp delSp modSp mod">
        <pc:chgData name="テレメディカ Fujiki" userId="71a61da2d8b78357" providerId="LiveId" clId="{1CFA2F0E-1475-42C4-BED7-4409D97A9617}" dt="2024-11-25T08:45:59.994" v="472" actId="1076"/>
        <pc:sldMkLst>
          <pc:docMk/>
          <pc:sldMk cId="3373020154" sldId="261"/>
        </pc:sldMkLst>
        <pc:spChg chg="mod">
          <ac:chgData name="テレメディカ Fujiki" userId="71a61da2d8b78357" providerId="LiveId" clId="{1CFA2F0E-1475-42C4-BED7-4409D97A9617}" dt="2024-11-25T08:13:15.440" v="2" actId="1076"/>
          <ac:spMkLst>
            <pc:docMk/>
            <pc:sldMk cId="3373020154" sldId="261"/>
            <ac:spMk id="3" creationId="{E9363618-065A-695D-E650-648FCC9F5555}"/>
          </ac:spMkLst>
        </pc:spChg>
        <pc:spChg chg="del mod">
          <ac:chgData name="テレメディカ Fujiki" userId="71a61da2d8b78357" providerId="LiveId" clId="{1CFA2F0E-1475-42C4-BED7-4409D97A9617}" dt="2024-11-25T08:37:36.994" v="355" actId="478"/>
          <ac:spMkLst>
            <pc:docMk/>
            <pc:sldMk cId="3373020154" sldId="261"/>
            <ac:spMk id="5" creationId="{23E3EB71-F363-8F61-8544-5F53C238C781}"/>
          </ac:spMkLst>
        </pc:spChg>
        <pc:spChg chg="del mod">
          <ac:chgData name="テレメディカ Fujiki" userId="71a61da2d8b78357" providerId="LiveId" clId="{1CFA2F0E-1475-42C4-BED7-4409D97A9617}" dt="2024-11-25T08:37:36.994" v="355" actId="478"/>
          <ac:spMkLst>
            <pc:docMk/>
            <pc:sldMk cId="3373020154" sldId="261"/>
            <ac:spMk id="6" creationId="{43AA7D15-6B11-0E64-F543-50F43165E94F}"/>
          </ac:spMkLst>
        </pc:spChg>
        <pc:spChg chg="add mod">
          <ac:chgData name="テレメディカ Fujiki" userId="71a61da2d8b78357" providerId="LiveId" clId="{1CFA2F0E-1475-42C4-BED7-4409D97A9617}" dt="2024-11-25T08:20:51.776" v="81"/>
          <ac:spMkLst>
            <pc:docMk/>
            <pc:sldMk cId="3373020154" sldId="261"/>
            <ac:spMk id="7" creationId="{917EF9FF-EA5A-A260-DFA5-5A65B1EBACB7}"/>
          </ac:spMkLst>
        </pc:spChg>
        <pc:spChg chg="del mod">
          <ac:chgData name="テレメディカ Fujiki" userId="71a61da2d8b78357" providerId="LiveId" clId="{1CFA2F0E-1475-42C4-BED7-4409D97A9617}" dt="2024-11-25T08:20:51.465" v="80" actId="478"/>
          <ac:spMkLst>
            <pc:docMk/>
            <pc:sldMk cId="3373020154" sldId="261"/>
            <ac:spMk id="8" creationId="{61CB2AAB-BB6A-F846-3950-D4718444F25B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373020154" sldId="261"/>
            <ac:spMk id="11" creationId="{BCFB667E-33E2-9ADD-83E3-CF0AA7FE46CE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73020154" sldId="261"/>
            <ac:spMk id="13" creationId="{221F22EA-6A81-157C-2890-96332B71C15F}"/>
          </ac:spMkLst>
        </pc:spChg>
        <pc:spChg chg="mod">
          <ac:chgData name="テレメディカ Fujiki" userId="71a61da2d8b78357" providerId="LiveId" clId="{1CFA2F0E-1475-42C4-BED7-4409D97A9617}" dt="2024-11-25T08:26:50.485" v="193" actId="20577"/>
          <ac:spMkLst>
            <pc:docMk/>
            <pc:sldMk cId="3373020154" sldId="261"/>
            <ac:spMk id="16" creationId="{9413C8FF-FC55-7D25-72F0-43762B7F56BF}"/>
          </ac:spMkLst>
        </pc:spChg>
        <pc:spChg chg="mod">
          <ac:chgData name="テレメディカ Fujiki" userId="71a61da2d8b78357" providerId="LiveId" clId="{1CFA2F0E-1475-42C4-BED7-4409D97A9617}" dt="2024-11-25T08:27:23.551" v="204" actId="20577"/>
          <ac:spMkLst>
            <pc:docMk/>
            <pc:sldMk cId="3373020154" sldId="261"/>
            <ac:spMk id="17" creationId="{6379A86B-D039-A3D3-13BB-0FA3F33833CB}"/>
          </ac:spMkLst>
        </pc:spChg>
        <pc:spChg chg="mod">
          <ac:chgData name="テレメディカ Fujiki" userId="71a61da2d8b78357" providerId="LiveId" clId="{1CFA2F0E-1475-42C4-BED7-4409D97A9617}" dt="2024-11-25T08:28:00.409" v="223" actId="20577"/>
          <ac:spMkLst>
            <pc:docMk/>
            <pc:sldMk cId="3373020154" sldId="261"/>
            <ac:spMk id="18" creationId="{C001BFE5-753A-0029-C1F8-0203B7C8E966}"/>
          </ac:spMkLst>
        </pc:spChg>
        <pc:spChg chg="mod">
          <ac:chgData name="テレメディカ Fujiki" userId="71a61da2d8b78357" providerId="LiveId" clId="{1CFA2F0E-1475-42C4-BED7-4409D97A9617}" dt="2024-11-25T08:15:53.586" v="5" actId="1076"/>
          <ac:spMkLst>
            <pc:docMk/>
            <pc:sldMk cId="3373020154" sldId="261"/>
            <ac:spMk id="19" creationId="{853C6648-1246-2A12-52FA-079147ED9DDB}"/>
          </ac:spMkLst>
        </pc:spChg>
        <pc:spChg chg="add del mod">
          <ac:chgData name="テレメディカ Fujiki" userId="71a61da2d8b78357" providerId="LiveId" clId="{1CFA2F0E-1475-42C4-BED7-4409D97A9617}" dt="2024-11-25T08:42:16.818" v="454" actId="478"/>
          <ac:spMkLst>
            <pc:docMk/>
            <pc:sldMk cId="3373020154" sldId="261"/>
            <ac:spMk id="20" creationId="{76730216-52F4-62B3-9D9F-BD58595FE176}"/>
          </ac:spMkLst>
        </pc:spChg>
        <pc:spChg chg="add del mod">
          <ac:chgData name="テレメディカ Fujiki" userId="71a61da2d8b78357" providerId="LiveId" clId="{1CFA2F0E-1475-42C4-BED7-4409D97A9617}" dt="2024-11-25T08:42:16.818" v="454" actId="478"/>
          <ac:spMkLst>
            <pc:docMk/>
            <pc:sldMk cId="3373020154" sldId="261"/>
            <ac:spMk id="21" creationId="{4D1F932B-08F0-9CB4-F32C-9E0AF3D43FD9}"/>
          </ac:spMkLst>
        </pc:spChg>
        <pc:spChg chg="add mod">
          <ac:chgData name="テレメディカ Fujiki" userId="71a61da2d8b78357" providerId="LiveId" clId="{1CFA2F0E-1475-42C4-BED7-4409D97A9617}" dt="2024-11-25T08:42:17.037" v="455"/>
          <ac:spMkLst>
            <pc:docMk/>
            <pc:sldMk cId="3373020154" sldId="261"/>
            <ac:spMk id="22" creationId="{85BAD660-BB55-B3DD-A301-2B97494B54EA}"/>
          </ac:spMkLst>
        </pc:spChg>
        <pc:spChg chg="add mod">
          <ac:chgData name="テレメディカ Fujiki" userId="71a61da2d8b78357" providerId="LiveId" clId="{1CFA2F0E-1475-42C4-BED7-4409D97A9617}" dt="2024-11-25T08:42:17.037" v="455"/>
          <ac:spMkLst>
            <pc:docMk/>
            <pc:sldMk cId="3373020154" sldId="261"/>
            <ac:spMk id="23" creationId="{1169BACF-F1FD-3F2E-060B-70145ED10D34}"/>
          </ac:spMkLst>
        </pc:spChg>
        <pc:picChg chg="del">
          <ac:chgData name="テレメディカ Fujiki" userId="71a61da2d8b78357" providerId="LiveId" clId="{1CFA2F0E-1475-42C4-BED7-4409D97A9617}" dt="2024-11-25T08:45:55.119" v="469" actId="478"/>
          <ac:picMkLst>
            <pc:docMk/>
            <pc:sldMk cId="3373020154" sldId="261"/>
            <ac:picMk id="4" creationId="{BE14B218-04AA-C803-2F8D-46D86EF32AE8}"/>
          </ac:picMkLst>
        </pc:picChg>
        <pc:picChg chg="add mod">
          <ac:chgData name="テレメディカ Fujiki" userId="71a61da2d8b78357" providerId="LiveId" clId="{1CFA2F0E-1475-42C4-BED7-4409D97A9617}" dt="2024-11-25T08:45:59.994" v="472" actId="1076"/>
          <ac:picMkLst>
            <pc:docMk/>
            <pc:sldMk cId="3373020154" sldId="261"/>
            <ac:picMk id="25" creationId="{D6F26C57-36F9-ABBF-38C4-A8888A5A8609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7:50.515" v="3482" actId="1035"/>
        <pc:sldMkLst>
          <pc:docMk/>
          <pc:sldMk cId="23454207" sldId="262"/>
        </pc:sldMkLst>
        <pc:spChg chg="add mod">
          <ac:chgData name="テレメディカ Fujiki" userId="71a61da2d8b78357" providerId="LiveId" clId="{1CFA2F0E-1475-42C4-BED7-4409D97A9617}" dt="2024-11-25T08:24:44.582" v="181"/>
          <ac:spMkLst>
            <pc:docMk/>
            <pc:sldMk cId="23454207" sldId="262"/>
            <ac:spMk id="2" creationId="{1250C8AB-4177-9593-FDC0-C34030455B67}"/>
          </ac:spMkLst>
        </pc:spChg>
        <pc:spChg chg="del mod">
          <ac:chgData name="テレメディカ Fujiki" userId="71a61da2d8b78357" providerId="LiveId" clId="{1CFA2F0E-1475-42C4-BED7-4409D97A9617}" dt="2024-11-25T08:21:28.135" v="91" actId="478"/>
          <ac:spMkLst>
            <pc:docMk/>
            <pc:sldMk cId="23454207" sldId="262"/>
            <ac:spMk id="4" creationId="{38C2CE09-3F2C-86BC-A564-5C69D805A94F}"/>
          </ac:spMkLst>
        </pc:spChg>
        <pc:spChg chg="del mod">
          <ac:chgData name="テレメディカ Fujiki" userId="71a61da2d8b78357" providerId="LiveId" clId="{1CFA2F0E-1475-42C4-BED7-4409D97A9617}" dt="2024-11-25T08:37:57.736" v="361" actId="478"/>
          <ac:spMkLst>
            <pc:docMk/>
            <pc:sldMk cId="23454207" sldId="262"/>
            <ac:spMk id="5" creationId="{D058E8A3-4D3C-F2F3-092B-1CB1754D1418}"/>
          </ac:spMkLst>
        </pc:spChg>
        <pc:spChg chg="del mod">
          <ac:chgData name="テレメディカ Fujiki" userId="71a61da2d8b78357" providerId="LiveId" clId="{1CFA2F0E-1475-42C4-BED7-4409D97A9617}" dt="2024-11-25T08:37:57.736" v="361" actId="478"/>
          <ac:spMkLst>
            <pc:docMk/>
            <pc:sldMk cId="23454207" sldId="262"/>
            <ac:spMk id="6" creationId="{44DD8AE3-6545-FA08-3932-BCD6EBD08DDE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3454207" sldId="262"/>
            <ac:spMk id="11" creationId="{200950E7-1239-4250-A38F-3C38C17B6BCA}"/>
          </ac:spMkLst>
        </pc:spChg>
        <pc:spChg chg="add mod">
          <ac:chgData name="テレメディカ Fujiki" userId="71a61da2d8b78357" providerId="LiveId" clId="{1CFA2F0E-1475-42C4-BED7-4409D97A9617}" dt="2024-11-25T08:41:59.577" v="448"/>
          <ac:spMkLst>
            <pc:docMk/>
            <pc:sldMk cId="23454207" sldId="262"/>
            <ac:spMk id="12" creationId="{83C8B967-C2FE-9B89-87CD-67ACA99534CE}"/>
          </ac:spMkLst>
        </pc:spChg>
        <pc:spChg chg="add mod">
          <ac:chgData name="テレメディカ Fujiki" userId="71a61da2d8b78357" providerId="LiveId" clId="{1CFA2F0E-1475-42C4-BED7-4409D97A9617}" dt="2024-11-25T08:41:59.577" v="448"/>
          <ac:spMkLst>
            <pc:docMk/>
            <pc:sldMk cId="23454207" sldId="262"/>
            <ac:spMk id="13" creationId="{8E2D148C-34CC-9CA8-B17A-A53D4DC6C5C5}"/>
          </ac:spMkLst>
        </pc:spChg>
        <pc:spChg chg="del">
          <ac:chgData name="テレメディカ Fujiki" userId="71a61da2d8b78357" providerId="LiveId" clId="{1CFA2F0E-1475-42C4-BED7-4409D97A9617}" dt="2024-11-25T08:29:02.858" v="261" actId="478"/>
          <ac:spMkLst>
            <pc:docMk/>
            <pc:sldMk cId="23454207" sldId="262"/>
            <ac:spMk id="17" creationId="{C46A80B9-58DB-ADAC-47D9-20C44D4EA76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3454207" sldId="262"/>
            <ac:spMk id="23" creationId="{262F2510-C48F-B968-FDD6-AE4E6B998693}"/>
          </ac:spMkLst>
        </pc:spChg>
        <pc:spChg chg="mod">
          <ac:chgData name="テレメディカ Fujiki" userId="71a61da2d8b78357" providerId="LiveId" clId="{1CFA2F0E-1475-42C4-BED7-4409D97A9617}" dt="2024-11-26T03:07:50.515" v="3482" actId="1035"/>
          <ac:spMkLst>
            <pc:docMk/>
            <pc:sldMk cId="23454207" sldId="262"/>
            <ac:spMk id="30" creationId="{117A6CD3-CEF1-21A0-9732-84C742469637}"/>
          </ac:spMkLst>
        </pc:spChg>
        <pc:picChg chg="add mod">
          <ac:chgData name="テレメディカ Fujiki" userId="71a61da2d8b78357" providerId="LiveId" clId="{1CFA2F0E-1475-42C4-BED7-4409D97A9617}" dt="2024-11-26T03:07:29.320" v="3467" actId="1037"/>
          <ac:picMkLst>
            <pc:docMk/>
            <pc:sldMk cId="23454207" sldId="262"/>
            <ac:picMk id="5" creationId="{64E3416B-485C-BBC1-70D1-DA51EB93DCE4}"/>
          </ac:picMkLst>
        </pc:picChg>
        <pc:picChg chg="del">
          <ac:chgData name="テレメディカ Fujiki" userId="71a61da2d8b78357" providerId="LiveId" clId="{1CFA2F0E-1475-42C4-BED7-4409D97A9617}" dt="2024-11-25T08:58:02.945" v="555" actId="478"/>
          <ac:picMkLst>
            <pc:docMk/>
            <pc:sldMk cId="23454207" sldId="262"/>
            <ac:picMk id="7" creationId="{E106EEAC-8426-1475-9A80-DA662DF7B1C1}"/>
          </ac:picMkLst>
        </pc:picChg>
        <pc:picChg chg="add del mod">
          <ac:chgData name="テレメディカ Fujiki" userId="71a61da2d8b78357" providerId="LiveId" clId="{1CFA2F0E-1475-42C4-BED7-4409D97A9617}" dt="2024-11-25T08:58:01.169" v="554" actId="21"/>
          <ac:picMkLst>
            <pc:docMk/>
            <pc:sldMk cId="23454207" sldId="262"/>
            <ac:picMk id="15" creationId="{AEC51DA5-7879-A2A0-16AC-C9997C4A103A}"/>
          </ac:picMkLst>
        </pc:picChg>
        <pc:picChg chg="add mod">
          <ac:chgData name="テレメディカ Fujiki" userId="71a61da2d8b78357" providerId="LiveId" clId="{1CFA2F0E-1475-42C4-BED7-4409D97A9617}" dt="2024-11-25T09:03:40.950" v="740" actId="1038"/>
          <ac:picMkLst>
            <pc:docMk/>
            <pc:sldMk cId="23454207" sldId="262"/>
            <ac:picMk id="16" creationId="{AEC51DA5-7879-A2A0-16AC-C9997C4A103A}"/>
          </ac:picMkLst>
        </pc:picChg>
        <pc:picChg chg="add mod">
          <ac:chgData name="テレメディカ Fujiki" userId="71a61da2d8b78357" providerId="LiveId" clId="{1CFA2F0E-1475-42C4-BED7-4409D97A9617}" dt="2024-11-25T09:03:35.871" v="726"/>
          <ac:picMkLst>
            <pc:docMk/>
            <pc:sldMk cId="23454207" sldId="262"/>
            <ac:picMk id="18" creationId="{EEBE00E8-7643-FBDC-4DAF-A58B474CDD99}"/>
          </ac:picMkLst>
        </pc:picChg>
        <pc:picChg chg="del">
          <ac:chgData name="テレメディカ Fujiki" userId="71a61da2d8b78357" providerId="LiveId" clId="{1CFA2F0E-1475-42C4-BED7-4409D97A9617}" dt="2024-11-26T03:00:32.527" v="3341" actId="478"/>
          <ac:picMkLst>
            <pc:docMk/>
            <pc:sldMk cId="23454207" sldId="262"/>
            <ac:picMk id="21" creationId="{DDE26DAE-86A5-CB61-46DB-AE2C3546FD3A}"/>
          </ac:picMkLst>
        </pc:picChg>
        <pc:picChg chg="del">
          <ac:chgData name="テレメディカ Fujiki" userId="71a61da2d8b78357" providerId="LiveId" clId="{1CFA2F0E-1475-42C4-BED7-4409D97A9617}" dt="2024-11-25T09:03:35.672" v="725" actId="478"/>
          <ac:picMkLst>
            <pc:docMk/>
            <pc:sldMk cId="23454207" sldId="262"/>
            <ac:picMk id="22" creationId="{539BFD94-2274-4DBF-1BF8-8EDA4CEB8CF1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8:37.834" v="3536" actId="1035"/>
        <pc:sldMkLst>
          <pc:docMk/>
          <pc:sldMk cId="2068579243" sldId="263"/>
        </pc:sldMkLst>
        <pc:spChg chg="add mod">
          <ac:chgData name="テレメディカ Fujiki" userId="71a61da2d8b78357" providerId="LiveId" clId="{1CFA2F0E-1475-42C4-BED7-4409D97A9617}" dt="2024-11-25T08:24:46.754" v="183"/>
          <ac:spMkLst>
            <pc:docMk/>
            <pc:sldMk cId="2068579243" sldId="263"/>
            <ac:spMk id="2" creationId="{00F7955B-A480-5CBC-24BD-656539AEA354}"/>
          </ac:spMkLst>
        </pc:spChg>
        <pc:spChg chg="del mod">
          <ac:chgData name="テレメディカ Fujiki" userId="71a61da2d8b78357" providerId="LiveId" clId="{1CFA2F0E-1475-42C4-BED7-4409D97A9617}" dt="2024-11-25T08:21:23.193" v="89" actId="478"/>
          <ac:spMkLst>
            <pc:docMk/>
            <pc:sldMk cId="2068579243" sldId="263"/>
            <ac:spMk id="3" creationId="{3AA9CD4B-67D0-2798-32B4-EDBC2C3A8A31}"/>
          </ac:spMkLst>
        </pc:spChg>
        <pc:spChg chg="del mod">
          <ac:chgData name="テレメディカ Fujiki" userId="71a61da2d8b78357" providerId="LiveId" clId="{1CFA2F0E-1475-42C4-BED7-4409D97A9617}" dt="2024-11-25T08:37:50.265" v="359" actId="478"/>
          <ac:spMkLst>
            <pc:docMk/>
            <pc:sldMk cId="2068579243" sldId="263"/>
            <ac:spMk id="5" creationId="{652A44A5-165D-81B0-BBF3-6D4B74166FFC}"/>
          </ac:spMkLst>
        </pc:spChg>
        <pc:spChg chg="del mod">
          <ac:chgData name="テレメディカ Fujiki" userId="71a61da2d8b78357" providerId="LiveId" clId="{1CFA2F0E-1475-42C4-BED7-4409D97A9617}" dt="2024-11-25T08:37:50.265" v="359" actId="478"/>
          <ac:spMkLst>
            <pc:docMk/>
            <pc:sldMk cId="2068579243" sldId="263"/>
            <ac:spMk id="6" creationId="{CB768F10-2E7F-7D39-433E-151554673CD6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068579243" sldId="263"/>
            <ac:spMk id="11" creationId="{E3B97D74-920B-6B74-50C6-98B3E67160AA}"/>
          </ac:spMkLst>
        </pc:spChg>
        <pc:spChg chg="add mod">
          <ac:chgData name="テレメディカ Fujiki" userId="71a61da2d8b78357" providerId="LiveId" clId="{1CFA2F0E-1475-42C4-BED7-4409D97A9617}" dt="2024-11-25T08:42:02.706" v="450"/>
          <ac:spMkLst>
            <pc:docMk/>
            <pc:sldMk cId="2068579243" sldId="263"/>
            <ac:spMk id="12" creationId="{76E3A0D6-3F23-26F1-21B7-2A0BC61A5374}"/>
          </ac:spMkLst>
        </pc:spChg>
        <pc:spChg chg="add mod">
          <ac:chgData name="テレメディカ Fujiki" userId="71a61da2d8b78357" providerId="LiveId" clId="{1CFA2F0E-1475-42C4-BED7-4409D97A9617}" dt="2024-11-25T08:42:02.706" v="450"/>
          <ac:spMkLst>
            <pc:docMk/>
            <pc:sldMk cId="2068579243" sldId="263"/>
            <ac:spMk id="13" creationId="{3A177E59-1F7C-275B-8555-7D7E7F0211B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068579243" sldId="263"/>
            <ac:spMk id="18" creationId="{16948FB0-9B64-1DA0-72A1-194AA3593041}"/>
          </ac:spMkLst>
        </pc:spChg>
        <pc:spChg chg="mod">
          <ac:chgData name="テレメディカ Fujiki" userId="71a61da2d8b78357" providerId="LiveId" clId="{1CFA2F0E-1475-42C4-BED7-4409D97A9617}" dt="2024-11-26T03:08:30.431" v="3524" actId="1035"/>
          <ac:spMkLst>
            <pc:docMk/>
            <pc:sldMk cId="2068579243" sldId="263"/>
            <ac:spMk id="30" creationId="{AD540C60-355C-B53A-36A2-2FB13D428CDE}"/>
          </ac:spMkLst>
        </pc:spChg>
        <pc:picChg chg="add mod">
          <ac:chgData name="テレメディカ Fujiki" userId="71a61da2d8b78357" providerId="LiveId" clId="{1CFA2F0E-1475-42C4-BED7-4409D97A9617}" dt="2024-11-26T03:08:37.834" v="3536" actId="1035"/>
          <ac:picMkLst>
            <pc:docMk/>
            <pc:sldMk cId="2068579243" sldId="263"/>
            <ac:picMk id="5" creationId="{E18CD6A8-5378-F980-B66A-1BAD866332E7}"/>
          </ac:picMkLst>
        </pc:picChg>
        <pc:picChg chg="del">
          <ac:chgData name="テレメディカ Fujiki" userId="71a61da2d8b78357" providerId="LiveId" clId="{1CFA2F0E-1475-42C4-BED7-4409D97A9617}" dt="2024-11-25T08:56:31.838" v="527" actId="478"/>
          <ac:picMkLst>
            <pc:docMk/>
            <pc:sldMk cId="2068579243" sldId="263"/>
            <ac:picMk id="7" creationId="{9ACD6C35-AB56-A598-E62B-9FEC4E415AE8}"/>
          </ac:picMkLst>
        </pc:picChg>
        <pc:picChg chg="add del mod">
          <ac:chgData name="テレメディカ Fujiki" userId="71a61da2d8b78357" providerId="LiveId" clId="{1CFA2F0E-1475-42C4-BED7-4409D97A9617}" dt="2024-11-25T08:56:29.928" v="526" actId="21"/>
          <ac:picMkLst>
            <pc:docMk/>
            <pc:sldMk cId="2068579243" sldId="263"/>
            <ac:picMk id="15" creationId="{C21E2286-A2D4-AE2E-59B3-DEED4A07E9AA}"/>
          </ac:picMkLst>
        </pc:picChg>
        <pc:picChg chg="del">
          <ac:chgData name="テレメディカ Fujiki" userId="71a61da2d8b78357" providerId="LiveId" clId="{1CFA2F0E-1475-42C4-BED7-4409D97A9617}" dt="2024-11-26T02:58:17.679" v="3326" actId="478"/>
          <ac:picMkLst>
            <pc:docMk/>
            <pc:sldMk cId="2068579243" sldId="263"/>
            <ac:picMk id="16" creationId="{BB01D3A9-543F-3D7A-F4D8-ABFE6DCCAB21}"/>
          </ac:picMkLst>
        </pc:picChg>
        <pc:picChg chg="del">
          <ac:chgData name="テレメディカ Fujiki" userId="71a61da2d8b78357" providerId="LiveId" clId="{1CFA2F0E-1475-42C4-BED7-4409D97A9617}" dt="2024-11-25T09:03:59.332" v="773" actId="478"/>
          <ac:picMkLst>
            <pc:docMk/>
            <pc:sldMk cId="2068579243" sldId="263"/>
            <ac:picMk id="17" creationId="{7824D7FF-8369-7A1E-F03C-3D766E04814A}"/>
          </ac:picMkLst>
        </pc:picChg>
        <pc:picChg chg="add mod">
          <ac:chgData name="テレメディカ Fujiki" userId="71a61da2d8b78357" providerId="LiveId" clId="{1CFA2F0E-1475-42C4-BED7-4409D97A9617}" dt="2024-11-25T09:03:56.969" v="772" actId="1038"/>
          <ac:picMkLst>
            <pc:docMk/>
            <pc:sldMk cId="2068579243" sldId="263"/>
            <ac:picMk id="19" creationId="{C21E2286-A2D4-AE2E-59B3-DEED4A07E9AA}"/>
          </ac:picMkLst>
        </pc:picChg>
        <pc:picChg chg="add mod">
          <ac:chgData name="テレメディカ Fujiki" userId="71a61da2d8b78357" providerId="LiveId" clId="{1CFA2F0E-1475-42C4-BED7-4409D97A9617}" dt="2024-11-25T09:03:59.563" v="774"/>
          <ac:picMkLst>
            <pc:docMk/>
            <pc:sldMk cId="2068579243" sldId="263"/>
            <ac:picMk id="20" creationId="{F878F962-03E0-2D6F-C234-80E8D72A1B17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7:09.654" v="3438" actId="1038"/>
        <pc:sldMkLst>
          <pc:docMk/>
          <pc:sldMk cId="2862671114" sldId="264"/>
        </pc:sldMkLst>
        <pc:spChg chg="add mod">
          <ac:chgData name="テレメディカ Fujiki" userId="71a61da2d8b78357" providerId="LiveId" clId="{1CFA2F0E-1475-42C4-BED7-4409D97A9617}" dt="2024-11-25T08:24:43.129" v="180"/>
          <ac:spMkLst>
            <pc:docMk/>
            <pc:sldMk cId="2862671114" sldId="264"/>
            <ac:spMk id="2" creationId="{0363344C-5791-667E-714A-A50FAED712B8}"/>
          </ac:spMkLst>
        </pc:spChg>
        <pc:spChg chg="del mod">
          <ac:chgData name="テレメディカ Fujiki" userId="71a61da2d8b78357" providerId="LiveId" clId="{1CFA2F0E-1475-42C4-BED7-4409D97A9617}" dt="2024-11-25T08:21:29.898" v="92" actId="478"/>
          <ac:spMkLst>
            <pc:docMk/>
            <pc:sldMk cId="2862671114" sldId="264"/>
            <ac:spMk id="3" creationId="{E9896B86-CED2-96D7-C948-FC2FC29A5C82}"/>
          </ac:spMkLst>
        </pc:spChg>
        <pc:spChg chg="del mod">
          <ac:chgData name="テレメディカ Fujiki" userId="71a61da2d8b78357" providerId="LiveId" clId="{1CFA2F0E-1475-42C4-BED7-4409D97A9617}" dt="2024-11-25T08:38:00.525" v="362" actId="478"/>
          <ac:spMkLst>
            <pc:docMk/>
            <pc:sldMk cId="2862671114" sldId="264"/>
            <ac:spMk id="5" creationId="{86212E8E-88DA-8123-C9C3-A4656C658EC4}"/>
          </ac:spMkLst>
        </pc:spChg>
        <pc:spChg chg="del mod">
          <ac:chgData name="テレメディカ Fujiki" userId="71a61da2d8b78357" providerId="LiveId" clId="{1CFA2F0E-1475-42C4-BED7-4409D97A9617}" dt="2024-11-25T08:38:00.525" v="362" actId="478"/>
          <ac:spMkLst>
            <pc:docMk/>
            <pc:sldMk cId="2862671114" sldId="264"/>
            <ac:spMk id="6" creationId="{B24A80F4-ABD9-946F-6216-CEB29774F5AC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62671114" sldId="264"/>
            <ac:spMk id="11" creationId="{B1CD8E04-1835-81B6-B7B4-80A9962D24FB}"/>
          </ac:spMkLst>
        </pc:spChg>
        <pc:spChg chg="add mod">
          <ac:chgData name="テレメディカ Fujiki" userId="71a61da2d8b78357" providerId="LiveId" clId="{1CFA2F0E-1475-42C4-BED7-4409D97A9617}" dt="2024-11-25T08:41:57.912" v="447"/>
          <ac:spMkLst>
            <pc:docMk/>
            <pc:sldMk cId="2862671114" sldId="264"/>
            <ac:spMk id="12" creationId="{B3DB73FE-5F3C-E173-1D8A-F8E151D593ED}"/>
          </ac:spMkLst>
        </pc:spChg>
        <pc:spChg chg="add mod">
          <ac:chgData name="テレメディカ Fujiki" userId="71a61da2d8b78357" providerId="LiveId" clId="{1CFA2F0E-1475-42C4-BED7-4409D97A9617}" dt="2024-11-25T08:41:57.912" v="447"/>
          <ac:spMkLst>
            <pc:docMk/>
            <pc:sldMk cId="2862671114" sldId="264"/>
            <ac:spMk id="13" creationId="{C094FBDC-D64D-1C6A-DC3F-E6F3A90B016A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62671114" sldId="264"/>
            <ac:spMk id="22" creationId="{EC4F649F-8527-FE89-3E2D-FE1A8B01B75C}"/>
          </ac:spMkLst>
        </pc:spChg>
        <pc:spChg chg="mod">
          <ac:chgData name="テレメディカ Fujiki" userId="71a61da2d8b78357" providerId="LiveId" clId="{1CFA2F0E-1475-42C4-BED7-4409D97A9617}" dt="2024-11-26T03:07:09.654" v="3438" actId="1038"/>
          <ac:spMkLst>
            <pc:docMk/>
            <pc:sldMk cId="2862671114" sldId="264"/>
            <ac:spMk id="30" creationId="{1B40D947-7D6E-5C8F-82D7-A6B8EE812338}"/>
          </ac:spMkLst>
        </pc:spChg>
        <pc:picChg chg="add mod">
          <ac:chgData name="テレメディカ Fujiki" userId="71a61da2d8b78357" providerId="LiveId" clId="{1CFA2F0E-1475-42C4-BED7-4409D97A9617}" dt="2024-11-26T03:07:02.789" v="3432" actId="1076"/>
          <ac:picMkLst>
            <pc:docMk/>
            <pc:sldMk cId="2862671114" sldId="264"/>
            <ac:picMk id="5" creationId="{E235BEF9-39E4-3590-509E-E6630F53472A}"/>
          </ac:picMkLst>
        </pc:picChg>
        <pc:picChg chg="add mod">
          <ac:chgData name="テレメディカ Fujiki" userId="71a61da2d8b78357" providerId="LiveId" clId="{1CFA2F0E-1475-42C4-BED7-4409D97A9617}" dt="2024-11-25T09:03:25.404" v="722" actId="1038"/>
          <ac:picMkLst>
            <pc:docMk/>
            <pc:sldMk cId="2862671114" sldId="264"/>
            <ac:picMk id="15" creationId="{2E5A33BD-9D22-D449-3CE2-96C2342F1700}"/>
          </ac:picMkLst>
        </pc:picChg>
        <pc:picChg chg="del">
          <ac:chgData name="テレメディカ Fujiki" userId="71a61da2d8b78357" providerId="LiveId" clId="{1CFA2F0E-1475-42C4-BED7-4409D97A9617}" dt="2024-11-26T03:02:07.187" v="3347" actId="478"/>
          <ac:picMkLst>
            <pc:docMk/>
            <pc:sldMk cId="2862671114" sldId="264"/>
            <ac:picMk id="16" creationId="{1506582A-7FB4-2D06-11A5-4E51462DDBC6}"/>
          </ac:picMkLst>
        </pc:picChg>
        <pc:picChg chg="add mod">
          <ac:chgData name="テレメディカ Fujiki" userId="71a61da2d8b78357" providerId="LiveId" clId="{1CFA2F0E-1475-42C4-BED7-4409D97A9617}" dt="2024-11-25T09:03:28.646" v="724"/>
          <ac:picMkLst>
            <pc:docMk/>
            <pc:sldMk cId="2862671114" sldId="264"/>
            <ac:picMk id="17" creationId="{1313C93A-7736-5226-6E9A-DF7749E9F17A}"/>
          </ac:picMkLst>
        </pc:picChg>
        <pc:picChg chg="del">
          <ac:chgData name="テレメディカ Fujiki" userId="71a61da2d8b78357" providerId="LiveId" clId="{1CFA2F0E-1475-42C4-BED7-4409D97A9617}" dt="2024-11-25T08:58:27.389" v="565" actId="478"/>
          <ac:picMkLst>
            <pc:docMk/>
            <pc:sldMk cId="2862671114" sldId="264"/>
            <ac:picMk id="20" creationId="{854F1E09-B9D4-1A37-81B5-8BD360FD8B78}"/>
          </ac:picMkLst>
        </pc:picChg>
        <pc:picChg chg="del">
          <ac:chgData name="テレメディカ Fujiki" userId="71a61da2d8b78357" providerId="LiveId" clId="{1CFA2F0E-1475-42C4-BED7-4409D97A9617}" dt="2024-11-25T09:03:28.046" v="723" actId="478"/>
          <ac:picMkLst>
            <pc:docMk/>
            <pc:sldMk cId="2862671114" sldId="264"/>
            <ac:picMk id="21" creationId="{31CD38F0-2765-BE05-C60C-33D6BB02B9EA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37.727" v="3418" actId="1038"/>
        <pc:sldMkLst>
          <pc:docMk/>
          <pc:sldMk cId="1366082314" sldId="265"/>
        </pc:sldMkLst>
        <pc:spChg chg="add mod">
          <ac:chgData name="テレメディカ Fujiki" userId="71a61da2d8b78357" providerId="LiveId" clId="{1CFA2F0E-1475-42C4-BED7-4409D97A9617}" dt="2024-11-25T08:24:42.050" v="179"/>
          <ac:spMkLst>
            <pc:docMk/>
            <pc:sldMk cId="1366082314" sldId="265"/>
            <ac:spMk id="2" creationId="{2FF40C6C-D7C0-B325-96C4-EB519D547AD0}"/>
          </ac:spMkLst>
        </pc:spChg>
        <pc:spChg chg="add mod">
          <ac:chgData name="テレメディカ Fujiki" userId="71a61da2d8b78357" providerId="LiveId" clId="{1CFA2F0E-1475-42C4-BED7-4409D97A9617}" dt="2024-11-25T08:41:56.450" v="446"/>
          <ac:spMkLst>
            <pc:docMk/>
            <pc:sldMk cId="1366082314" sldId="265"/>
            <ac:spMk id="4" creationId="{04307578-7839-BBDF-030A-D2807528FABF}"/>
          </ac:spMkLst>
        </pc:spChg>
        <pc:spChg chg="del mod">
          <ac:chgData name="テレメディカ Fujiki" userId="71a61da2d8b78357" providerId="LiveId" clId="{1CFA2F0E-1475-42C4-BED7-4409D97A9617}" dt="2024-11-25T08:38:03.608" v="363" actId="478"/>
          <ac:spMkLst>
            <pc:docMk/>
            <pc:sldMk cId="1366082314" sldId="265"/>
            <ac:spMk id="5" creationId="{E73265F6-6414-C81E-7BC0-F19F8CE63C4D}"/>
          </ac:spMkLst>
        </pc:spChg>
        <pc:spChg chg="del mod">
          <ac:chgData name="テレメディカ Fujiki" userId="71a61da2d8b78357" providerId="LiveId" clId="{1CFA2F0E-1475-42C4-BED7-4409D97A9617}" dt="2024-11-25T08:38:03.608" v="363" actId="478"/>
          <ac:spMkLst>
            <pc:docMk/>
            <pc:sldMk cId="1366082314" sldId="265"/>
            <ac:spMk id="6" creationId="{59687012-F4BA-4C5C-8209-9B7A5205E2B5}"/>
          </ac:spMkLst>
        </pc:spChg>
        <pc:spChg chg="del mod">
          <ac:chgData name="テレメディカ Fujiki" userId="71a61da2d8b78357" providerId="LiveId" clId="{1CFA2F0E-1475-42C4-BED7-4409D97A9617}" dt="2024-11-25T08:21:32.440" v="93" actId="478"/>
          <ac:spMkLst>
            <pc:docMk/>
            <pc:sldMk cId="1366082314" sldId="265"/>
            <ac:spMk id="8" creationId="{9459D437-738D-6A71-3830-202028B4D5D5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366082314" sldId="265"/>
            <ac:spMk id="11" creationId="{4DF1D35A-F7AB-DA6B-A774-57EC76BE389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366082314" sldId="265"/>
            <ac:spMk id="14" creationId="{DB0E7956-19AF-B4DE-B4D7-4B717845A7FD}"/>
          </ac:spMkLst>
        </pc:spChg>
        <pc:spChg chg="add mod">
          <ac:chgData name="テレメディカ Fujiki" userId="71a61da2d8b78357" providerId="LiveId" clId="{1CFA2F0E-1475-42C4-BED7-4409D97A9617}" dt="2024-11-25T08:41:56.450" v="446"/>
          <ac:spMkLst>
            <pc:docMk/>
            <pc:sldMk cId="1366082314" sldId="265"/>
            <ac:spMk id="16" creationId="{B957FD6B-DA4E-2C49-3C43-EE5529B8DCCA}"/>
          </ac:spMkLst>
        </pc:spChg>
        <pc:spChg chg="mod">
          <ac:chgData name="テレメディカ Fujiki" userId="71a61da2d8b78357" providerId="LiveId" clId="{1CFA2F0E-1475-42C4-BED7-4409D97A9617}" dt="2024-11-26T03:06:37.727" v="3418" actId="1038"/>
          <ac:spMkLst>
            <pc:docMk/>
            <pc:sldMk cId="1366082314" sldId="265"/>
            <ac:spMk id="30" creationId="{40BAD13B-105B-9766-AC0B-8B8D70D5B520}"/>
          </ac:spMkLst>
        </pc:spChg>
        <pc:picChg chg="del">
          <ac:chgData name="テレメディカ Fujiki" userId="71a61da2d8b78357" providerId="LiveId" clId="{1CFA2F0E-1475-42C4-BED7-4409D97A9617}" dt="2024-11-26T03:02:57.702" v="3353" actId="478"/>
          <ac:picMkLst>
            <pc:docMk/>
            <pc:sldMk cId="1366082314" sldId="265"/>
            <ac:picMk id="3" creationId="{DE41746D-3DE1-B18D-384A-BBAB74C2BBAD}"/>
          </ac:picMkLst>
        </pc:picChg>
        <pc:picChg chg="add mod">
          <ac:chgData name="テレメディカ Fujiki" userId="71a61da2d8b78357" providerId="LiveId" clId="{1CFA2F0E-1475-42C4-BED7-4409D97A9617}" dt="2024-11-26T03:06:30.188" v="3411" actId="1037"/>
          <ac:picMkLst>
            <pc:docMk/>
            <pc:sldMk cId="1366082314" sldId="265"/>
            <ac:picMk id="6" creationId="{CD47C603-4E8E-93EA-4936-3E39594DA9F9}"/>
          </ac:picMkLst>
        </pc:picChg>
        <pc:picChg chg="del">
          <ac:chgData name="テレメディカ Fujiki" userId="71a61da2d8b78357" providerId="LiveId" clId="{1CFA2F0E-1475-42C4-BED7-4409D97A9617}" dt="2024-11-25T08:58:55.402" v="586" actId="478"/>
          <ac:picMkLst>
            <pc:docMk/>
            <pc:sldMk cId="1366082314" sldId="265"/>
            <ac:picMk id="7" creationId="{EF85744F-5922-7AFD-8A8B-8DEC56060212}"/>
          </ac:picMkLst>
        </pc:picChg>
        <pc:picChg chg="del">
          <ac:chgData name="テレメディカ Fujiki" userId="71a61da2d8b78357" providerId="LiveId" clId="{1CFA2F0E-1475-42C4-BED7-4409D97A9617}" dt="2024-11-25T09:03:01.246" v="685" actId="478"/>
          <ac:picMkLst>
            <pc:docMk/>
            <pc:sldMk cId="1366082314" sldId="265"/>
            <ac:picMk id="13" creationId="{70B6356F-5E17-C666-1978-4D2B19A572CF}"/>
          </ac:picMkLst>
        </pc:picChg>
        <pc:picChg chg="add mod">
          <ac:chgData name="テレメディカ Fujiki" userId="71a61da2d8b78357" providerId="LiveId" clId="{1CFA2F0E-1475-42C4-BED7-4409D97A9617}" dt="2024-11-25T09:03:12.395" v="706" actId="1038"/>
          <ac:picMkLst>
            <pc:docMk/>
            <pc:sldMk cId="1366082314" sldId="265"/>
            <ac:picMk id="18" creationId="{FCC5262C-7DE8-F308-7363-CAA02E8F426B}"/>
          </ac:picMkLst>
        </pc:picChg>
        <pc:picChg chg="add mod">
          <ac:chgData name="テレメディカ Fujiki" userId="71a61da2d8b78357" providerId="LiveId" clId="{1CFA2F0E-1475-42C4-BED7-4409D97A9617}" dt="2024-11-25T09:03:01.488" v="686"/>
          <ac:picMkLst>
            <pc:docMk/>
            <pc:sldMk cId="1366082314" sldId="265"/>
            <ac:picMk id="19" creationId="{7F3D67B9-985C-A95C-F0D2-755E14AD7CC2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55.954" v="3431" actId="1038"/>
        <pc:sldMkLst>
          <pc:docMk/>
          <pc:sldMk cId="288312325" sldId="266"/>
        </pc:sldMkLst>
        <pc:spChg chg="add mod">
          <ac:chgData name="テレメディカ Fujiki" userId="71a61da2d8b78357" providerId="LiveId" clId="{1CFA2F0E-1475-42C4-BED7-4409D97A9617}" dt="2024-11-25T08:24:40.405" v="178"/>
          <ac:spMkLst>
            <pc:docMk/>
            <pc:sldMk cId="288312325" sldId="266"/>
            <ac:spMk id="3" creationId="{271A5D0B-B1B8-5E0C-3AE7-1A9E54165FFF}"/>
          </ac:spMkLst>
        </pc:spChg>
        <pc:spChg chg="del mod">
          <ac:chgData name="テレメディカ Fujiki" userId="71a61da2d8b78357" providerId="LiveId" clId="{1CFA2F0E-1475-42C4-BED7-4409D97A9617}" dt="2024-11-25T08:21:33.939" v="94" actId="478"/>
          <ac:spMkLst>
            <pc:docMk/>
            <pc:sldMk cId="288312325" sldId="266"/>
            <ac:spMk id="4" creationId="{6469A603-30CB-E88E-8E13-557A43E5843D}"/>
          </ac:spMkLst>
        </pc:spChg>
        <pc:spChg chg="del mod">
          <ac:chgData name="テレメディカ Fujiki" userId="71a61da2d8b78357" providerId="LiveId" clId="{1CFA2F0E-1475-42C4-BED7-4409D97A9617}" dt="2024-11-25T08:38:08.694" v="364" actId="478"/>
          <ac:spMkLst>
            <pc:docMk/>
            <pc:sldMk cId="288312325" sldId="266"/>
            <ac:spMk id="5" creationId="{86159D88-2681-4DF7-8FF7-5018787E578E}"/>
          </ac:spMkLst>
        </pc:spChg>
        <pc:spChg chg="del mod">
          <ac:chgData name="テレメディカ Fujiki" userId="71a61da2d8b78357" providerId="LiveId" clId="{1CFA2F0E-1475-42C4-BED7-4409D97A9617}" dt="2024-11-25T08:38:08.694" v="364" actId="478"/>
          <ac:spMkLst>
            <pc:docMk/>
            <pc:sldMk cId="288312325" sldId="266"/>
            <ac:spMk id="6" creationId="{27467685-BE95-F13E-19C6-48B9A8214EBA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8312325" sldId="266"/>
            <ac:spMk id="11" creationId="{956EC285-6909-5D50-4E75-292EE2214467}"/>
          </ac:spMkLst>
        </pc:spChg>
        <pc:spChg chg="add mod">
          <ac:chgData name="テレメディカ Fujiki" userId="71a61da2d8b78357" providerId="LiveId" clId="{1CFA2F0E-1475-42C4-BED7-4409D97A9617}" dt="2024-11-25T08:41:54.764" v="445"/>
          <ac:spMkLst>
            <pc:docMk/>
            <pc:sldMk cId="288312325" sldId="266"/>
            <ac:spMk id="12" creationId="{8AA7CB9C-AD5B-4B54-280E-E2B8DD40938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8312325" sldId="266"/>
            <ac:spMk id="15" creationId="{3476C579-E4A7-8378-1E78-ED6514FBD662}"/>
          </ac:spMkLst>
        </pc:spChg>
        <pc:spChg chg="add mod">
          <ac:chgData name="テレメディカ Fujiki" userId="71a61da2d8b78357" providerId="LiveId" clId="{1CFA2F0E-1475-42C4-BED7-4409D97A9617}" dt="2024-11-25T08:41:54.764" v="445"/>
          <ac:spMkLst>
            <pc:docMk/>
            <pc:sldMk cId="288312325" sldId="266"/>
            <ac:spMk id="16" creationId="{4791954C-EFCC-1BBA-5B09-11D49AB57759}"/>
          </ac:spMkLst>
        </pc:spChg>
        <pc:spChg chg="mod">
          <ac:chgData name="テレメディカ Fujiki" userId="71a61da2d8b78357" providerId="LiveId" clId="{1CFA2F0E-1475-42C4-BED7-4409D97A9617}" dt="2024-11-26T03:06:55.954" v="3431" actId="1038"/>
          <ac:spMkLst>
            <pc:docMk/>
            <pc:sldMk cId="288312325" sldId="266"/>
            <ac:spMk id="30" creationId="{8ABC7BB4-5D84-22DC-FC1D-51939EF405BD}"/>
          </ac:spMkLst>
        </pc:spChg>
        <pc:picChg chg="add mod">
          <ac:chgData name="テレメディカ Fujiki" userId="71a61da2d8b78357" providerId="LiveId" clId="{1CFA2F0E-1475-42C4-BED7-4409D97A9617}" dt="2024-11-26T03:06:13.988" v="3394" actId="1035"/>
          <ac:picMkLst>
            <pc:docMk/>
            <pc:sldMk cId="288312325" sldId="266"/>
            <ac:picMk id="5" creationId="{D0E79C00-E3E9-9444-A921-83CF244D1DB9}"/>
          </ac:picMkLst>
        </pc:picChg>
        <pc:picChg chg="del">
          <ac:chgData name="テレメディカ Fujiki" userId="71a61da2d8b78357" providerId="LiveId" clId="{1CFA2F0E-1475-42C4-BED7-4409D97A9617}" dt="2024-11-25T08:59:18.635" v="610" actId="478"/>
          <ac:picMkLst>
            <pc:docMk/>
            <pc:sldMk cId="288312325" sldId="266"/>
            <ac:picMk id="9" creationId="{1BEEE686-22EE-266E-8DD8-4A67B366C52A}"/>
          </ac:picMkLst>
        </pc:picChg>
        <pc:picChg chg="del">
          <ac:chgData name="テレメディカ Fujiki" userId="71a61da2d8b78357" providerId="LiveId" clId="{1CFA2F0E-1475-42C4-BED7-4409D97A9617}" dt="2024-11-26T03:04:04.979" v="3359" actId="478"/>
          <ac:picMkLst>
            <pc:docMk/>
            <pc:sldMk cId="288312325" sldId="266"/>
            <ac:picMk id="13" creationId="{E1001A22-FCD2-88DB-36C1-380B363592BD}"/>
          </ac:picMkLst>
        </pc:picChg>
        <pc:picChg chg="del">
          <ac:chgData name="テレメディカ Fujiki" userId="71a61da2d8b78357" providerId="LiveId" clId="{1CFA2F0E-1475-42C4-BED7-4409D97A9617}" dt="2024-11-25T09:02:49.522" v="679" actId="478"/>
          <ac:picMkLst>
            <pc:docMk/>
            <pc:sldMk cId="288312325" sldId="266"/>
            <ac:picMk id="14" creationId="{9750E4D5-62A1-0003-15A0-E09FB1D4611D}"/>
          </ac:picMkLst>
        </pc:picChg>
        <pc:picChg chg="add del mod">
          <ac:chgData name="テレメディカ Fujiki" userId="71a61da2d8b78357" providerId="LiveId" clId="{1CFA2F0E-1475-42C4-BED7-4409D97A9617}" dt="2024-11-25T08:59:17.130" v="609" actId="21"/>
          <ac:picMkLst>
            <pc:docMk/>
            <pc:sldMk cId="288312325" sldId="266"/>
            <ac:picMk id="18" creationId="{E52802CC-E220-D319-A910-F99CCF55CE94}"/>
          </ac:picMkLst>
        </pc:picChg>
        <pc:picChg chg="add mod">
          <ac:chgData name="テレメディカ Fujiki" userId="71a61da2d8b78357" providerId="LiveId" clId="{1CFA2F0E-1475-42C4-BED7-4409D97A9617}" dt="2024-11-25T09:02:56.083" v="684" actId="1038"/>
          <ac:picMkLst>
            <pc:docMk/>
            <pc:sldMk cId="288312325" sldId="266"/>
            <ac:picMk id="19" creationId="{E52802CC-E220-D319-A910-F99CCF55CE94}"/>
          </ac:picMkLst>
        </pc:picChg>
        <pc:picChg chg="add mod">
          <ac:chgData name="テレメディカ Fujiki" userId="71a61da2d8b78357" providerId="LiveId" clId="{1CFA2F0E-1475-42C4-BED7-4409D97A9617}" dt="2024-11-25T09:02:49.768" v="680"/>
          <ac:picMkLst>
            <pc:docMk/>
            <pc:sldMk cId="288312325" sldId="266"/>
            <ac:picMk id="20" creationId="{4BD5B994-0420-2A46-EC5D-5CF515A89B31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49.878" v="3428" actId="1038"/>
        <pc:sldMkLst>
          <pc:docMk/>
          <pc:sldMk cId="158439684" sldId="267"/>
        </pc:sldMkLst>
        <pc:spChg chg="add mod">
          <ac:chgData name="テレメディカ Fujiki" userId="71a61da2d8b78357" providerId="LiveId" clId="{1CFA2F0E-1475-42C4-BED7-4409D97A9617}" dt="2024-11-25T08:24:38.899" v="177"/>
          <ac:spMkLst>
            <pc:docMk/>
            <pc:sldMk cId="158439684" sldId="267"/>
            <ac:spMk id="2" creationId="{CDCC5A5B-DE86-F10E-6C8C-2DBE5DE24A67}"/>
          </ac:spMkLst>
        </pc:spChg>
        <pc:spChg chg="del mod">
          <ac:chgData name="テレメディカ Fujiki" userId="71a61da2d8b78357" providerId="LiveId" clId="{1CFA2F0E-1475-42C4-BED7-4409D97A9617}" dt="2024-11-25T08:21:35.683" v="95" actId="478"/>
          <ac:spMkLst>
            <pc:docMk/>
            <pc:sldMk cId="158439684" sldId="267"/>
            <ac:spMk id="4" creationId="{D3A41BC8-7EB8-F00C-7D72-B4069BCC699B}"/>
          </ac:spMkLst>
        </pc:spChg>
        <pc:spChg chg="del mod">
          <ac:chgData name="テレメディカ Fujiki" userId="71a61da2d8b78357" providerId="LiveId" clId="{1CFA2F0E-1475-42C4-BED7-4409D97A9617}" dt="2024-11-25T08:38:12.676" v="365" actId="478"/>
          <ac:spMkLst>
            <pc:docMk/>
            <pc:sldMk cId="158439684" sldId="267"/>
            <ac:spMk id="5" creationId="{E934CA85-86C7-B462-CC91-E10FA1FE7145}"/>
          </ac:spMkLst>
        </pc:spChg>
        <pc:spChg chg="del mod">
          <ac:chgData name="テレメディカ Fujiki" userId="71a61da2d8b78357" providerId="LiveId" clId="{1CFA2F0E-1475-42C4-BED7-4409D97A9617}" dt="2024-11-25T08:38:12.676" v="365" actId="478"/>
          <ac:spMkLst>
            <pc:docMk/>
            <pc:sldMk cId="158439684" sldId="267"/>
            <ac:spMk id="6" creationId="{E898B8CE-28EF-4489-7C7F-5C8C16ED08BE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58439684" sldId="267"/>
            <ac:spMk id="11" creationId="{E0359618-92C7-A288-A01C-CC66D608A7E6}"/>
          </ac:spMkLst>
        </pc:spChg>
        <pc:spChg chg="add mod">
          <ac:chgData name="テレメディカ Fujiki" userId="71a61da2d8b78357" providerId="LiveId" clId="{1CFA2F0E-1475-42C4-BED7-4409D97A9617}" dt="2024-11-25T08:41:53.166" v="444"/>
          <ac:spMkLst>
            <pc:docMk/>
            <pc:sldMk cId="158439684" sldId="267"/>
            <ac:spMk id="13" creationId="{4B29D8FC-EEFE-1EE8-24C8-1411C732DBC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58439684" sldId="267"/>
            <ac:spMk id="15" creationId="{6CB8FCF4-DBEE-EE21-074D-A5640DAB77DF}"/>
          </ac:spMkLst>
        </pc:spChg>
        <pc:spChg chg="add mod">
          <ac:chgData name="テレメディカ Fujiki" userId="71a61da2d8b78357" providerId="LiveId" clId="{1CFA2F0E-1475-42C4-BED7-4409D97A9617}" dt="2024-11-25T08:41:53.166" v="444"/>
          <ac:spMkLst>
            <pc:docMk/>
            <pc:sldMk cId="158439684" sldId="267"/>
            <ac:spMk id="16" creationId="{33B1BB76-6884-E2D0-D74C-99549634520E}"/>
          </ac:spMkLst>
        </pc:spChg>
        <pc:spChg chg="mod">
          <ac:chgData name="テレメディカ Fujiki" userId="71a61da2d8b78357" providerId="LiveId" clId="{1CFA2F0E-1475-42C4-BED7-4409D97A9617}" dt="2024-11-26T03:06:49.878" v="3428" actId="1038"/>
          <ac:spMkLst>
            <pc:docMk/>
            <pc:sldMk cId="158439684" sldId="267"/>
            <ac:spMk id="30" creationId="{8EB74BF5-847B-A01F-40F6-F9D9BE49B5E9}"/>
          </ac:spMkLst>
        </pc:spChg>
        <pc:picChg chg="add mod">
          <ac:chgData name="テレメディカ Fujiki" userId="71a61da2d8b78357" providerId="LiveId" clId="{1CFA2F0E-1475-42C4-BED7-4409D97A9617}" dt="2024-11-26T03:06:07.237" v="3389" actId="1037"/>
          <ac:picMkLst>
            <pc:docMk/>
            <pc:sldMk cId="158439684" sldId="267"/>
            <ac:picMk id="5" creationId="{46D96F29-A049-3FDA-9736-82F5981CEF4A}"/>
          </ac:picMkLst>
        </pc:picChg>
        <pc:picChg chg="del">
          <ac:chgData name="テレメディカ Fujiki" userId="71a61da2d8b78357" providerId="LiveId" clId="{1CFA2F0E-1475-42C4-BED7-4409D97A9617}" dt="2024-11-25T08:59:42.923" v="620" actId="478"/>
          <ac:picMkLst>
            <pc:docMk/>
            <pc:sldMk cId="158439684" sldId="267"/>
            <ac:picMk id="7" creationId="{3229880C-EFB7-C0CF-EB48-CCC59005BD29}"/>
          </ac:picMkLst>
        </pc:picChg>
        <pc:picChg chg="del">
          <ac:chgData name="テレメディカ Fujiki" userId="71a61da2d8b78357" providerId="LiveId" clId="{1CFA2F0E-1475-42C4-BED7-4409D97A9617}" dt="2024-11-26T03:04:39.045" v="3365" actId="478"/>
          <ac:picMkLst>
            <pc:docMk/>
            <pc:sldMk cId="158439684" sldId="267"/>
            <ac:picMk id="12" creationId="{06A9DB32-A1A1-6D20-0FB1-65ABD9B4D5C2}"/>
          </ac:picMkLst>
        </pc:picChg>
        <pc:picChg chg="del">
          <ac:chgData name="テレメディカ Fujiki" userId="71a61da2d8b78357" providerId="LiveId" clId="{1CFA2F0E-1475-42C4-BED7-4409D97A9617}" dt="2024-11-25T09:02:34.559" v="664" actId="478"/>
          <ac:picMkLst>
            <pc:docMk/>
            <pc:sldMk cId="158439684" sldId="267"/>
            <ac:picMk id="14" creationId="{370B4D51-1E83-66FE-2BA2-A25ACF3A797F}"/>
          </ac:picMkLst>
        </pc:picChg>
        <pc:picChg chg="add mod">
          <ac:chgData name="テレメディカ Fujiki" userId="71a61da2d8b78357" providerId="LiveId" clId="{1CFA2F0E-1475-42C4-BED7-4409D97A9617}" dt="2024-11-25T09:02:44.630" v="678" actId="1037"/>
          <ac:picMkLst>
            <pc:docMk/>
            <pc:sldMk cId="158439684" sldId="267"/>
            <ac:picMk id="18" creationId="{DD709277-D889-9017-9159-FCC5332C98CD}"/>
          </ac:picMkLst>
        </pc:picChg>
        <pc:picChg chg="add mod">
          <ac:chgData name="テレメディカ Fujiki" userId="71a61da2d8b78357" providerId="LiveId" clId="{1CFA2F0E-1475-42C4-BED7-4409D97A9617}" dt="2024-11-25T09:02:35.029" v="665"/>
          <ac:picMkLst>
            <pc:docMk/>
            <pc:sldMk cId="158439684" sldId="267"/>
            <ac:picMk id="19" creationId="{DDE4C470-B10D-2D29-BD08-D6C4AF394AF3}"/>
          </ac:picMkLst>
        </pc:picChg>
      </pc:sldChg>
      <pc:sldChg chg="addSp delSp modSp mod">
        <pc:chgData name="テレメディカ Fujiki" userId="71a61da2d8b78357" providerId="LiveId" clId="{1CFA2F0E-1475-42C4-BED7-4409D97A9617}" dt="2024-11-26T03:06:44.748" v="3423" actId="1037"/>
        <pc:sldMkLst>
          <pc:docMk/>
          <pc:sldMk cId="943009693" sldId="268"/>
        </pc:sldMkLst>
        <pc:spChg chg="add mod">
          <ac:chgData name="テレメディカ Fujiki" userId="71a61da2d8b78357" providerId="LiveId" clId="{1CFA2F0E-1475-42C4-BED7-4409D97A9617}" dt="2024-11-25T08:24:37.436" v="176"/>
          <ac:spMkLst>
            <pc:docMk/>
            <pc:sldMk cId="943009693" sldId="268"/>
            <ac:spMk id="2" creationId="{E1FBD08B-7FDA-DE39-225F-B20A16C77D09}"/>
          </ac:spMkLst>
        </pc:spChg>
        <pc:spChg chg="del mod">
          <ac:chgData name="テレメディカ Fujiki" userId="71a61da2d8b78357" providerId="LiveId" clId="{1CFA2F0E-1475-42C4-BED7-4409D97A9617}" dt="2024-11-25T08:21:38.542" v="96" actId="478"/>
          <ac:spMkLst>
            <pc:docMk/>
            <pc:sldMk cId="943009693" sldId="268"/>
            <ac:spMk id="3" creationId="{A49CE05A-334D-317B-F361-BE69C160B089}"/>
          </ac:spMkLst>
        </pc:spChg>
        <pc:spChg chg="del mod">
          <ac:chgData name="テレメディカ Fujiki" userId="71a61da2d8b78357" providerId="LiveId" clId="{1CFA2F0E-1475-42C4-BED7-4409D97A9617}" dt="2024-11-25T08:38:17.199" v="366" actId="478"/>
          <ac:spMkLst>
            <pc:docMk/>
            <pc:sldMk cId="943009693" sldId="268"/>
            <ac:spMk id="5" creationId="{7EF123B1-4E1D-19D9-6A28-80BCD6F799E4}"/>
          </ac:spMkLst>
        </pc:spChg>
        <pc:spChg chg="del mod">
          <ac:chgData name="テレメディカ Fujiki" userId="71a61da2d8b78357" providerId="LiveId" clId="{1CFA2F0E-1475-42C4-BED7-4409D97A9617}" dt="2024-11-25T08:38:17.199" v="366" actId="478"/>
          <ac:spMkLst>
            <pc:docMk/>
            <pc:sldMk cId="943009693" sldId="268"/>
            <ac:spMk id="6" creationId="{07B45CFF-0E5D-A7D8-71C8-433408E0BF54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943009693" sldId="268"/>
            <ac:spMk id="8" creationId="{D06D4F7B-C46C-0B20-1B89-0527330E36FD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943009693" sldId="268"/>
            <ac:spMk id="11" creationId="{6096B024-9A64-E48A-398F-05D8F3FB915F}"/>
          </ac:spMkLst>
        </pc:spChg>
        <pc:spChg chg="add mod">
          <ac:chgData name="テレメディカ Fujiki" userId="71a61da2d8b78357" providerId="LiveId" clId="{1CFA2F0E-1475-42C4-BED7-4409D97A9617}" dt="2024-11-25T08:41:50.937" v="443"/>
          <ac:spMkLst>
            <pc:docMk/>
            <pc:sldMk cId="943009693" sldId="268"/>
            <ac:spMk id="14" creationId="{19B272EF-7D05-EDF1-C137-9B53696AB77F}"/>
          </ac:spMkLst>
        </pc:spChg>
        <pc:spChg chg="add mod">
          <ac:chgData name="テレメディカ Fujiki" userId="71a61da2d8b78357" providerId="LiveId" clId="{1CFA2F0E-1475-42C4-BED7-4409D97A9617}" dt="2024-11-25T08:41:50.937" v="443"/>
          <ac:spMkLst>
            <pc:docMk/>
            <pc:sldMk cId="943009693" sldId="268"/>
            <ac:spMk id="15" creationId="{3347C5F0-877B-4E2E-100C-937E3C0DE9FF}"/>
          </ac:spMkLst>
        </pc:spChg>
        <pc:spChg chg="mod">
          <ac:chgData name="テレメディカ Fujiki" userId="71a61da2d8b78357" providerId="LiveId" clId="{1CFA2F0E-1475-42C4-BED7-4409D97A9617}" dt="2024-11-26T03:06:44.748" v="3423" actId="1037"/>
          <ac:spMkLst>
            <pc:docMk/>
            <pc:sldMk cId="943009693" sldId="268"/>
            <ac:spMk id="30" creationId="{B76B1B62-FABF-F139-4879-6185376976F1}"/>
          </ac:spMkLst>
        </pc:spChg>
        <pc:picChg chg="del">
          <ac:chgData name="テレメディカ Fujiki" userId="71a61da2d8b78357" providerId="LiveId" clId="{1CFA2F0E-1475-42C4-BED7-4409D97A9617}" dt="2024-11-26T03:05:19.771" v="3371" actId="478"/>
          <ac:picMkLst>
            <pc:docMk/>
            <pc:sldMk cId="943009693" sldId="268"/>
            <ac:picMk id="4" creationId="{67227A1E-18DB-ECBF-2057-48A6AE07916C}"/>
          </ac:picMkLst>
        </pc:picChg>
        <pc:picChg chg="add mod">
          <ac:chgData name="テレメディカ Fujiki" userId="71a61da2d8b78357" providerId="LiveId" clId="{1CFA2F0E-1475-42C4-BED7-4409D97A9617}" dt="2024-11-26T03:05:45.141" v="3374" actId="1035"/>
          <ac:picMkLst>
            <pc:docMk/>
            <pc:sldMk cId="943009693" sldId="268"/>
            <ac:picMk id="5" creationId="{EB43B2EF-65DA-2929-C64A-4C22033A0EF5}"/>
          </ac:picMkLst>
        </pc:picChg>
        <pc:picChg chg="del">
          <ac:chgData name="テレメディカ Fujiki" userId="71a61da2d8b78357" providerId="LiveId" clId="{1CFA2F0E-1475-42C4-BED7-4409D97A9617}" dt="2024-11-25T09:00:23.696" v="629" actId="478"/>
          <ac:picMkLst>
            <pc:docMk/>
            <pc:sldMk cId="943009693" sldId="268"/>
            <ac:picMk id="10" creationId="{E12C8B18-986B-D332-786B-36224DE76742}"/>
          </ac:picMkLst>
        </pc:picChg>
        <pc:picChg chg="del">
          <ac:chgData name="テレメディカ Fujiki" userId="71a61da2d8b78357" providerId="LiveId" clId="{1CFA2F0E-1475-42C4-BED7-4409D97A9617}" dt="2024-11-25T09:02:25.123" v="662" actId="478"/>
          <ac:picMkLst>
            <pc:docMk/>
            <pc:sldMk cId="943009693" sldId="268"/>
            <ac:picMk id="17" creationId="{A363757B-4A15-25C5-91A2-1CE5028DF0B3}"/>
          </ac:picMkLst>
        </pc:picChg>
        <pc:picChg chg="add mod">
          <ac:chgData name="テレメディカ Fujiki" userId="71a61da2d8b78357" providerId="LiveId" clId="{1CFA2F0E-1475-42C4-BED7-4409D97A9617}" dt="2024-11-25T09:02:15.020" v="659" actId="1037"/>
          <ac:picMkLst>
            <pc:docMk/>
            <pc:sldMk cId="943009693" sldId="268"/>
            <ac:picMk id="18" creationId="{4C401608-D89B-A834-E3EA-F58A17746E60}"/>
          </ac:picMkLst>
        </pc:picChg>
        <pc:picChg chg="add del mod">
          <ac:chgData name="テレメディカ Fujiki" userId="71a61da2d8b78357" providerId="LiveId" clId="{1CFA2F0E-1475-42C4-BED7-4409D97A9617}" dt="2024-11-25T09:02:23.560" v="661" actId="21"/>
          <ac:picMkLst>
            <pc:docMk/>
            <pc:sldMk cId="943009693" sldId="268"/>
            <ac:picMk id="20" creationId="{6E5DF342-4F7F-F792-DDF4-7FA2A90D99B0}"/>
          </ac:picMkLst>
        </pc:picChg>
        <pc:picChg chg="add mod">
          <ac:chgData name="テレメディカ Fujiki" userId="71a61da2d8b78357" providerId="LiveId" clId="{1CFA2F0E-1475-42C4-BED7-4409D97A9617}" dt="2024-11-25T09:02:29.494" v="663"/>
          <ac:picMkLst>
            <pc:docMk/>
            <pc:sldMk cId="943009693" sldId="268"/>
            <ac:picMk id="21" creationId="{6E5DF342-4F7F-F792-DDF4-7FA2A90D99B0}"/>
          </ac:picMkLst>
        </pc:picChg>
      </pc:sldChg>
      <pc:sldChg chg="addSp delSp modSp mod">
        <pc:chgData name="テレメディカ Fujiki" userId="71a61da2d8b78357" providerId="LiveId" clId="{1CFA2F0E-1475-42C4-BED7-4409D97A9617}" dt="2024-11-25T09:09:46.103" v="863"/>
        <pc:sldMkLst>
          <pc:docMk/>
          <pc:sldMk cId="1782899486" sldId="26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82899486" sldId="269"/>
            <ac:spMk id="2" creationId="{FBBB8093-4510-BD2E-69B5-92C38891A6A2}"/>
          </ac:spMkLst>
        </pc:spChg>
        <pc:spChg chg="add mod">
          <ac:chgData name="テレメディカ Fujiki" userId="71a61da2d8b78357" providerId="LiveId" clId="{1CFA2F0E-1475-42C4-BED7-4409D97A9617}" dt="2024-11-25T08:24:20.695" v="163"/>
          <ac:spMkLst>
            <pc:docMk/>
            <pc:sldMk cId="1782899486" sldId="269"/>
            <ac:spMk id="4" creationId="{91BD9E23-5FC0-EC2A-2387-4053F0E96FB3}"/>
          </ac:spMkLst>
        </pc:spChg>
        <pc:spChg chg="add mod">
          <ac:chgData name="テレメディカ Fujiki" userId="71a61da2d8b78357" providerId="LiveId" clId="{1CFA2F0E-1475-42C4-BED7-4409D97A9617}" dt="2024-11-25T08:41:29.112" v="430"/>
          <ac:spMkLst>
            <pc:docMk/>
            <pc:sldMk cId="1782899486" sldId="269"/>
            <ac:spMk id="5" creationId="{B0B1C7E0-7DB5-9524-4B05-2608FCB95A2D}"/>
          </ac:spMkLst>
        </pc:spChg>
        <pc:spChg chg="add mod">
          <ac:chgData name="テレメディカ Fujiki" userId="71a61da2d8b78357" providerId="LiveId" clId="{1CFA2F0E-1475-42C4-BED7-4409D97A9617}" dt="2024-11-25T08:41:29.112" v="430"/>
          <ac:spMkLst>
            <pc:docMk/>
            <pc:sldMk cId="1782899486" sldId="269"/>
            <ac:spMk id="6" creationId="{EFD649D6-1B84-6077-5EB3-F9D738F7389E}"/>
          </ac:spMkLst>
        </pc:spChg>
        <pc:spChg chg="mod">
          <ac:chgData name="テレメディカ Fujiki" userId="71a61da2d8b78357" providerId="LiveId" clId="{1CFA2F0E-1475-42C4-BED7-4409D97A9617}" dt="2024-11-25T09:09:46.103" v="863"/>
          <ac:spMkLst>
            <pc:docMk/>
            <pc:sldMk cId="1782899486" sldId="269"/>
            <ac:spMk id="8" creationId="{BE792807-884A-843A-3FFA-C90568B3F2B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782899486" sldId="269"/>
            <ac:spMk id="13" creationId="{81CBA362-EF16-A5CB-E584-6836BDF32891}"/>
          </ac:spMkLst>
        </pc:spChg>
        <pc:spChg chg="del mod">
          <ac:chgData name="テレメディカ Fujiki" userId="71a61da2d8b78357" providerId="LiveId" clId="{1CFA2F0E-1475-42C4-BED7-4409D97A9617}" dt="2024-11-25T08:39:05.376" v="379" actId="478"/>
          <ac:spMkLst>
            <pc:docMk/>
            <pc:sldMk cId="1782899486" sldId="269"/>
            <ac:spMk id="16" creationId="{22E94F03-5A1A-FC68-F57A-0FAAC1F3FB09}"/>
          </ac:spMkLst>
        </pc:spChg>
        <pc:spChg chg="del mod">
          <ac:chgData name="テレメディカ Fujiki" userId="71a61da2d8b78357" providerId="LiveId" clId="{1CFA2F0E-1475-42C4-BED7-4409D97A9617}" dt="2024-11-25T08:39:05.376" v="379" actId="478"/>
          <ac:spMkLst>
            <pc:docMk/>
            <pc:sldMk cId="1782899486" sldId="269"/>
            <ac:spMk id="17" creationId="{8A59DD22-E190-C444-8FD6-43D5AA5ED06E}"/>
          </ac:spMkLst>
        </pc:spChg>
        <pc:spChg chg="del mod">
          <ac:chgData name="テレメディカ Fujiki" userId="71a61da2d8b78357" providerId="LiveId" clId="{1CFA2F0E-1475-42C4-BED7-4409D97A9617}" dt="2024-11-25T08:22:04.938" v="109" actId="478"/>
          <ac:spMkLst>
            <pc:docMk/>
            <pc:sldMk cId="1782899486" sldId="269"/>
            <ac:spMk id="24" creationId="{B43CA0FD-5A26-7A0D-228D-723DB6C903A9}"/>
          </ac:spMkLst>
        </pc:spChg>
        <pc:picChg chg="del">
          <ac:chgData name="テレメディカ Fujiki" userId="71a61da2d8b78357" providerId="LiveId" clId="{1CFA2F0E-1475-42C4-BED7-4409D97A9617}" dt="2024-11-25T09:07:45.946" v="818" actId="478"/>
          <ac:picMkLst>
            <pc:docMk/>
            <pc:sldMk cId="1782899486" sldId="269"/>
            <ac:picMk id="7" creationId="{027D2A3B-A1FA-F00D-1BBE-9C66B160C64B}"/>
          </ac:picMkLst>
        </pc:picChg>
        <pc:picChg chg="add del mod">
          <ac:chgData name="テレメディカ Fujiki" userId="71a61da2d8b78357" providerId="LiveId" clId="{1CFA2F0E-1475-42C4-BED7-4409D97A9617}" dt="2024-11-25T09:07:31.301" v="812" actId="478"/>
          <ac:picMkLst>
            <pc:docMk/>
            <pc:sldMk cId="1782899486" sldId="269"/>
            <ac:picMk id="10" creationId="{75E880A7-9153-9F1A-2943-7CB7B37FCB3B}"/>
          </ac:picMkLst>
        </pc:picChg>
        <pc:picChg chg="add mod">
          <ac:chgData name="テレメディカ Fujiki" userId="71a61da2d8b78357" providerId="LiveId" clId="{1CFA2F0E-1475-42C4-BED7-4409D97A9617}" dt="2024-11-25T09:07:52.191" v="824" actId="1036"/>
          <ac:picMkLst>
            <pc:docMk/>
            <pc:sldMk cId="1782899486" sldId="269"/>
            <ac:picMk id="12" creationId="{C7E7409E-16B3-25D2-6128-77F061259CC0}"/>
          </ac:picMkLst>
        </pc:picChg>
        <pc:picChg chg="add mod ord">
          <ac:chgData name="テレメディカ Fujiki" userId="71a61da2d8b78357" providerId="LiveId" clId="{1CFA2F0E-1475-42C4-BED7-4409D97A9617}" dt="2024-11-25T09:08:36.644" v="839" actId="167"/>
          <ac:picMkLst>
            <pc:docMk/>
            <pc:sldMk cId="1782899486" sldId="269"/>
            <ac:picMk id="18" creationId="{F17FE954-2CFB-75D7-0399-68C416C055DF}"/>
          </ac:picMkLst>
        </pc:picChg>
        <pc:picChg chg="del">
          <ac:chgData name="テレメディカ Fujiki" userId="71a61da2d8b78357" providerId="LiveId" clId="{1CFA2F0E-1475-42C4-BED7-4409D97A9617}" dt="2024-11-25T09:08:38.614" v="840" actId="478"/>
          <ac:picMkLst>
            <pc:docMk/>
            <pc:sldMk cId="1782899486" sldId="269"/>
            <ac:picMk id="21" creationId="{42BF8A8F-8CFA-5679-090C-B3A260F0CEEC}"/>
          </ac:picMkLst>
        </pc:picChg>
      </pc:sldChg>
      <pc:sldChg chg="addSp delSp modSp mod">
        <pc:chgData name="テレメディカ Fujiki" userId="71a61da2d8b78357" providerId="LiveId" clId="{1CFA2F0E-1475-42C4-BED7-4409D97A9617}" dt="2024-11-25T10:12:32.740" v="2375" actId="1076"/>
        <pc:sldMkLst>
          <pc:docMk/>
          <pc:sldMk cId="1002276627" sldId="270"/>
        </pc:sldMkLst>
        <pc:spChg chg="add mod">
          <ac:chgData name="テレメディカ Fujiki" userId="71a61da2d8b78357" providerId="LiveId" clId="{1CFA2F0E-1475-42C4-BED7-4409D97A9617}" dt="2024-11-25T08:42:30.680" v="458" actId="1076"/>
          <ac:spMkLst>
            <pc:docMk/>
            <pc:sldMk cId="1002276627" sldId="270"/>
            <ac:spMk id="2" creationId="{C8A81511-64D7-FAFF-7C90-CB4CA7D17658}"/>
          </ac:spMkLst>
        </pc:spChg>
        <pc:spChg chg="mod">
          <ac:chgData name="テレメディカ Fujiki" userId="71a61da2d8b78357" providerId="LiveId" clId="{1CFA2F0E-1475-42C4-BED7-4409D97A9617}" dt="2024-11-25T10:12:32.740" v="2375" actId="1076"/>
          <ac:spMkLst>
            <pc:docMk/>
            <pc:sldMk cId="1002276627" sldId="270"/>
            <ac:spMk id="3" creationId="{F48B1E60-F2CC-516B-83D2-49BF0F6CF9FB}"/>
          </ac:spMkLst>
        </pc:spChg>
        <pc:spChg chg="del mod">
          <ac:chgData name="テレメディカ Fujiki" userId="71a61da2d8b78357" providerId="LiveId" clId="{1CFA2F0E-1475-42C4-BED7-4409D97A9617}" dt="2024-11-25T08:42:22.644" v="456" actId="478"/>
          <ac:spMkLst>
            <pc:docMk/>
            <pc:sldMk cId="1002276627" sldId="270"/>
            <ac:spMk id="5" creationId="{02257191-2450-209E-096C-D0C54CF22871}"/>
          </ac:spMkLst>
        </pc:spChg>
        <pc:spChg chg="add mod">
          <ac:chgData name="テレメディカ Fujiki" userId="71a61da2d8b78357" providerId="LiveId" clId="{1CFA2F0E-1475-42C4-BED7-4409D97A9617}" dt="2024-11-25T08:42:22.865" v="457"/>
          <ac:spMkLst>
            <pc:docMk/>
            <pc:sldMk cId="1002276627" sldId="270"/>
            <ac:spMk id="6" creationId="{922C2691-7EF1-8CA8-1BBC-D1F7EF8D085B}"/>
          </ac:spMkLst>
        </pc:spChg>
        <pc:spChg chg="del mod">
          <ac:chgData name="テレメディカ Fujiki" userId="71a61da2d8b78357" providerId="LiveId" clId="{1CFA2F0E-1475-42C4-BED7-4409D97A9617}" dt="2024-11-25T08:42:22.644" v="456" actId="478"/>
          <ac:spMkLst>
            <pc:docMk/>
            <pc:sldMk cId="1002276627" sldId="270"/>
            <ac:spMk id="9" creationId="{517D4079-916A-5830-10DB-2FE2CBAFA006}"/>
          </ac:spMkLst>
        </pc:spChg>
        <pc:spChg chg="del mod">
          <ac:chgData name="テレメディカ Fujiki" userId="71a61da2d8b78357" providerId="LiveId" clId="{1CFA2F0E-1475-42C4-BED7-4409D97A9617}" dt="2024-11-25T08:37:14.006" v="347" actId="478"/>
          <ac:spMkLst>
            <pc:docMk/>
            <pc:sldMk cId="1002276627" sldId="270"/>
            <ac:spMk id="10" creationId="{04E2C371-BBE6-64B2-CB50-42D5C1249FFC}"/>
          </ac:spMkLst>
        </pc:spChg>
        <pc:spChg chg="add mod">
          <ac:chgData name="テレメディカ Fujiki" userId="71a61da2d8b78357" providerId="LiveId" clId="{1CFA2F0E-1475-42C4-BED7-4409D97A9617}" dt="2024-11-25T08:42:22.865" v="457"/>
          <ac:spMkLst>
            <pc:docMk/>
            <pc:sldMk cId="1002276627" sldId="270"/>
            <ac:spMk id="11" creationId="{193CA072-29E8-2628-F551-23A1615CFD39}"/>
          </ac:spMkLst>
        </pc:spChg>
        <pc:spChg chg="add">
          <ac:chgData name="テレメディカ Fujiki" userId="71a61da2d8b78357" providerId="LiveId" clId="{1CFA2F0E-1475-42C4-BED7-4409D97A9617}" dt="2024-11-25T10:08:54.404" v="2335"/>
          <ac:spMkLst>
            <pc:docMk/>
            <pc:sldMk cId="1002276627" sldId="270"/>
            <ac:spMk id="12" creationId="{1B30403E-D125-D3C1-BA34-D324D262067E}"/>
          </ac:spMkLst>
        </pc:spChg>
      </pc:sldChg>
      <pc:sldChg chg="addSp delSp modSp mod">
        <pc:chgData name="テレメディカ Fujiki" userId="71a61da2d8b78357" providerId="LiveId" clId="{1CFA2F0E-1475-42C4-BED7-4409D97A9617}" dt="2024-11-25T09:11:11.049" v="902" actId="167"/>
        <pc:sldMkLst>
          <pc:docMk/>
          <pc:sldMk cId="3116668545" sldId="27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116668545" sldId="271"/>
            <ac:spMk id="2" creationId="{54143655-6F53-EF5C-CC13-65ABB4E0E4C8}"/>
          </ac:spMkLst>
        </pc:spChg>
        <pc:spChg chg="add mod">
          <ac:chgData name="テレメディカ Fujiki" userId="71a61da2d8b78357" providerId="LiveId" clId="{1CFA2F0E-1475-42C4-BED7-4409D97A9617}" dt="2024-11-25T08:24:19.391" v="162"/>
          <ac:spMkLst>
            <pc:docMk/>
            <pc:sldMk cId="3116668545" sldId="271"/>
            <ac:spMk id="4" creationId="{E3456991-7E0B-789C-50C9-D2EA22E32C70}"/>
          </ac:spMkLst>
        </pc:spChg>
        <pc:spChg chg="add mod">
          <ac:chgData name="テレメディカ Fujiki" userId="71a61da2d8b78357" providerId="LiveId" clId="{1CFA2F0E-1475-42C4-BED7-4409D97A9617}" dt="2024-11-25T08:41:27.558" v="429"/>
          <ac:spMkLst>
            <pc:docMk/>
            <pc:sldMk cId="3116668545" sldId="271"/>
            <ac:spMk id="5" creationId="{3239C108-7AC2-D571-F9B8-BF16B4A30FED}"/>
          </ac:spMkLst>
        </pc:spChg>
        <pc:spChg chg="add mod">
          <ac:chgData name="テレメディカ Fujiki" userId="71a61da2d8b78357" providerId="LiveId" clId="{1CFA2F0E-1475-42C4-BED7-4409D97A9617}" dt="2024-11-25T08:41:27.558" v="429"/>
          <ac:spMkLst>
            <pc:docMk/>
            <pc:sldMk cId="3116668545" sldId="271"/>
            <ac:spMk id="7" creationId="{AFF16A38-5F47-24F3-B11C-E7538200C7A8}"/>
          </ac:spMkLst>
        </pc:spChg>
        <pc:spChg chg="mod">
          <ac:chgData name="テレメディカ Fujiki" userId="71a61da2d8b78357" providerId="LiveId" clId="{1CFA2F0E-1475-42C4-BED7-4409D97A9617}" dt="2024-11-25T09:10:08.662" v="869" actId="20577"/>
          <ac:spMkLst>
            <pc:docMk/>
            <pc:sldMk cId="3116668545" sldId="271"/>
            <ac:spMk id="8" creationId="{E82B5AF2-AB5F-4671-5ED9-4AE4A83041AA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116668545" sldId="271"/>
            <ac:spMk id="13" creationId="{6F0D5667-5917-46BE-9C83-25E592ACCC9D}"/>
          </ac:spMkLst>
        </pc:spChg>
        <pc:spChg chg="del mod">
          <ac:chgData name="テレメディカ Fujiki" userId="71a61da2d8b78357" providerId="LiveId" clId="{1CFA2F0E-1475-42C4-BED7-4409D97A9617}" dt="2024-11-25T08:39:08.569" v="380" actId="478"/>
          <ac:spMkLst>
            <pc:docMk/>
            <pc:sldMk cId="3116668545" sldId="271"/>
            <ac:spMk id="16" creationId="{BF209DCC-94A8-5B44-C8DD-7AFD766C1054}"/>
          </ac:spMkLst>
        </pc:spChg>
        <pc:spChg chg="del mod">
          <ac:chgData name="テレメディカ Fujiki" userId="71a61da2d8b78357" providerId="LiveId" clId="{1CFA2F0E-1475-42C4-BED7-4409D97A9617}" dt="2024-11-25T08:39:08.569" v="380" actId="478"/>
          <ac:spMkLst>
            <pc:docMk/>
            <pc:sldMk cId="3116668545" sldId="271"/>
            <ac:spMk id="17" creationId="{E8E8CD1B-052C-F321-9816-18F26A00B3EF}"/>
          </ac:spMkLst>
        </pc:spChg>
        <pc:spChg chg="del mod">
          <ac:chgData name="テレメディカ Fujiki" userId="71a61da2d8b78357" providerId="LiveId" clId="{1CFA2F0E-1475-42C4-BED7-4409D97A9617}" dt="2024-11-25T08:22:06.877" v="110" actId="478"/>
          <ac:spMkLst>
            <pc:docMk/>
            <pc:sldMk cId="3116668545" sldId="271"/>
            <ac:spMk id="24" creationId="{15C7F1F3-DFE4-29CE-2AE5-1C0C56A8A543}"/>
          </ac:spMkLst>
        </pc:spChg>
        <pc:picChg chg="del">
          <ac:chgData name="テレメディカ Fujiki" userId="71a61da2d8b78357" providerId="LiveId" clId="{1CFA2F0E-1475-42C4-BED7-4409D97A9617}" dt="2024-11-25T09:10:34.139" v="875" actId="478"/>
          <ac:picMkLst>
            <pc:docMk/>
            <pc:sldMk cId="3116668545" sldId="271"/>
            <ac:picMk id="6" creationId="{E51E83B2-9711-9084-1E4D-DE243D138E06}"/>
          </ac:picMkLst>
        </pc:picChg>
        <pc:picChg chg="add mod">
          <ac:chgData name="テレメディカ Fujiki" userId="71a61da2d8b78357" providerId="LiveId" clId="{1CFA2F0E-1475-42C4-BED7-4409D97A9617}" dt="2024-11-25T09:10:41.509" v="884" actId="1037"/>
          <ac:picMkLst>
            <pc:docMk/>
            <pc:sldMk cId="3116668545" sldId="271"/>
            <ac:picMk id="10" creationId="{14F52E72-C481-5E16-45C2-203A890A283B}"/>
          </ac:picMkLst>
        </pc:picChg>
        <pc:picChg chg="del">
          <ac:chgData name="テレメディカ Fujiki" userId="71a61da2d8b78357" providerId="LiveId" clId="{1CFA2F0E-1475-42C4-BED7-4409D97A9617}" dt="2024-11-25T09:10:56.502" v="890" actId="478"/>
          <ac:picMkLst>
            <pc:docMk/>
            <pc:sldMk cId="3116668545" sldId="271"/>
            <ac:picMk id="12" creationId="{AE7F41CA-A6C4-938A-B170-68E683A4445C}"/>
          </ac:picMkLst>
        </pc:picChg>
        <pc:picChg chg="add mod ord">
          <ac:chgData name="テレメディカ Fujiki" userId="71a61da2d8b78357" providerId="LiveId" clId="{1CFA2F0E-1475-42C4-BED7-4409D97A9617}" dt="2024-11-25T09:11:11.049" v="902" actId="167"/>
          <ac:picMkLst>
            <pc:docMk/>
            <pc:sldMk cId="3116668545" sldId="271"/>
            <ac:picMk id="14" creationId="{BFB8ABC2-5383-2951-8BEE-B90338A7044C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3:53.898" v="945" actId="20577"/>
        <pc:sldMkLst>
          <pc:docMk/>
          <pc:sldMk cId="4121586718" sldId="27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121586718" sldId="272"/>
            <ac:spMk id="2" creationId="{0BA551A6-9CC0-0DAE-E261-306BCF85AC93}"/>
          </ac:spMkLst>
        </pc:spChg>
        <pc:spChg chg="add mod">
          <ac:chgData name="テレメディカ Fujiki" userId="71a61da2d8b78357" providerId="LiveId" clId="{1CFA2F0E-1475-42C4-BED7-4409D97A9617}" dt="2024-11-25T08:24:17.907" v="161"/>
          <ac:spMkLst>
            <pc:docMk/>
            <pc:sldMk cId="4121586718" sldId="272"/>
            <ac:spMk id="5" creationId="{65F66523-33BE-97D3-A2C2-9CDB7541600F}"/>
          </ac:spMkLst>
        </pc:spChg>
        <pc:spChg chg="mod">
          <ac:chgData name="テレメディカ Fujiki" userId="71a61da2d8b78357" providerId="LiveId" clId="{1CFA2F0E-1475-42C4-BED7-4409D97A9617}" dt="2024-11-25T09:12:58.775" v="922"/>
          <ac:spMkLst>
            <pc:docMk/>
            <pc:sldMk cId="4121586718" sldId="272"/>
            <ac:spMk id="6" creationId="{CF76D7A6-2C02-C5DC-5B8E-C25CE0C05B97}"/>
          </ac:spMkLst>
        </pc:spChg>
        <pc:spChg chg="mod">
          <ac:chgData name="テレメディカ Fujiki" userId="71a61da2d8b78357" providerId="LiveId" clId="{1CFA2F0E-1475-42C4-BED7-4409D97A9617}" dt="2024-11-25T09:13:53.898" v="945" actId="20577"/>
          <ac:spMkLst>
            <pc:docMk/>
            <pc:sldMk cId="4121586718" sldId="272"/>
            <ac:spMk id="8" creationId="{FE4B04A8-B90B-E24F-1374-6BE283AEA9ED}"/>
          </ac:spMkLst>
        </pc:spChg>
        <pc:spChg chg="add mod">
          <ac:chgData name="テレメディカ Fujiki" userId="71a61da2d8b78357" providerId="LiveId" clId="{1CFA2F0E-1475-42C4-BED7-4409D97A9617}" dt="2024-11-25T08:41:25.916" v="428"/>
          <ac:spMkLst>
            <pc:docMk/>
            <pc:sldMk cId="4121586718" sldId="272"/>
            <ac:spMk id="9" creationId="{000FEA41-5046-44D7-7DD0-F339F37ADABC}"/>
          </ac:spMkLst>
        </pc:spChg>
        <pc:spChg chg="add mod">
          <ac:chgData name="テレメディカ Fujiki" userId="71a61da2d8b78357" providerId="LiveId" clId="{1CFA2F0E-1475-42C4-BED7-4409D97A9617}" dt="2024-11-25T08:41:25.916" v="428"/>
          <ac:spMkLst>
            <pc:docMk/>
            <pc:sldMk cId="4121586718" sldId="272"/>
            <ac:spMk id="10" creationId="{3E49F4BA-5282-0D24-9142-4BC0B2F40739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121586718" sldId="272"/>
            <ac:spMk id="13" creationId="{63DC137A-1B3C-05BB-423D-10BF36EAC710}"/>
          </ac:spMkLst>
        </pc:spChg>
        <pc:spChg chg="del mod">
          <ac:chgData name="テレメディカ Fujiki" userId="71a61da2d8b78357" providerId="LiveId" clId="{1CFA2F0E-1475-42C4-BED7-4409D97A9617}" dt="2024-11-25T08:39:16.061" v="381" actId="478"/>
          <ac:spMkLst>
            <pc:docMk/>
            <pc:sldMk cId="4121586718" sldId="272"/>
            <ac:spMk id="16" creationId="{D40B54A3-4CAA-14D0-EC62-A33351470A40}"/>
          </ac:spMkLst>
        </pc:spChg>
        <pc:spChg chg="del mod">
          <ac:chgData name="テレメディカ Fujiki" userId="71a61da2d8b78357" providerId="LiveId" clId="{1CFA2F0E-1475-42C4-BED7-4409D97A9617}" dt="2024-11-25T08:39:16.061" v="381" actId="478"/>
          <ac:spMkLst>
            <pc:docMk/>
            <pc:sldMk cId="4121586718" sldId="272"/>
            <ac:spMk id="17" creationId="{D53D8366-9EAB-6A74-E861-5B826FDE99CD}"/>
          </ac:spMkLst>
        </pc:spChg>
        <pc:spChg chg="del mod">
          <ac:chgData name="テレメディカ Fujiki" userId="71a61da2d8b78357" providerId="LiveId" clId="{1CFA2F0E-1475-42C4-BED7-4409D97A9617}" dt="2024-11-25T08:22:10.602" v="111" actId="478"/>
          <ac:spMkLst>
            <pc:docMk/>
            <pc:sldMk cId="4121586718" sldId="272"/>
            <ac:spMk id="24" creationId="{E9A2AD87-A940-C0AA-1EAF-FB706818495B}"/>
          </ac:spMkLst>
        </pc:spChg>
        <pc:picChg chg="del">
          <ac:chgData name="テレメディカ Fujiki" userId="71a61da2d8b78357" providerId="LiveId" clId="{1CFA2F0E-1475-42C4-BED7-4409D97A9617}" dt="2024-11-25T09:13:19.362" v="927" actId="478"/>
          <ac:picMkLst>
            <pc:docMk/>
            <pc:sldMk cId="4121586718" sldId="272"/>
            <ac:picMk id="7" creationId="{FE834552-C3D8-CA02-DE62-7C9A69F4060E}"/>
          </ac:picMkLst>
        </pc:picChg>
        <pc:picChg chg="del">
          <ac:chgData name="テレメディカ Fujiki" userId="71a61da2d8b78357" providerId="LiveId" clId="{1CFA2F0E-1475-42C4-BED7-4409D97A9617}" dt="2024-11-25T09:11:53.096" v="908" actId="478"/>
          <ac:picMkLst>
            <pc:docMk/>
            <pc:sldMk cId="4121586718" sldId="272"/>
            <ac:picMk id="11" creationId="{C3FDF89E-235E-C2C6-505A-443190F4D997}"/>
          </ac:picMkLst>
        </pc:picChg>
        <pc:picChg chg="add mod ord">
          <ac:chgData name="テレメディカ Fujiki" userId="71a61da2d8b78357" providerId="LiveId" clId="{1CFA2F0E-1475-42C4-BED7-4409D97A9617}" dt="2024-11-25T09:12:03.795" v="918" actId="167"/>
          <ac:picMkLst>
            <pc:docMk/>
            <pc:sldMk cId="4121586718" sldId="272"/>
            <ac:picMk id="14" creationId="{A073BED8-5D30-6B4A-D1AA-C87FD6DB73D1}"/>
          </ac:picMkLst>
        </pc:picChg>
        <pc:picChg chg="add mod ord">
          <ac:chgData name="テレメディカ Fujiki" userId="71a61da2d8b78357" providerId="LiveId" clId="{1CFA2F0E-1475-42C4-BED7-4409D97A9617}" dt="2024-11-25T09:13:30.370" v="938" actId="167"/>
          <ac:picMkLst>
            <pc:docMk/>
            <pc:sldMk cId="4121586718" sldId="272"/>
            <ac:picMk id="19" creationId="{576EB666-8D7F-BEAA-9D84-C735FAF267B8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7:44.555" v="1064" actId="1036"/>
        <pc:sldMkLst>
          <pc:docMk/>
          <pc:sldMk cId="2781109790" sldId="27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781109790" sldId="273"/>
            <ac:spMk id="2" creationId="{DF2A8AD1-5614-75D0-74B2-ED61B88E075C}"/>
          </ac:spMkLst>
        </pc:spChg>
        <pc:spChg chg="mod ord">
          <ac:chgData name="テレメディカ Fujiki" userId="71a61da2d8b78357" providerId="LiveId" clId="{1CFA2F0E-1475-42C4-BED7-4409D97A9617}" dt="2024-11-25T09:17:44.555" v="1064" actId="1036"/>
          <ac:spMkLst>
            <pc:docMk/>
            <pc:sldMk cId="2781109790" sldId="273"/>
            <ac:spMk id="4" creationId="{87E7BE4C-DEE3-CC12-E01C-09A6052C4EA4}"/>
          </ac:spMkLst>
        </pc:spChg>
        <pc:spChg chg="add mod">
          <ac:chgData name="テレメディカ Fujiki" userId="71a61da2d8b78357" providerId="LiveId" clId="{1CFA2F0E-1475-42C4-BED7-4409D97A9617}" dt="2024-11-25T08:24:16.173" v="160"/>
          <ac:spMkLst>
            <pc:docMk/>
            <pc:sldMk cId="2781109790" sldId="273"/>
            <ac:spMk id="5" creationId="{A58C1399-DBE4-EF98-E40E-C0C7F50631F9}"/>
          </ac:spMkLst>
        </pc:spChg>
        <pc:spChg chg="add mod">
          <ac:chgData name="テレメディカ Fujiki" userId="71a61da2d8b78357" providerId="LiveId" clId="{1CFA2F0E-1475-42C4-BED7-4409D97A9617}" dt="2024-11-25T08:41:24.252" v="427"/>
          <ac:spMkLst>
            <pc:docMk/>
            <pc:sldMk cId="2781109790" sldId="273"/>
            <ac:spMk id="6" creationId="{8E7CC87C-8213-3B4B-D8E1-524B7617F97D}"/>
          </ac:spMkLst>
        </pc:spChg>
        <pc:spChg chg="add mod">
          <ac:chgData name="テレメディカ Fujiki" userId="71a61da2d8b78357" providerId="LiveId" clId="{1CFA2F0E-1475-42C4-BED7-4409D97A9617}" dt="2024-11-25T08:41:24.252" v="427"/>
          <ac:spMkLst>
            <pc:docMk/>
            <pc:sldMk cId="2781109790" sldId="273"/>
            <ac:spMk id="7" creationId="{B134D909-CBDF-1D20-13A4-E8C7BC9A6318}"/>
          </ac:spMkLst>
        </pc:spChg>
        <pc:spChg chg="mod">
          <ac:chgData name="テレメディカ Fujiki" userId="71a61da2d8b78357" providerId="LiveId" clId="{1CFA2F0E-1475-42C4-BED7-4409D97A9617}" dt="2024-11-25T09:14:15.731" v="958" actId="20577"/>
          <ac:spMkLst>
            <pc:docMk/>
            <pc:sldMk cId="2781109790" sldId="273"/>
            <ac:spMk id="8" creationId="{C8602C4D-E72E-0988-03CE-C2D6948A7672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781109790" sldId="273"/>
            <ac:spMk id="13" creationId="{267282C1-4C84-331D-1E19-A6510D3F6BA4}"/>
          </ac:spMkLst>
        </pc:spChg>
        <pc:spChg chg="del mod">
          <ac:chgData name="テレメディカ Fujiki" userId="71a61da2d8b78357" providerId="LiveId" clId="{1CFA2F0E-1475-42C4-BED7-4409D97A9617}" dt="2024-11-25T08:39:19.390" v="382" actId="478"/>
          <ac:spMkLst>
            <pc:docMk/>
            <pc:sldMk cId="2781109790" sldId="273"/>
            <ac:spMk id="16" creationId="{48019047-D8C9-00EF-34FE-74F94A85828D}"/>
          </ac:spMkLst>
        </pc:spChg>
        <pc:spChg chg="del mod">
          <ac:chgData name="テレメディカ Fujiki" userId="71a61da2d8b78357" providerId="LiveId" clId="{1CFA2F0E-1475-42C4-BED7-4409D97A9617}" dt="2024-11-25T08:39:19.390" v="382" actId="478"/>
          <ac:spMkLst>
            <pc:docMk/>
            <pc:sldMk cId="2781109790" sldId="273"/>
            <ac:spMk id="17" creationId="{E4A7B9FA-EA85-0754-5D34-22B1A5E63944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781109790" sldId="273"/>
            <ac:spMk id="22" creationId="{7D6FF9A9-42AC-9E52-E7C2-401252E8DC5A}"/>
          </ac:spMkLst>
        </pc:spChg>
        <pc:spChg chg="del mod">
          <ac:chgData name="テレメディカ Fujiki" userId="71a61da2d8b78357" providerId="LiveId" clId="{1CFA2F0E-1475-42C4-BED7-4409D97A9617}" dt="2024-11-25T08:22:13.535" v="112" actId="478"/>
          <ac:spMkLst>
            <pc:docMk/>
            <pc:sldMk cId="2781109790" sldId="273"/>
            <ac:spMk id="24" creationId="{68190577-F5C3-80FD-B7DA-AEA2830C4F18}"/>
          </ac:spMkLst>
        </pc:spChg>
        <pc:spChg chg="mod">
          <ac:chgData name="テレメディカ Fujiki" userId="71a61da2d8b78357" providerId="LiveId" clId="{1CFA2F0E-1475-42C4-BED7-4409D97A9617}" dt="2024-11-25T09:16:17.108" v="1040" actId="113"/>
          <ac:spMkLst>
            <pc:docMk/>
            <pc:sldMk cId="2781109790" sldId="273"/>
            <ac:spMk id="25" creationId="{C089FA05-7DA5-85DA-CF72-B8F91CA93C72}"/>
          </ac:spMkLst>
        </pc:spChg>
        <pc:spChg chg="mod">
          <ac:chgData name="テレメディカ Fujiki" userId="71a61da2d8b78357" providerId="LiveId" clId="{1CFA2F0E-1475-42C4-BED7-4409D97A9617}" dt="2024-11-25T09:16:09.481" v="1039" actId="6549"/>
          <ac:spMkLst>
            <pc:docMk/>
            <pc:sldMk cId="2781109790" sldId="273"/>
            <ac:spMk id="29" creationId="{D4895FC0-6D5B-1C0F-FABC-555FFC2C3D78}"/>
          </ac:spMkLst>
        </pc:spChg>
        <pc:picChg chg="del">
          <ac:chgData name="テレメディカ Fujiki" userId="71a61da2d8b78357" providerId="LiveId" clId="{1CFA2F0E-1475-42C4-BED7-4409D97A9617}" dt="2024-11-25T09:16:36.193" v="1046" actId="478"/>
          <ac:picMkLst>
            <pc:docMk/>
            <pc:sldMk cId="2781109790" sldId="273"/>
            <ac:picMk id="9" creationId="{D2556E89-ED20-1A3F-E150-011DA5233154}"/>
          </ac:picMkLst>
        </pc:picChg>
        <pc:picChg chg="add mod">
          <ac:chgData name="テレメディカ Fujiki" userId="71a61da2d8b78357" providerId="LiveId" clId="{1CFA2F0E-1475-42C4-BED7-4409D97A9617}" dt="2024-11-25T09:14:48.038" v="977" actId="1037"/>
          <ac:picMkLst>
            <pc:docMk/>
            <pc:sldMk cId="2781109790" sldId="273"/>
            <ac:picMk id="11" creationId="{01F60FB5-7FA2-65D7-EF3B-BB622897A28E}"/>
          </ac:picMkLst>
        </pc:picChg>
        <pc:picChg chg="add mod">
          <ac:chgData name="テレメディカ Fujiki" userId="71a61da2d8b78357" providerId="LiveId" clId="{1CFA2F0E-1475-42C4-BED7-4409D97A9617}" dt="2024-11-25T09:16:42.978" v="1054" actId="1037"/>
          <ac:picMkLst>
            <pc:docMk/>
            <pc:sldMk cId="2781109790" sldId="273"/>
            <ac:picMk id="18" creationId="{1C975CA5-7DCF-BC8C-9056-6F0E734258A7}"/>
          </ac:picMkLst>
        </pc:picChg>
        <pc:picChg chg="del">
          <ac:chgData name="テレメディカ Fujiki" userId="71a61da2d8b78357" providerId="LiveId" clId="{1CFA2F0E-1475-42C4-BED7-4409D97A9617}" dt="2024-11-25T09:14:41.101" v="964" actId="478"/>
          <ac:picMkLst>
            <pc:docMk/>
            <pc:sldMk cId="2781109790" sldId="273"/>
            <ac:picMk id="20" creationId="{E14B264E-A8A9-3BA3-1A58-8C2272B4684B}"/>
          </ac:picMkLst>
        </pc:picChg>
      </pc:sldChg>
      <pc:sldChg chg="addSp delSp modSp mod">
        <pc:chgData name="テレメディカ Fujiki" userId="71a61da2d8b78357" providerId="LiveId" clId="{1CFA2F0E-1475-42C4-BED7-4409D97A9617}" dt="2024-11-25T09:19:55.674" v="1124" actId="167"/>
        <pc:sldMkLst>
          <pc:docMk/>
          <pc:sldMk cId="3897927750" sldId="27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97927750" sldId="274"/>
            <ac:spMk id="2" creationId="{7D8241B8-6A2A-4CF2-51A9-D4D81F9C6CA0}"/>
          </ac:spMkLst>
        </pc:spChg>
        <pc:spChg chg="del">
          <ac:chgData name="テレメディカ Fujiki" userId="71a61da2d8b78357" providerId="LiveId" clId="{1CFA2F0E-1475-42C4-BED7-4409D97A9617}" dt="2024-11-25T09:18:19.144" v="1081" actId="478"/>
          <ac:spMkLst>
            <pc:docMk/>
            <pc:sldMk cId="3897927750" sldId="274"/>
            <ac:spMk id="4" creationId="{D0E4B1FD-F3FB-5833-241E-A8EAD1E55683}"/>
          </ac:spMkLst>
        </pc:spChg>
        <pc:spChg chg="add mod">
          <ac:chgData name="テレメディカ Fujiki" userId="71a61da2d8b78357" providerId="LiveId" clId="{1CFA2F0E-1475-42C4-BED7-4409D97A9617}" dt="2024-11-25T08:24:14.890" v="159"/>
          <ac:spMkLst>
            <pc:docMk/>
            <pc:sldMk cId="3897927750" sldId="274"/>
            <ac:spMk id="6" creationId="{9343D05C-36E0-FCB8-5E37-6B5EF14C603D}"/>
          </ac:spMkLst>
        </pc:spChg>
        <pc:spChg chg="add mod">
          <ac:chgData name="テレメディカ Fujiki" userId="71a61da2d8b78357" providerId="LiveId" clId="{1CFA2F0E-1475-42C4-BED7-4409D97A9617}" dt="2024-11-25T08:41:22.293" v="426"/>
          <ac:spMkLst>
            <pc:docMk/>
            <pc:sldMk cId="3897927750" sldId="274"/>
            <ac:spMk id="7" creationId="{4CB36ADA-D5E7-281F-7689-71062C0E8426}"/>
          </ac:spMkLst>
        </pc:spChg>
        <pc:spChg chg="mod">
          <ac:chgData name="テレメディカ Fujiki" userId="71a61da2d8b78357" providerId="LiveId" clId="{1CFA2F0E-1475-42C4-BED7-4409D97A9617}" dt="2024-11-25T09:18:08.491" v="1080" actId="20577"/>
          <ac:spMkLst>
            <pc:docMk/>
            <pc:sldMk cId="3897927750" sldId="274"/>
            <ac:spMk id="8" creationId="{7F184026-F325-1D66-83B3-DB4A7C43E03B}"/>
          </ac:spMkLst>
        </pc:spChg>
        <pc:spChg chg="add mod">
          <ac:chgData name="テレメディカ Fujiki" userId="71a61da2d8b78357" providerId="LiveId" clId="{1CFA2F0E-1475-42C4-BED7-4409D97A9617}" dt="2024-11-25T08:41:22.293" v="426"/>
          <ac:spMkLst>
            <pc:docMk/>
            <pc:sldMk cId="3897927750" sldId="274"/>
            <ac:spMk id="9" creationId="{FECB6F1C-0963-62AF-444D-C7287A0333DF}"/>
          </ac:spMkLst>
        </pc:spChg>
        <pc:spChg chg="add mod ord">
          <ac:chgData name="テレメディカ Fujiki" userId="71a61da2d8b78357" providerId="LiveId" clId="{1CFA2F0E-1475-42C4-BED7-4409D97A9617}" dt="2024-11-25T09:19:22.325" v="1109" actId="166"/>
          <ac:spMkLst>
            <pc:docMk/>
            <pc:sldMk cId="3897927750" sldId="274"/>
            <ac:spMk id="10" creationId="{B68F52B1-B7E5-CAA7-DADB-FC85825B6802}"/>
          </ac:spMkLst>
        </pc:spChg>
        <pc:spChg chg="add mod">
          <ac:chgData name="テレメディカ Fujiki" userId="71a61da2d8b78357" providerId="LiveId" clId="{1CFA2F0E-1475-42C4-BED7-4409D97A9617}" dt="2024-11-25T09:18:46.558" v="1090" actId="20577"/>
          <ac:spMkLst>
            <pc:docMk/>
            <pc:sldMk cId="3897927750" sldId="274"/>
            <ac:spMk id="12" creationId="{E184248C-42B4-FCCA-59A4-4B8ABC8E568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897927750" sldId="274"/>
            <ac:spMk id="13" creationId="{02034724-4776-3650-D674-29274224A960}"/>
          </ac:spMkLst>
        </pc:spChg>
        <pc:spChg chg="add mod">
          <ac:chgData name="テレメディカ Fujiki" userId="71a61da2d8b78357" providerId="LiveId" clId="{1CFA2F0E-1475-42C4-BED7-4409D97A9617}" dt="2024-11-25T09:18:42.913" v="1088" actId="20577"/>
          <ac:spMkLst>
            <pc:docMk/>
            <pc:sldMk cId="3897927750" sldId="274"/>
            <ac:spMk id="14" creationId="{6DB06241-B14B-5B5E-5ECC-CBF30F84CD35}"/>
          </ac:spMkLst>
        </pc:spChg>
        <pc:spChg chg="del mod">
          <ac:chgData name="テレメディカ Fujiki" userId="71a61da2d8b78357" providerId="LiveId" clId="{1CFA2F0E-1475-42C4-BED7-4409D97A9617}" dt="2024-11-25T08:39:23.620" v="383" actId="478"/>
          <ac:spMkLst>
            <pc:docMk/>
            <pc:sldMk cId="3897927750" sldId="274"/>
            <ac:spMk id="16" creationId="{F0F6E493-B81B-3621-B192-B240C034894A}"/>
          </ac:spMkLst>
        </pc:spChg>
        <pc:spChg chg="del mod">
          <ac:chgData name="テレメディカ Fujiki" userId="71a61da2d8b78357" providerId="LiveId" clId="{1CFA2F0E-1475-42C4-BED7-4409D97A9617}" dt="2024-11-25T08:39:23.620" v="383" actId="478"/>
          <ac:spMkLst>
            <pc:docMk/>
            <pc:sldMk cId="3897927750" sldId="274"/>
            <ac:spMk id="17" creationId="{F99E8041-9E64-E4BC-6F4B-7D7DAE65243D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97927750" sldId="274"/>
            <ac:spMk id="22" creationId="{3F0928BE-0FC6-5C28-9C76-7863356B8E90}"/>
          </ac:spMkLst>
        </pc:spChg>
        <pc:spChg chg="del mod">
          <ac:chgData name="テレメディカ Fujiki" userId="71a61da2d8b78357" providerId="LiveId" clId="{1CFA2F0E-1475-42C4-BED7-4409D97A9617}" dt="2024-11-25T08:22:14.977" v="113" actId="478"/>
          <ac:spMkLst>
            <pc:docMk/>
            <pc:sldMk cId="3897927750" sldId="274"/>
            <ac:spMk id="24" creationId="{1FA36412-26FA-A909-74DC-1058B333D5B3}"/>
          </ac:spMkLst>
        </pc:spChg>
        <pc:spChg chg="del">
          <ac:chgData name="テレメディカ Fujiki" userId="71a61da2d8b78357" providerId="LiveId" clId="{1CFA2F0E-1475-42C4-BED7-4409D97A9617}" dt="2024-11-25T09:18:38.774" v="1085" actId="478"/>
          <ac:spMkLst>
            <pc:docMk/>
            <pc:sldMk cId="3897927750" sldId="274"/>
            <ac:spMk id="25" creationId="{DB2B8901-E123-DD42-3F9F-2F32A85BBE51}"/>
          </ac:spMkLst>
        </pc:spChg>
        <pc:spChg chg="del">
          <ac:chgData name="テレメディカ Fujiki" userId="71a61da2d8b78357" providerId="LiveId" clId="{1CFA2F0E-1475-42C4-BED7-4409D97A9617}" dt="2024-11-25T09:18:38.774" v="1085" actId="478"/>
          <ac:spMkLst>
            <pc:docMk/>
            <pc:sldMk cId="3897927750" sldId="274"/>
            <ac:spMk id="29" creationId="{F2A9A489-EFCC-303D-669F-7887CC843229}"/>
          </ac:spMkLst>
        </pc:spChg>
        <pc:picChg chg="del">
          <ac:chgData name="テレメディカ Fujiki" userId="71a61da2d8b78357" providerId="LiveId" clId="{1CFA2F0E-1475-42C4-BED7-4409D97A9617}" dt="2024-11-25T09:19:10.414" v="1098" actId="478"/>
          <ac:picMkLst>
            <pc:docMk/>
            <pc:sldMk cId="3897927750" sldId="274"/>
            <ac:picMk id="11" creationId="{77A5417D-6316-604C-3797-F635118264E8}"/>
          </ac:picMkLst>
        </pc:picChg>
        <pc:picChg chg="add mod">
          <ac:chgData name="テレメディカ Fujiki" userId="71a61da2d8b78357" providerId="LiveId" clId="{1CFA2F0E-1475-42C4-BED7-4409D97A9617}" dt="2024-11-25T09:19:17.851" v="1108" actId="1037"/>
          <ac:picMkLst>
            <pc:docMk/>
            <pc:sldMk cId="3897927750" sldId="274"/>
            <ac:picMk id="18" creationId="{A242FF15-3930-907B-A771-7E4A0622D468}"/>
          </ac:picMkLst>
        </pc:picChg>
        <pc:picChg chg="del">
          <ac:chgData name="テレメディカ Fujiki" userId="71a61da2d8b78357" providerId="LiveId" clId="{1CFA2F0E-1475-42C4-BED7-4409D97A9617}" dt="2024-11-25T09:19:39.908" v="1114" actId="478"/>
          <ac:picMkLst>
            <pc:docMk/>
            <pc:sldMk cId="3897927750" sldId="274"/>
            <ac:picMk id="19" creationId="{C37E7842-6385-6583-258E-888D58BA8E44}"/>
          </ac:picMkLst>
        </pc:picChg>
        <pc:picChg chg="add mod ord">
          <ac:chgData name="テレメディカ Fujiki" userId="71a61da2d8b78357" providerId="LiveId" clId="{1CFA2F0E-1475-42C4-BED7-4409D97A9617}" dt="2024-11-25T09:19:55.674" v="1124" actId="167"/>
          <ac:picMkLst>
            <pc:docMk/>
            <pc:sldMk cId="3897927750" sldId="274"/>
            <ac:picMk id="27" creationId="{2B45FBDD-3E4A-2F0E-2706-6BC07EF3272C}"/>
          </ac:picMkLst>
        </pc:picChg>
      </pc:sldChg>
      <pc:sldChg chg="addSp delSp modSp add del mod">
        <pc:chgData name="テレメディカ Fujiki" userId="71a61da2d8b78357" providerId="LiveId" clId="{1CFA2F0E-1475-42C4-BED7-4409D97A9617}" dt="2024-11-25T09:22:09.006" v="1171" actId="167"/>
        <pc:sldMkLst>
          <pc:docMk/>
          <pc:sldMk cId="285371369" sldId="275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85371369" sldId="275"/>
            <ac:spMk id="2" creationId="{64A8A1F7-83CA-8E25-1B49-565A5E0BC008}"/>
          </ac:spMkLst>
        </pc:spChg>
        <pc:spChg chg="add mod">
          <ac:chgData name="テレメディカ Fujiki" userId="71a61da2d8b78357" providerId="LiveId" clId="{1CFA2F0E-1475-42C4-BED7-4409D97A9617}" dt="2024-11-25T08:24:13.183" v="158"/>
          <ac:spMkLst>
            <pc:docMk/>
            <pc:sldMk cId="285371369" sldId="275"/>
            <ac:spMk id="4" creationId="{E155B8BA-1732-21B2-C585-67FF0CA48FB3}"/>
          </ac:spMkLst>
        </pc:spChg>
        <pc:spChg chg="add mod">
          <ac:chgData name="テレメディカ Fujiki" userId="71a61da2d8b78357" providerId="LiveId" clId="{1CFA2F0E-1475-42C4-BED7-4409D97A9617}" dt="2024-11-25T08:41:21.103" v="425"/>
          <ac:spMkLst>
            <pc:docMk/>
            <pc:sldMk cId="285371369" sldId="275"/>
            <ac:spMk id="5" creationId="{79BF66FE-6258-6824-3FF7-C3C0280A87DD}"/>
          </ac:spMkLst>
        </pc:spChg>
        <pc:spChg chg="add mod">
          <ac:chgData name="テレメディカ Fujiki" userId="71a61da2d8b78357" providerId="LiveId" clId="{1CFA2F0E-1475-42C4-BED7-4409D97A9617}" dt="2024-11-25T08:41:21.103" v="425"/>
          <ac:spMkLst>
            <pc:docMk/>
            <pc:sldMk cId="285371369" sldId="275"/>
            <ac:spMk id="7" creationId="{A443D605-827C-BBB7-AA88-60A87EE658C3}"/>
          </ac:spMkLst>
        </pc:spChg>
        <pc:spChg chg="mod">
          <ac:chgData name="テレメディカ Fujiki" userId="71a61da2d8b78357" providerId="LiveId" clId="{1CFA2F0E-1475-42C4-BED7-4409D97A9617}" dt="2024-11-25T09:20:10.361" v="1135" actId="20577"/>
          <ac:spMkLst>
            <pc:docMk/>
            <pc:sldMk cId="285371369" sldId="275"/>
            <ac:spMk id="8" creationId="{2A0C9225-60B2-0CD4-C139-FED9A69C955D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85371369" sldId="275"/>
            <ac:spMk id="13" creationId="{69A5D22B-AAE5-CD50-53C2-3CD0E60A9241}"/>
          </ac:spMkLst>
        </pc:spChg>
        <pc:spChg chg="del mod">
          <ac:chgData name="テレメディカ Fujiki" userId="71a61da2d8b78357" providerId="LiveId" clId="{1CFA2F0E-1475-42C4-BED7-4409D97A9617}" dt="2024-11-25T08:39:26.708" v="384" actId="478"/>
          <ac:spMkLst>
            <pc:docMk/>
            <pc:sldMk cId="285371369" sldId="275"/>
            <ac:spMk id="16" creationId="{3F4322D0-AB60-B83B-CBE7-BE9CB768166E}"/>
          </ac:spMkLst>
        </pc:spChg>
        <pc:spChg chg="del mod">
          <ac:chgData name="テレメディカ Fujiki" userId="71a61da2d8b78357" providerId="LiveId" clId="{1CFA2F0E-1475-42C4-BED7-4409D97A9617}" dt="2024-11-25T08:39:26.708" v="384" actId="478"/>
          <ac:spMkLst>
            <pc:docMk/>
            <pc:sldMk cId="285371369" sldId="275"/>
            <ac:spMk id="17" creationId="{587B4EA2-349A-5041-61F0-FBAD33F04920}"/>
          </ac:spMkLst>
        </pc:spChg>
        <pc:spChg chg="del mod">
          <ac:chgData name="テレメディカ Fujiki" userId="71a61da2d8b78357" providerId="LiveId" clId="{1CFA2F0E-1475-42C4-BED7-4409D97A9617}" dt="2024-11-25T08:22:21.851" v="116" actId="478"/>
          <ac:spMkLst>
            <pc:docMk/>
            <pc:sldMk cId="285371369" sldId="275"/>
            <ac:spMk id="24" creationId="{708C4D92-D37F-D9AA-753D-1688F2E79432}"/>
          </ac:spMkLst>
        </pc:spChg>
        <pc:picChg chg="del">
          <ac:chgData name="テレメディカ Fujiki" userId="71a61da2d8b78357" providerId="LiveId" clId="{1CFA2F0E-1475-42C4-BED7-4409D97A9617}" dt="2024-11-25T09:21:03.510" v="1141" actId="478"/>
          <ac:picMkLst>
            <pc:docMk/>
            <pc:sldMk cId="285371369" sldId="275"/>
            <ac:picMk id="6" creationId="{EC08380D-ACCD-6744-366C-8F69D857E5B9}"/>
          </ac:picMkLst>
        </pc:picChg>
        <pc:picChg chg="add mod ord">
          <ac:chgData name="テレメディカ Fujiki" userId="71a61da2d8b78357" providerId="LiveId" clId="{1CFA2F0E-1475-42C4-BED7-4409D97A9617}" dt="2024-11-25T09:22:09.006" v="1171" actId="167"/>
          <ac:picMkLst>
            <pc:docMk/>
            <pc:sldMk cId="285371369" sldId="275"/>
            <ac:picMk id="10" creationId="{96B2FFA2-BDE8-D7A4-0294-E216ABF3DA6D}"/>
          </ac:picMkLst>
        </pc:picChg>
        <pc:picChg chg="del">
          <ac:chgData name="テレメディカ Fujiki" userId="71a61da2d8b78357" providerId="LiveId" clId="{1CFA2F0E-1475-42C4-BED7-4409D97A9617}" dt="2024-11-25T09:21:54.468" v="1162" actId="478"/>
          <ac:picMkLst>
            <pc:docMk/>
            <pc:sldMk cId="285371369" sldId="275"/>
            <ac:picMk id="12" creationId="{0337083E-855A-122C-1C20-A59962850F7B}"/>
          </ac:picMkLst>
        </pc:picChg>
        <pc:picChg chg="add mod">
          <ac:chgData name="テレメディカ Fujiki" userId="71a61da2d8b78357" providerId="LiveId" clId="{1CFA2F0E-1475-42C4-BED7-4409D97A9617}" dt="2024-11-25T09:21:39.970" v="1155" actId="1038"/>
          <ac:picMkLst>
            <pc:docMk/>
            <pc:sldMk cId="285371369" sldId="275"/>
            <ac:picMk id="14" creationId="{154BCAB1-8C9C-F331-5313-D870529A4115}"/>
          </ac:picMkLst>
        </pc:picChg>
        <pc:picChg chg="del">
          <ac:chgData name="テレメディカ Fujiki" userId="71a61da2d8b78357" providerId="LiveId" clId="{1CFA2F0E-1475-42C4-BED7-4409D97A9617}" dt="2024-11-25T09:21:34.173" v="1150" actId="478"/>
          <ac:picMkLst>
            <pc:docMk/>
            <pc:sldMk cId="285371369" sldId="275"/>
            <ac:picMk id="18" creationId="{CA4CC89D-A8E1-CDEF-78E9-2D4C3FA98E4F}"/>
          </ac:picMkLst>
        </pc:picChg>
        <pc:picChg chg="add mod ord">
          <ac:chgData name="テレメディカ Fujiki" userId="71a61da2d8b78357" providerId="LiveId" clId="{1CFA2F0E-1475-42C4-BED7-4409D97A9617}" dt="2024-11-25T09:22:03.481" v="1170" actId="167"/>
          <ac:picMkLst>
            <pc:docMk/>
            <pc:sldMk cId="285371369" sldId="275"/>
            <ac:picMk id="19" creationId="{55704932-7E86-2984-5747-0AFD8F53648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3:50.327" v="1220" actId="167"/>
        <pc:sldMkLst>
          <pc:docMk/>
          <pc:sldMk cId="4144384980" sldId="27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144384980" sldId="276"/>
            <ac:spMk id="2" creationId="{C4E46AA3-534B-3B68-482F-A1002F494445}"/>
          </ac:spMkLst>
        </pc:spChg>
        <pc:spChg chg="add mod">
          <ac:chgData name="テレメディカ Fujiki" userId="71a61da2d8b78357" providerId="LiveId" clId="{1CFA2F0E-1475-42C4-BED7-4409D97A9617}" dt="2024-11-25T08:24:11.518" v="157"/>
          <ac:spMkLst>
            <pc:docMk/>
            <pc:sldMk cId="4144384980" sldId="276"/>
            <ac:spMk id="4" creationId="{A4BA77E7-4C19-69F8-C85E-74F536474766}"/>
          </ac:spMkLst>
        </pc:spChg>
        <pc:spChg chg="add mod">
          <ac:chgData name="テレメディカ Fujiki" userId="71a61da2d8b78357" providerId="LiveId" clId="{1CFA2F0E-1475-42C4-BED7-4409D97A9617}" dt="2024-11-25T08:41:19.662" v="424"/>
          <ac:spMkLst>
            <pc:docMk/>
            <pc:sldMk cId="4144384980" sldId="276"/>
            <ac:spMk id="5" creationId="{91A40A24-AD36-0C3D-BE44-7A315337E4C2}"/>
          </ac:spMkLst>
        </pc:spChg>
        <pc:spChg chg="add mod">
          <ac:chgData name="テレメディカ Fujiki" userId="71a61da2d8b78357" providerId="LiveId" clId="{1CFA2F0E-1475-42C4-BED7-4409D97A9617}" dt="2024-11-25T08:41:19.662" v="424"/>
          <ac:spMkLst>
            <pc:docMk/>
            <pc:sldMk cId="4144384980" sldId="276"/>
            <ac:spMk id="6" creationId="{5463064F-AF84-B9DD-4ABC-B368B9C58616}"/>
          </ac:spMkLst>
        </pc:spChg>
        <pc:spChg chg="mod">
          <ac:chgData name="テレメディカ Fujiki" userId="71a61da2d8b78357" providerId="LiveId" clId="{1CFA2F0E-1475-42C4-BED7-4409D97A9617}" dt="2024-11-25T09:22:37.614" v="1193" actId="14100"/>
          <ac:spMkLst>
            <pc:docMk/>
            <pc:sldMk cId="4144384980" sldId="276"/>
            <ac:spMk id="8" creationId="{71140C4C-0DE5-4571-DBCC-F91700B4DFC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144384980" sldId="276"/>
            <ac:spMk id="13" creationId="{1BB82CA7-680C-85CC-A601-C72A76C85336}"/>
          </ac:spMkLst>
        </pc:spChg>
        <pc:spChg chg="del mod">
          <ac:chgData name="テレメディカ Fujiki" userId="71a61da2d8b78357" providerId="LiveId" clId="{1CFA2F0E-1475-42C4-BED7-4409D97A9617}" dt="2024-11-25T08:39:30.123" v="385" actId="478"/>
          <ac:spMkLst>
            <pc:docMk/>
            <pc:sldMk cId="4144384980" sldId="276"/>
            <ac:spMk id="16" creationId="{DD6ED91F-7E92-A48B-1E11-84F3E276B425}"/>
          </ac:spMkLst>
        </pc:spChg>
        <pc:spChg chg="del mod">
          <ac:chgData name="テレメディカ Fujiki" userId="71a61da2d8b78357" providerId="LiveId" clId="{1CFA2F0E-1475-42C4-BED7-4409D97A9617}" dt="2024-11-25T08:39:30.123" v="385" actId="478"/>
          <ac:spMkLst>
            <pc:docMk/>
            <pc:sldMk cId="4144384980" sldId="276"/>
            <ac:spMk id="17" creationId="{35898293-AD38-3AE3-05A4-64497862E5BA}"/>
          </ac:spMkLst>
        </pc:spChg>
        <pc:spChg chg="del mod">
          <ac:chgData name="テレメディカ Fujiki" userId="71a61da2d8b78357" providerId="LiveId" clId="{1CFA2F0E-1475-42C4-BED7-4409D97A9617}" dt="2024-11-25T08:22:24.595" v="117" actId="478"/>
          <ac:spMkLst>
            <pc:docMk/>
            <pc:sldMk cId="4144384980" sldId="276"/>
            <ac:spMk id="24" creationId="{FDBFF464-A722-8F33-8559-D345A855D92E}"/>
          </ac:spMkLst>
        </pc:spChg>
        <pc:picChg chg="ord">
          <ac:chgData name="テレメディカ Fujiki" userId="71a61da2d8b78357" providerId="LiveId" clId="{1CFA2F0E-1475-42C4-BED7-4409D97A9617}" dt="2024-11-25T09:23:50.327" v="1220" actId="167"/>
          <ac:picMkLst>
            <pc:docMk/>
            <pc:sldMk cId="4144384980" sldId="276"/>
            <ac:picMk id="9" creationId="{56ACE773-499B-455A-079A-15285E589333}"/>
          </ac:picMkLst>
        </pc:picChg>
        <pc:picChg chg="add mod">
          <ac:chgData name="テレメディカ Fujiki" userId="71a61da2d8b78357" providerId="LiveId" clId="{1CFA2F0E-1475-42C4-BED7-4409D97A9617}" dt="2024-11-25T09:23:11.289" v="1204" actId="1037"/>
          <ac:picMkLst>
            <pc:docMk/>
            <pc:sldMk cId="4144384980" sldId="276"/>
            <ac:picMk id="10" creationId="{CE488E55-28A4-A9AE-DCC5-876A5BFC7D63}"/>
          </ac:picMkLst>
        </pc:picChg>
        <pc:picChg chg="add mod ord">
          <ac:chgData name="テレメディカ Fujiki" userId="71a61da2d8b78357" providerId="LiveId" clId="{1CFA2F0E-1475-42C4-BED7-4409D97A9617}" dt="2024-11-25T09:23:46.137" v="1219" actId="167"/>
          <ac:picMkLst>
            <pc:docMk/>
            <pc:sldMk cId="4144384980" sldId="276"/>
            <ac:picMk id="12" creationId="{B485B6DE-48E1-9B92-F834-2B24D97D8A35}"/>
          </ac:picMkLst>
        </pc:picChg>
        <pc:picChg chg="del">
          <ac:chgData name="テレメディカ Fujiki" userId="71a61da2d8b78357" providerId="LiveId" clId="{1CFA2F0E-1475-42C4-BED7-4409D97A9617}" dt="2024-11-25T09:23:36.656" v="1209" actId="478"/>
          <ac:picMkLst>
            <pc:docMk/>
            <pc:sldMk cId="4144384980" sldId="276"/>
            <ac:picMk id="14" creationId="{21853272-4F92-2F9C-4A06-01E103FF4783}"/>
          </ac:picMkLst>
        </pc:picChg>
        <pc:picChg chg="del">
          <ac:chgData name="テレメディカ Fujiki" userId="71a61da2d8b78357" providerId="LiveId" clId="{1CFA2F0E-1475-42C4-BED7-4409D97A9617}" dt="2024-11-25T09:23:05.675" v="1199" actId="478"/>
          <ac:picMkLst>
            <pc:docMk/>
            <pc:sldMk cId="4144384980" sldId="276"/>
            <ac:picMk id="21" creationId="{74E78456-1D80-8DC7-00A9-3407D2E773E6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5:58.419" v="1279" actId="167"/>
        <pc:sldMkLst>
          <pc:docMk/>
          <pc:sldMk cId="3282296625" sldId="277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282296625" sldId="277"/>
            <ac:spMk id="2" creationId="{A1E32332-4DA2-B277-AF41-F623DE42733C}"/>
          </ac:spMkLst>
        </pc:spChg>
        <pc:spChg chg="add mod">
          <ac:chgData name="テレメディカ Fujiki" userId="71a61da2d8b78357" providerId="LiveId" clId="{1CFA2F0E-1475-42C4-BED7-4409D97A9617}" dt="2024-11-25T08:24:09.333" v="156"/>
          <ac:spMkLst>
            <pc:docMk/>
            <pc:sldMk cId="3282296625" sldId="277"/>
            <ac:spMk id="4" creationId="{DB8B3607-30CD-FE6A-8539-55A91D0228B7}"/>
          </ac:spMkLst>
        </pc:spChg>
        <pc:spChg chg="add mod">
          <ac:chgData name="テレメディカ Fujiki" userId="71a61da2d8b78357" providerId="LiveId" clId="{1CFA2F0E-1475-42C4-BED7-4409D97A9617}" dt="2024-11-25T08:41:17.839" v="423"/>
          <ac:spMkLst>
            <pc:docMk/>
            <pc:sldMk cId="3282296625" sldId="277"/>
            <ac:spMk id="6" creationId="{5ED5C4B2-A9C2-0985-E8FF-AA009CEB41BA}"/>
          </ac:spMkLst>
        </pc:spChg>
        <pc:spChg chg="add mod">
          <ac:chgData name="テレメディカ Fujiki" userId="71a61da2d8b78357" providerId="LiveId" clId="{1CFA2F0E-1475-42C4-BED7-4409D97A9617}" dt="2024-11-25T08:41:17.839" v="423"/>
          <ac:spMkLst>
            <pc:docMk/>
            <pc:sldMk cId="3282296625" sldId="277"/>
            <ac:spMk id="7" creationId="{0DF6EDD9-3FF2-39C6-541D-8CA8319803C8}"/>
          </ac:spMkLst>
        </pc:spChg>
        <pc:spChg chg="mod">
          <ac:chgData name="テレメディカ Fujiki" userId="71a61da2d8b78357" providerId="LiveId" clId="{1CFA2F0E-1475-42C4-BED7-4409D97A9617}" dt="2024-11-25T09:25:33.925" v="1265" actId="1037"/>
          <ac:spMkLst>
            <pc:docMk/>
            <pc:sldMk cId="3282296625" sldId="277"/>
            <ac:spMk id="8" creationId="{77CDCF44-AC25-DFCB-F5C5-738136C3A06B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282296625" sldId="277"/>
            <ac:spMk id="13" creationId="{58A23C61-FD7C-5E86-0431-E06BE5986AB0}"/>
          </ac:spMkLst>
        </pc:spChg>
        <pc:spChg chg="del mod">
          <ac:chgData name="テレメディカ Fujiki" userId="71a61da2d8b78357" providerId="LiveId" clId="{1CFA2F0E-1475-42C4-BED7-4409D97A9617}" dt="2024-11-25T08:39:34.173" v="386" actId="478"/>
          <ac:spMkLst>
            <pc:docMk/>
            <pc:sldMk cId="3282296625" sldId="277"/>
            <ac:spMk id="16" creationId="{F20B4006-41FF-58FA-870A-8BF541FFF5DE}"/>
          </ac:spMkLst>
        </pc:spChg>
        <pc:spChg chg="del mod">
          <ac:chgData name="テレメディカ Fujiki" userId="71a61da2d8b78357" providerId="LiveId" clId="{1CFA2F0E-1475-42C4-BED7-4409D97A9617}" dt="2024-11-25T08:39:34.173" v="386" actId="478"/>
          <ac:spMkLst>
            <pc:docMk/>
            <pc:sldMk cId="3282296625" sldId="277"/>
            <ac:spMk id="17" creationId="{E33CB3D0-A17B-CF8D-65EB-0E337F1292F8}"/>
          </ac:spMkLst>
        </pc:spChg>
        <pc:spChg chg="del mod">
          <ac:chgData name="テレメディカ Fujiki" userId="71a61da2d8b78357" providerId="LiveId" clId="{1CFA2F0E-1475-42C4-BED7-4409D97A9617}" dt="2024-11-25T08:22:26.025" v="118" actId="478"/>
          <ac:spMkLst>
            <pc:docMk/>
            <pc:sldMk cId="3282296625" sldId="277"/>
            <ac:spMk id="24" creationId="{566D1AB5-8B13-5B43-F4EB-8E1ACCBEA97A}"/>
          </ac:spMkLst>
        </pc:spChg>
        <pc:picChg chg="ord">
          <ac:chgData name="テレメディカ Fujiki" userId="71a61da2d8b78357" providerId="LiveId" clId="{1CFA2F0E-1475-42C4-BED7-4409D97A9617}" dt="2024-11-25T09:25:58.419" v="1279" actId="167"/>
          <ac:picMkLst>
            <pc:docMk/>
            <pc:sldMk cId="3282296625" sldId="277"/>
            <ac:picMk id="5" creationId="{14C1DE41-009D-8F98-D4CD-DB656B3C8009}"/>
          </ac:picMkLst>
        </pc:picChg>
        <pc:picChg chg="add mod">
          <ac:chgData name="テレメディカ Fujiki" userId="71a61da2d8b78357" providerId="LiveId" clId="{1CFA2F0E-1475-42C4-BED7-4409D97A9617}" dt="2024-11-25T09:24:52.713" v="1234" actId="1038"/>
          <ac:picMkLst>
            <pc:docMk/>
            <pc:sldMk cId="3282296625" sldId="277"/>
            <ac:picMk id="10" creationId="{C81BB452-E26C-3C7A-80EE-190C3E480514}"/>
          </ac:picMkLst>
        </pc:picChg>
        <pc:picChg chg="del">
          <ac:chgData name="テレメディカ Fujiki" userId="71a61da2d8b78357" providerId="LiveId" clId="{1CFA2F0E-1475-42C4-BED7-4409D97A9617}" dt="2024-11-25T09:25:46.889" v="1270" actId="478"/>
          <ac:picMkLst>
            <pc:docMk/>
            <pc:sldMk cId="3282296625" sldId="277"/>
            <ac:picMk id="11" creationId="{EDA72EAD-F350-0675-B992-19B7B4B307FA}"/>
          </ac:picMkLst>
        </pc:picChg>
        <pc:picChg chg="add mod ord">
          <ac:chgData name="テレメディカ Fujiki" userId="71a61da2d8b78357" providerId="LiveId" clId="{1CFA2F0E-1475-42C4-BED7-4409D97A9617}" dt="2024-11-25T09:25:56.154" v="1278" actId="167"/>
          <ac:picMkLst>
            <pc:docMk/>
            <pc:sldMk cId="3282296625" sldId="277"/>
            <ac:picMk id="14" creationId="{10FCFD96-1F37-7632-4F70-9433922668C6}"/>
          </ac:picMkLst>
        </pc:picChg>
        <pc:picChg chg="del">
          <ac:chgData name="テレメディカ Fujiki" userId="71a61da2d8b78357" providerId="LiveId" clId="{1CFA2F0E-1475-42C4-BED7-4409D97A9617}" dt="2024-11-25T09:24:46.851" v="1226" actId="478"/>
          <ac:picMkLst>
            <pc:docMk/>
            <pc:sldMk cId="3282296625" sldId="277"/>
            <ac:picMk id="18" creationId="{614AFBF3-99B3-930F-F1A9-BCF40A7A95E0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7:43.673" v="1331" actId="167"/>
        <pc:sldMkLst>
          <pc:docMk/>
          <pc:sldMk cId="2572897470" sldId="278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572897470" sldId="278"/>
            <ac:spMk id="2" creationId="{BF73DF9B-C470-4C1C-89AF-EFFB70B79EB2}"/>
          </ac:spMkLst>
        </pc:spChg>
        <pc:spChg chg="add mod">
          <ac:chgData name="テレメディカ Fujiki" userId="71a61da2d8b78357" providerId="LiveId" clId="{1CFA2F0E-1475-42C4-BED7-4409D97A9617}" dt="2024-11-25T08:24:07.940" v="155"/>
          <ac:spMkLst>
            <pc:docMk/>
            <pc:sldMk cId="2572897470" sldId="278"/>
            <ac:spMk id="4" creationId="{20ECFD2E-0897-8E4E-1679-5EF3357F90B2}"/>
          </ac:spMkLst>
        </pc:spChg>
        <pc:spChg chg="add mod">
          <ac:chgData name="テレメディカ Fujiki" userId="71a61da2d8b78357" providerId="LiveId" clId="{1CFA2F0E-1475-42C4-BED7-4409D97A9617}" dt="2024-11-25T08:41:16.514" v="422"/>
          <ac:spMkLst>
            <pc:docMk/>
            <pc:sldMk cId="2572897470" sldId="278"/>
            <ac:spMk id="5" creationId="{CEB0398C-1AC5-25B5-1AA5-48778149508F}"/>
          </ac:spMkLst>
        </pc:spChg>
        <pc:spChg chg="add mod">
          <ac:chgData name="テレメディカ Fujiki" userId="71a61da2d8b78357" providerId="LiveId" clId="{1CFA2F0E-1475-42C4-BED7-4409D97A9617}" dt="2024-11-25T08:41:16.514" v="422"/>
          <ac:spMkLst>
            <pc:docMk/>
            <pc:sldMk cId="2572897470" sldId="278"/>
            <ac:spMk id="6" creationId="{3C9F6A8E-FEBA-9B2F-2B51-79EF89793A0F}"/>
          </ac:spMkLst>
        </pc:spChg>
        <pc:spChg chg="mod">
          <ac:chgData name="テレメディカ Fujiki" userId="71a61da2d8b78357" providerId="LiveId" clId="{1CFA2F0E-1475-42C4-BED7-4409D97A9617}" dt="2024-11-25T09:27:06.557" v="1315" actId="122"/>
          <ac:spMkLst>
            <pc:docMk/>
            <pc:sldMk cId="2572897470" sldId="278"/>
            <ac:spMk id="8" creationId="{381C622D-2D07-E6BA-D19B-50023DA24BD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572897470" sldId="278"/>
            <ac:spMk id="13" creationId="{6AC3AEA9-084B-F818-53CB-74367C79AD61}"/>
          </ac:spMkLst>
        </pc:spChg>
        <pc:spChg chg="del mod">
          <ac:chgData name="テレメディカ Fujiki" userId="71a61da2d8b78357" providerId="LiveId" clId="{1CFA2F0E-1475-42C4-BED7-4409D97A9617}" dt="2024-11-25T08:39:37.435" v="387" actId="478"/>
          <ac:spMkLst>
            <pc:docMk/>
            <pc:sldMk cId="2572897470" sldId="278"/>
            <ac:spMk id="16" creationId="{0680D661-AA3C-C2B7-C37A-241D3315408B}"/>
          </ac:spMkLst>
        </pc:spChg>
        <pc:spChg chg="del mod">
          <ac:chgData name="テレメディカ Fujiki" userId="71a61da2d8b78357" providerId="LiveId" clId="{1CFA2F0E-1475-42C4-BED7-4409D97A9617}" dt="2024-11-25T08:39:37.435" v="387" actId="478"/>
          <ac:spMkLst>
            <pc:docMk/>
            <pc:sldMk cId="2572897470" sldId="278"/>
            <ac:spMk id="17" creationId="{3C4F1930-629A-A7BF-9533-143BA8EBE015}"/>
          </ac:spMkLst>
        </pc:spChg>
        <pc:spChg chg="del mod">
          <ac:chgData name="テレメディカ Fujiki" userId="71a61da2d8b78357" providerId="LiveId" clId="{1CFA2F0E-1475-42C4-BED7-4409D97A9617}" dt="2024-11-25T08:22:28.750" v="119" actId="478"/>
          <ac:spMkLst>
            <pc:docMk/>
            <pc:sldMk cId="2572897470" sldId="278"/>
            <ac:spMk id="24" creationId="{1A548563-5D3F-8527-163F-580FBBB6919F}"/>
          </ac:spMkLst>
        </pc:spChg>
        <pc:picChg chg="del">
          <ac:chgData name="テレメディカ Fujiki" userId="71a61da2d8b78357" providerId="LiveId" clId="{1CFA2F0E-1475-42C4-BED7-4409D97A9617}" dt="2024-11-25T09:27:32.418" v="1321" actId="478"/>
          <ac:picMkLst>
            <pc:docMk/>
            <pc:sldMk cId="2572897470" sldId="278"/>
            <ac:picMk id="7" creationId="{2940D3CD-FC50-3194-C749-F0D287F8F9CE}"/>
          </ac:picMkLst>
        </pc:picChg>
        <pc:picChg chg="add mod">
          <ac:chgData name="テレメディカ Fujiki" userId="71a61da2d8b78357" providerId="LiveId" clId="{1CFA2F0E-1475-42C4-BED7-4409D97A9617}" dt="2024-11-25T09:26:46.961" v="1294" actId="1036"/>
          <ac:picMkLst>
            <pc:docMk/>
            <pc:sldMk cId="2572897470" sldId="278"/>
            <ac:picMk id="10" creationId="{4C967A84-DB38-AE15-1153-81726E8110F4}"/>
          </ac:picMkLst>
        </pc:picChg>
        <pc:picChg chg="add mod ord">
          <ac:chgData name="テレメディカ Fujiki" userId="71a61da2d8b78357" providerId="LiveId" clId="{1CFA2F0E-1475-42C4-BED7-4409D97A9617}" dt="2024-11-25T09:27:43.673" v="1331" actId="167"/>
          <ac:picMkLst>
            <pc:docMk/>
            <pc:sldMk cId="2572897470" sldId="278"/>
            <ac:picMk id="12" creationId="{C7EFA6C1-C436-5C51-C909-1A009F913635}"/>
          </ac:picMkLst>
        </pc:picChg>
        <pc:picChg chg="del">
          <ac:chgData name="テレメディカ Fujiki" userId="71a61da2d8b78357" providerId="LiveId" clId="{1CFA2F0E-1475-42C4-BED7-4409D97A9617}" dt="2024-11-25T09:26:39.885" v="1285" actId="478"/>
          <ac:picMkLst>
            <pc:docMk/>
            <pc:sldMk cId="2572897470" sldId="278"/>
            <ac:picMk id="14" creationId="{30BBB1D5-6187-5097-3726-6101A22560AF}"/>
          </ac:picMkLst>
        </pc:picChg>
      </pc:sldChg>
      <pc:sldChg chg="addSp delSp modSp mod">
        <pc:chgData name="テレメディカ Fujiki" userId="71a61da2d8b78357" providerId="LiveId" clId="{1CFA2F0E-1475-42C4-BED7-4409D97A9617}" dt="2024-11-25T09:29:18.454" v="1396" actId="122"/>
        <pc:sldMkLst>
          <pc:docMk/>
          <pc:sldMk cId="3053343505" sldId="27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053343505" sldId="279"/>
            <ac:spMk id="2" creationId="{C96FB8AB-2326-0ACB-5617-2321F4BCB517}"/>
          </ac:spMkLst>
        </pc:spChg>
        <pc:spChg chg="add mod">
          <ac:chgData name="テレメディカ Fujiki" userId="71a61da2d8b78357" providerId="LiveId" clId="{1CFA2F0E-1475-42C4-BED7-4409D97A9617}" dt="2024-11-25T08:24:06.611" v="154"/>
          <ac:spMkLst>
            <pc:docMk/>
            <pc:sldMk cId="3053343505" sldId="279"/>
            <ac:spMk id="4" creationId="{4684C4C2-92AA-81E5-E713-165318B3B849}"/>
          </ac:spMkLst>
        </pc:spChg>
        <pc:spChg chg="add mod">
          <ac:chgData name="テレメディカ Fujiki" userId="71a61da2d8b78357" providerId="LiveId" clId="{1CFA2F0E-1475-42C4-BED7-4409D97A9617}" dt="2024-11-25T08:41:14.623" v="421"/>
          <ac:spMkLst>
            <pc:docMk/>
            <pc:sldMk cId="3053343505" sldId="279"/>
            <ac:spMk id="6" creationId="{32725895-9652-E1E4-38BF-9375EF6803D2}"/>
          </ac:spMkLst>
        </pc:spChg>
        <pc:spChg chg="mod">
          <ac:chgData name="テレメディカ Fujiki" userId="71a61da2d8b78357" providerId="LiveId" clId="{1CFA2F0E-1475-42C4-BED7-4409D97A9617}" dt="2024-11-25T09:29:18.454" v="1396" actId="122"/>
          <ac:spMkLst>
            <pc:docMk/>
            <pc:sldMk cId="3053343505" sldId="279"/>
            <ac:spMk id="8" creationId="{D72196D2-0A9F-C1B1-145E-4FF6B19125DE}"/>
          </ac:spMkLst>
        </pc:spChg>
        <pc:spChg chg="add mod">
          <ac:chgData name="テレメディカ Fujiki" userId="71a61da2d8b78357" providerId="LiveId" clId="{1CFA2F0E-1475-42C4-BED7-4409D97A9617}" dt="2024-11-25T08:41:14.623" v="421"/>
          <ac:spMkLst>
            <pc:docMk/>
            <pc:sldMk cId="3053343505" sldId="279"/>
            <ac:spMk id="9" creationId="{B1ECF71F-DD89-7F65-9AB4-989D302A01C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053343505" sldId="279"/>
            <ac:spMk id="13" creationId="{FB1E7102-3694-DB62-0609-E47F621FB501}"/>
          </ac:spMkLst>
        </pc:spChg>
        <pc:spChg chg="del mod">
          <ac:chgData name="テレメディカ Fujiki" userId="71a61da2d8b78357" providerId="LiveId" clId="{1CFA2F0E-1475-42C4-BED7-4409D97A9617}" dt="2024-11-25T08:39:40.945" v="388" actId="478"/>
          <ac:spMkLst>
            <pc:docMk/>
            <pc:sldMk cId="3053343505" sldId="279"/>
            <ac:spMk id="16" creationId="{EDA756F3-5FBD-1694-E3CD-7FBF63666163}"/>
          </ac:spMkLst>
        </pc:spChg>
        <pc:spChg chg="del mod">
          <ac:chgData name="テレメディカ Fujiki" userId="71a61da2d8b78357" providerId="LiveId" clId="{1CFA2F0E-1475-42C4-BED7-4409D97A9617}" dt="2024-11-25T08:39:40.945" v="388" actId="478"/>
          <ac:spMkLst>
            <pc:docMk/>
            <pc:sldMk cId="3053343505" sldId="279"/>
            <ac:spMk id="17" creationId="{DF27ACDF-D6C2-CA51-375E-DD3736A96F9B}"/>
          </ac:spMkLst>
        </pc:spChg>
        <pc:spChg chg="del mod">
          <ac:chgData name="テレメディカ Fujiki" userId="71a61da2d8b78357" providerId="LiveId" clId="{1CFA2F0E-1475-42C4-BED7-4409D97A9617}" dt="2024-11-25T08:22:30.942" v="120" actId="478"/>
          <ac:spMkLst>
            <pc:docMk/>
            <pc:sldMk cId="3053343505" sldId="279"/>
            <ac:spMk id="24" creationId="{7682F75B-659D-7E9E-FD35-7EE69222729B}"/>
          </ac:spMkLst>
        </pc:spChg>
        <pc:picChg chg="del">
          <ac:chgData name="テレメディカ Fujiki" userId="71a61da2d8b78357" providerId="LiveId" clId="{1CFA2F0E-1475-42C4-BED7-4409D97A9617}" dt="2024-11-25T09:28:01.958" v="1332" actId="478"/>
          <ac:picMkLst>
            <pc:docMk/>
            <pc:sldMk cId="3053343505" sldId="279"/>
            <ac:picMk id="7" creationId="{3CD11A65-67FB-0D77-E5D0-806C1E280915}"/>
          </ac:picMkLst>
        </pc:picChg>
        <pc:picChg chg="add mod ord">
          <ac:chgData name="テレメディカ Fujiki" userId="71a61da2d8b78357" providerId="LiveId" clId="{1CFA2F0E-1475-42C4-BED7-4409D97A9617}" dt="2024-11-25T09:28:05.184" v="1334" actId="167"/>
          <ac:picMkLst>
            <pc:docMk/>
            <pc:sldMk cId="3053343505" sldId="279"/>
            <ac:picMk id="10" creationId="{9C48066C-B5E6-1DB3-10AD-116A8DC43EC4}"/>
          </ac:picMkLst>
        </pc:picChg>
        <pc:picChg chg="del">
          <ac:chgData name="テレメディカ Fujiki" userId="71a61da2d8b78357" providerId="LiveId" clId="{1CFA2F0E-1475-42C4-BED7-4409D97A9617}" dt="2024-11-25T09:28:25.986" v="1340" actId="478"/>
          <ac:picMkLst>
            <pc:docMk/>
            <pc:sldMk cId="3053343505" sldId="279"/>
            <ac:picMk id="11" creationId="{C4894644-612D-4813-BF79-AF7FD0FAC5D8}"/>
          </ac:picMkLst>
        </pc:picChg>
        <pc:picChg chg="add mod">
          <ac:chgData name="テレメディカ Fujiki" userId="71a61da2d8b78357" providerId="LiveId" clId="{1CFA2F0E-1475-42C4-BED7-4409D97A9617}" dt="2024-11-25T09:28:31.444" v="1349" actId="1036"/>
          <ac:picMkLst>
            <pc:docMk/>
            <pc:sldMk cId="3053343505" sldId="279"/>
            <ac:picMk id="15" creationId="{B5C467E7-78F7-D186-E11A-F116899C90AA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0:51.230" v="1451" actId="167"/>
        <pc:sldMkLst>
          <pc:docMk/>
          <pc:sldMk cId="894823418" sldId="280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894823418" sldId="280"/>
            <ac:spMk id="2" creationId="{8A18859D-DC38-8742-FB0D-2B05D66FF254}"/>
          </ac:spMkLst>
        </pc:spChg>
        <pc:spChg chg="add mod">
          <ac:chgData name="テレメディカ Fujiki" userId="71a61da2d8b78357" providerId="LiveId" clId="{1CFA2F0E-1475-42C4-BED7-4409D97A9617}" dt="2024-11-25T08:24:04.270" v="153"/>
          <ac:spMkLst>
            <pc:docMk/>
            <pc:sldMk cId="894823418" sldId="280"/>
            <ac:spMk id="4" creationId="{0B940A81-9DF2-CF00-5CC3-08FFFE42347E}"/>
          </ac:spMkLst>
        </pc:spChg>
        <pc:spChg chg="add mod">
          <ac:chgData name="テレメディカ Fujiki" userId="71a61da2d8b78357" providerId="LiveId" clId="{1CFA2F0E-1475-42C4-BED7-4409D97A9617}" dt="2024-11-25T08:41:12.709" v="420"/>
          <ac:spMkLst>
            <pc:docMk/>
            <pc:sldMk cId="894823418" sldId="280"/>
            <ac:spMk id="5" creationId="{F4663BBD-7EBD-76D6-9777-F29E4A761F75}"/>
          </ac:spMkLst>
        </pc:spChg>
        <pc:spChg chg="add mod">
          <ac:chgData name="テレメディカ Fujiki" userId="71a61da2d8b78357" providerId="LiveId" clId="{1CFA2F0E-1475-42C4-BED7-4409D97A9617}" dt="2024-11-25T08:41:12.709" v="420"/>
          <ac:spMkLst>
            <pc:docMk/>
            <pc:sldMk cId="894823418" sldId="280"/>
            <ac:spMk id="7" creationId="{87759F3C-637A-3E08-4504-3609F31CCAFD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894823418" sldId="280"/>
            <ac:spMk id="13" creationId="{061A4FAC-AD3D-9921-C6A5-96A92FA7BA08}"/>
          </ac:spMkLst>
        </pc:spChg>
        <pc:spChg chg="del mod">
          <ac:chgData name="テレメディカ Fujiki" userId="71a61da2d8b78357" providerId="LiveId" clId="{1CFA2F0E-1475-42C4-BED7-4409D97A9617}" dt="2024-11-25T08:39:44.005" v="389" actId="478"/>
          <ac:spMkLst>
            <pc:docMk/>
            <pc:sldMk cId="894823418" sldId="280"/>
            <ac:spMk id="16" creationId="{CAD56EE7-8F4F-F56C-A854-4A5355CE4117}"/>
          </ac:spMkLst>
        </pc:spChg>
        <pc:spChg chg="del mod">
          <ac:chgData name="テレメディカ Fujiki" userId="71a61da2d8b78357" providerId="LiveId" clId="{1CFA2F0E-1475-42C4-BED7-4409D97A9617}" dt="2024-11-25T08:39:44.005" v="389" actId="478"/>
          <ac:spMkLst>
            <pc:docMk/>
            <pc:sldMk cId="894823418" sldId="280"/>
            <ac:spMk id="17" creationId="{4CBA7F46-D705-0FCD-7666-13C6D8218AB4}"/>
          </ac:spMkLst>
        </pc:spChg>
        <pc:spChg chg="del mod">
          <ac:chgData name="テレメディカ Fujiki" userId="71a61da2d8b78357" providerId="LiveId" clId="{1CFA2F0E-1475-42C4-BED7-4409D97A9617}" dt="2024-11-25T08:22:33.543" v="121" actId="478"/>
          <ac:spMkLst>
            <pc:docMk/>
            <pc:sldMk cId="894823418" sldId="280"/>
            <ac:spMk id="24" creationId="{B6DE4292-2E06-C76B-ACFC-608A1E399804}"/>
          </ac:spMkLst>
        </pc:spChg>
        <pc:picChg chg="del">
          <ac:chgData name="テレメディカ Fujiki" userId="71a61da2d8b78357" providerId="LiveId" clId="{1CFA2F0E-1475-42C4-BED7-4409D97A9617}" dt="2024-11-25T09:30:38.974" v="1420" actId="478"/>
          <ac:picMkLst>
            <pc:docMk/>
            <pc:sldMk cId="894823418" sldId="280"/>
            <ac:picMk id="6" creationId="{F1C9BA4E-D59A-A693-1E31-5DD246B420FE}"/>
          </ac:picMkLst>
        </pc:picChg>
        <pc:picChg chg="add del mod">
          <ac:chgData name="テレメディカ Fujiki" userId="71a61da2d8b78357" providerId="LiveId" clId="{1CFA2F0E-1475-42C4-BED7-4409D97A9617}" dt="2024-11-25T09:30:25.173" v="1414" actId="1037"/>
          <ac:picMkLst>
            <pc:docMk/>
            <pc:sldMk cId="894823418" sldId="280"/>
            <ac:picMk id="10" creationId="{268A930B-2200-9C1B-2354-1A4B66F53FE7}"/>
          </ac:picMkLst>
        </pc:picChg>
        <pc:picChg chg="add mod ord">
          <ac:chgData name="テレメディカ Fujiki" userId="71a61da2d8b78357" providerId="LiveId" clId="{1CFA2F0E-1475-42C4-BED7-4409D97A9617}" dt="2024-11-25T09:30:51.230" v="1451" actId="167"/>
          <ac:picMkLst>
            <pc:docMk/>
            <pc:sldMk cId="894823418" sldId="280"/>
            <ac:picMk id="12" creationId="{5C91BEC5-4392-8038-522B-929F6C6B5A32}"/>
          </ac:picMkLst>
        </pc:picChg>
        <pc:picChg chg="add del">
          <ac:chgData name="テレメディカ Fujiki" userId="71a61da2d8b78357" providerId="LiveId" clId="{1CFA2F0E-1475-42C4-BED7-4409D97A9617}" dt="2024-11-25T09:30:19.469" v="1406" actId="478"/>
          <ac:picMkLst>
            <pc:docMk/>
            <pc:sldMk cId="894823418" sldId="280"/>
            <ac:picMk id="15" creationId="{6D43B303-E4E6-CF8C-9745-878573020EA3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3:19.797" v="1519" actId="14100"/>
        <pc:sldMkLst>
          <pc:docMk/>
          <pc:sldMk cId="1134930522" sldId="28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1CFA2F0E-1475-42C4-BED7-4409D97A9617}" dt="2024-11-25T09:33:00.363" v="1503" actId="1035"/>
          <ac:spMkLst>
            <pc:docMk/>
            <pc:sldMk cId="1134930522" sldId="281"/>
            <ac:spMk id="4" creationId="{95034A58-D33C-BD3D-A8F1-F63057B82A91}"/>
          </ac:spMkLst>
        </pc:spChg>
        <pc:spChg chg="add mod">
          <ac:chgData name="テレメディカ Fujiki" userId="71a61da2d8b78357" providerId="LiveId" clId="{1CFA2F0E-1475-42C4-BED7-4409D97A9617}" dt="2024-11-25T08:24:02.516" v="152"/>
          <ac:spMkLst>
            <pc:docMk/>
            <pc:sldMk cId="1134930522" sldId="281"/>
            <ac:spMk id="6" creationId="{858288C5-BCE3-E859-4202-3388A3487933}"/>
          </ac:spMkLst>
        </pc:spChg>
        <pc:spChg chg="add mod">
          <ac:chgData name="テレメディカ Fujiki" userId="71a61da2d8b78357" providerId="LiveId" clId="{1CFA2F0E-1475-42C4-BED7-4409D97A9617}" dt="2024-11-25T08:41:11.314" v="419"/>
          <ac:spMkLst>
            <pc:docMk/>
            <pc:sldMk cId="1134930522" sldId="281"/>
            <ac:spMk id="7" creationId="{E3835DC4-0EF7-0551-ED25-257E7CD8615C}"/>
          </ac:spMkLst>
        </pc:spChg>
        <pc:spChg chg="mod">
          <ac:chgData name="テレメディカ Fujiki" userId="71a61da2d8b78357" providerId="LiveId" clId="{1CFA2F0E-1475-42C4-BED7-4409D97A9617}" dt="2024-11-25T09:33:19.797" v="1519" actId="14100"/>
          <ac:spMkLst>
            <pc:docMk/>
            <pc:sldMk cId="1134930522" sldId="281"/>
            <ac:spMk id="8" creationId="{5295163C-BD2C-4D70-F5A2-B7AB820B5114}"/>
          </ac:spMkLst>
        </pc:spChg>
        <pc:spChg chg="add mod">
          <ac:chgData name="テレメディカ Fujiki" userId="71a61da2d8b78357" providerId="LiveId" clId="{1CFA2F0E-1475-42C4-BED7-4409D97A9617}" dt="2024-11-25T08:41:11.314" v="419"/>
          <ac:spMkLst>
            <pc:docMk/>
            <pc:sldMk cId="1134930522" sldId="281"/>
            <ac:spMk id="9" creationId="{E091FC14-E9C5-F788-CAE7-AD84BC76C62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134930522" sldId="281"/>
            <ac:spMk id="13" creationId="{1C4ADED1-5438-511C-F70D-35F0AEEFC0C9}"/>
          </ac:spMkLst>
        </pc:spChg>
        <pc:spChg chg="del mod">
          <ac:chgData name="テレメディカ Fujiki" userId="71a61da2d8b78357" providerId="LiveId" clId="{1CFA2F0E-1475-42C4-BED7-4409D97A9617}" dt="2024-11-25T08:39:47.313" v="390" actId="478"/>
          <ac:spMkLst>
            <pc:docMk/>
            <pc:sldMk cId="1134930522" sldId="281"/>
            <ac:spMk id="16" creationId="{22C78544-1AFE-3AE3-FD04-6724C364565F}"/>
          </ac:spMkLst>
        </pc:spChg>
        <pc:spChg chg="del mod">
          <ac:chgData name="テレメディカ Fujiki" userId="71a61da2d8b78357" providerId="LiveId" clId="{1CFA2F0E-1475-42C4-BED7-4409D97A9617}" dt="2024-11-25T08:39:47.313" v="390" actId="478"/>
          <ac:spMkLst>
            <pc:docMk/>
            <pc:sldMk cId="1134930522" sldId="281"/>
            <ac:spMk id="17" creationId="{1681385B-71CC-0C2F-6A19-A6C6606DE95E}"/>
          </ac:spMkLst>
        </pc:spChg>
        <pc:spChg chg="del mod">
          <ac:chgData name="テレメディカ Fujiki" userId="71a61da2d8b78357" providerId="LiveId" clId="{1CFA2F0E-1475-42C4-BED7-4409D97A9617}" dt="2024-11-25T08:22:35.138" v="122" actId="478"/>
          <ac:spMkLst>
            <pc:docMk/>
            <pc:sldMk cId="1134930522" sldId="281"/>
            <ac:spMk id="24" creationId="{1775C04B-E559-A527-F397-56EECC0F9EF1}"/>
          </ac:spMkLst>
        </pc:spChg>
        <pc:picChg chg="del">
          <ac:chgData name="テレメディカ Fujiki" userId="71a61da2d8b78357" providerId="LiveId" clId="{1CFA2F0E-1475-42C4-BED7-4409D97A9617}" dt="2024-11-25T09:31:14.769" v="1452" actId="478"/>
          <ac:picMkLst>
            <pc:docMk/>
            <pc:sldMk cId="1134930522" sldId="281"/>
            <ac:picMk id="5" creationId="{9A7F88B7-7F46-6210-9A60-D6D25E395C46}"/>
          </ac:picMkLst>
        </pc:picChg>
        <pc:picChg chg="del">
          <ac:chgData name="テレメディカ Fujiki" userId="71a61da2d8b78357" providerId="LiveId" clId="{1CFA2F0E-1475-42C4-BED7-4409D97A9617}" dt="2024-11-25T09:32:01.431" v="1473" actId="478"/>
          <ac:picMkLst>
            <pc:docMk/>
            <pc:sldMk cId="1134930522" sldId="281"/>
            <ac:picMk id="11" creationId="{1ED5C8AC-C71A-D832-1A0B-683919CBCDDD}"/>
          </ac:picMkLst>
        </pc:picChg>
        <pc:picChg chg="add mod ord">
          <ac:chgData name="テレメディカ Fujiki" userId="71a61da2d8b78357" providerId="LiveId" clId="{1CFA2F0E-1475-42C4-BED7-4409D97A9617}" dt="2024-11-25T09:31:46.703" v="1466" actId="167"/>
          <ac:picMkLst>
            <pc:docMk/>
            <pc:sldMk cId="1134930522" sldId="281"/>
            <ac:picMk id="12" creationId="{F11C78D9-2F3C-2985-C0C2-816D86E10579}"/>
          </ac:picMkLst>
        </pc:picChg>
        <pc:picChg chg="del">
          <ac:chgData name="テレメディカ Fujiki" userId="71a61da2d8b78357" providerId="LiveId" clId="{1CFA2F0E-1475-42C4-BED7-4409D97A9617}" dt="2024-11-25T09:31:37.942" v="1461" actId="478"/>
          <ac:picMkLst>
            <pc:docMk/>
            <pc:sldMk cId="1134930522" sldId="281"/>
            <ac:picMk id="14" creationId="{8E982FC0-C55C-7918-BB93-C30267664EB4}"/>
          </ac:picMkLst>
        </pc:picChg>
        <pc:picChg chg="add mod ord">
          <ac:chgData name="テレメディカ Fujiki" userId="71a61da2d8b78357" providerId="LiveId" clId="{1CFA2F0E-1475-42C4-BED7-4409D97A9617}" dt="2024-11-25T09:32:11.538" v="1483" actId="167"/>
          <ac:picMkLst>
            <pc:docMk/>
            <pc:sldMk cId="1134930522" sldId="281"/>
            <ac:picMk id="18" creationId="{249D4636-88C6-B9AB-33DD-18468A7F6C6F}"/>
          </ac:picMkLst>
        </pc:picChg>
        <pc:picChg chg="mod">
          <ac:chgData name="テレメディカ Fujiki" userId="71a61da2d8b78357" providerId="LiveId" clId="{1CFA2F0E-1475-42C4-BED7-4409D97A9617}" dt="2024-11-25T09:31:21.101" v="1455" actId="1076"/>
          <ac:picMkLst>
            <pc:docMk/>
            <pc:sldMk cId="1134930522" sldId="281"/>
            <ac:picMk id="20" creationId="{93368F63-FB1B-288D-DD45-DA1899792CCB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7:03.239" v="1637" actId="1038"/>
        <pc:sldMkLst>
          <pc:docMk/>
          <pc:sldMk cId="1724638009" sldId="28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24638009" sldId="282"/>
            <ac:spMk id="2" creationId="{F91CA513-4693-DE73-60C4-B874654BC0DE}"/>
          </ac:spMkLst>
        </pc:spChg>
        <pc:spChg chg="add mod">
          <ac:chgData name="テレメディカ Fujiki" userId="71a61da2d8b78357" providerId="LiveId" clId="{1CFA2F0E-1475-42C4-BED7-4409D97A9617}" dt="2024-11-25T08:24:00.603" v="151"/>
          <ac:spMkLst>
            <pc:docMk/>
            <pc:sldMk cId="1724638009" sldId="282"/>
            <ac:spMk id="4" creationId="{369191FA-74C6-13E4-6D34-7A40970C7B5B}"/>
          </ac:spMkLst>
        </pc:spChg>
        <pc:spChg chg="add mod">
          <ac:chgData name="テレメディカ Fujiki" userId="71a61da2d8b78357" providerId="LiveId" clId="{1CFA2F0E-1475-42C4-BED7-4409D97A9617}" dt="2024-11-25T08:41:08.930" v="418"/>
          <ac:spMkLst>
            <pc:docMk/>
            <pc:sldMk cId="1724638009" sldId="282"/>
            <ac:spMk id="6" creationId="{6D25CAE4-B21C-1A34-F7CA-97A19C78BA02}"/>
          </ac:spMkLst>
        </pc:spChg>
        <pc:spChg chg="mod">
          <ac:chgData name="テレメディカ Fujiki" userId="71a61da2d8b78357" providerId="LiveId" clId="{1CFA2F0E-1475-42C4-BED7-4409D97A9617}" dt="2024-11-25T09:36:02.944" v="1599" actId="1037"/>
          <ac:spMkLst>
            <pc:docMk/>
            <pc:sldMk cId="1724638009" sldId="282"/>
            <ac:spMk id="8" creationId="{CC83A75B-D1D2-0FB0-D876-6170EBA1A3B0}"/>
          </ac:spMkLst>
        </pc:spChg>
        <pc:spChg chg="add mod">
          <ac:chgData name="テレメディカ Fujiki" userId="71a61da2d8b78357" providerId="LiveId" clId="{1CFA2F0E-1475-42C4-BED7-4409D97A9617}" dt="2024-11-25T08:41:08.930" v="418"/>
          <ac:spMkLst>
            <pc:docMk/>
            <pc:sldMk cId="1724638009" sldId="282"/>
            <ac:spMk id="9" creationId="{3E09883E-8819-5759-482B-CC2355DE1DCF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724638009" sldId="282"/>
            <ac:spMk id="13" creationId="{784C10C9-BF1B-DB0E-B1B9-E2A91ABF55CF}"/>
          </ac:spMkLst>
        </pc:spChg>
        <pc:spChg chg="del mod">
          <ac:chgData name="テレメディカ Fujiki" userId="71a61da2d8b78357" providerId="LiveId" clId="{1CFA2F0E-1475-42C4-BED7-4409D97A9617}" dt="2024-11-25T08:39:50.984" v="391" actId="478"/>
          <ac:spMkLst>
            <pc:docMk/>
            <pc:sldMk cId="1724638009" sldId="282"/>
            <ac:spMk id="16" creationId="{762FAB60-8249-5BDF-7E1D-7D08D821A6D0}"/>
          </ac:spMkLst>
        </pc:spChg>
        <pc:spChg chg="del mod">
          <ac:chgData name="テレメディカ Fujiki" userId="71a61da2d8b78357" providerId="LiveId" clId="{1CFA2F0E-1475-42C4-BED7-4409D97A9617}" dt="2024-11-25T08:39:50.984" v="391" actId="478"/>
          <ac:spMkLst>
            <pc:docMk/>
            <pc:sldMk cId="1724638009" sldId="282"/>
            <ac:spMk id="17" creationId="{8C9923FC-B9E6-CE28-357D-632DF3CCDFFE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724638009" sldId="282"/>
            <ac:spMk id="22" creationId="{2D0DA8E6-1FC3-AFAC-7B8E-2527F8BBFF2F}"/>
          </ac:spMkLst>
        </pc:spChg>
        <pc:spChg chg="del mod">
          <ac:chgData name="テレメディカ Fujiki" userId="71a61da2d8b78357" providerId="LiveId" clId="{1CFA2F0E-1475-42C4-BED7-4409D97A9617}" dt="2024-11-25T08:22:38.493" v="123" actId="478"/>
          <ac:spMkLst>
            <pc:docMk/>
            <pc:sldMk cId="1724638009" sldId="282"/>
            <ac:spMk id="24" creationId="{4723F063-611C-4986-B3B5-5D19E6D7A4F8}"/>
          </ac:spMkLst>
        </pc:spChg>
        <pc:spChg chg="mod">
          <ac:chgData name="テレメディカ Fujiki" userId="71a61da2d8b78357" providerId="LiveId" clId="{1CFA2F0E-1475-42C4-BED7-4409D97A9617}" dt="2024-11-25T09:37:03.239" v="1637" actId="1038"/>
          <ac:spMkLst>
            <pc:docMk/>
            <pc:sldMk cId="1724638009" sldId="282"/>
            <ac:spMk id="25" creationId="{A9937A2C-C1E9-1807-652A-92737A61149E}"/>
          </ac:spMkLst>
        </pc:spChg>
        <pc:picChg chg="del">
          <ac:chgData name="テレメディカ Fujiki" userId="71a61da2d8b78357" providerId="LiveId" clId="{1CFA2F0E-1475-42C4-BED7-4409D97A9617}" dt="2024-11-25T09:36:19.287" v="1605" actId="478"/>
          <ac:picMkLst>
            <pc:docMk/>
            <pc:sldMk cId="1724638009" sldId="282"/>
            <ac:picMk id="5" creationId="{82433CA5-9DDA-A123-C1E0-6BB83B9DFA3F}"/>
          </ac:picMkLst>
        </pc:picChg>
        <pc:picChg chg="del">
          <ac:chgData name="テレメディカ Fujiki" userId="71a61da2d8b78357" providerId="LiveId" clId="{1CFA2F0E-1475-42C4-BED7-4409D97A9617}" dt="2024-11-25T09:35:24.617" v="1546" actId="478"/>
          <ac:picMkLst>
            <pc:docMk/>
            <pc:sldMk cId="1724638009" sldId="282"/>
            <ac:picMk id="7" creationId="{D9392DD7-B87E-69E1-4043-C004B09DAE0F}"/>
          </ac:picMkLst>
        </pc:picChg>
        <pc:picChg chg="add del mod">
          <ac:chgData name="テレメディカ Fujiki" userId="71a61da2d8b78357" providerId="LiveId" clId="{1CFA2F0E-1475-42C4-BED7-4409D97A9617}" dt="2024-11-25T09:34:02.270" v="1525" actId="478"/>
          <ac:picMkLst>
            <pc:docMk/>
            <pc:sldMk cId="1724638009" sldId="282"/>
            <ac:picMk id="11" creationId="{A736AF28-3D03-48BE-B829-11AD533C60A7}"/>
          </ac:picMkLst>
        </pc:picChg>
        <pc:picChg chg="del mod">
          <ac:chgData name="テレメディカ Fujiki" userId="71a61da2d8b78357" providerId="LiveId" clId="{1CFA2F0E-1475-42C4-BED7-4409D97A9617}" dt="2024-11-25T09:34:59.506" v="1538" actId="478"/>
          <ac:picMkLst>
            <pc:docMk/>
            <pc:sldMk cId="1724638009" sldId="282"/>
            <ac:picMk id="12" creationId="{7EDB5E26-B38E-54ED-99B9-642E0EE9A77C}"/>
          </ac:picMkLst>
        </pc:picChg>
        <pc:picChg chg="add del mod">
          <ac:chgData name="テレメディカ Fujiki" userId="71a61da2d8b78357" providerId="LiveId" clId="{1CFA2F0E-1475-42C4-BED7-4409D97A9617}" dt="2024-11-25T09:34:17.620" v="1530" actId="478"/>
          <ac:picMkLst>
            <pc:docMk/>
            <pc:sldMk cId="1724638009" sldId="282"/>
            <ac:picMk id="15" creationId="{14FB5949-ACF3-6017-BA55-9E68E61195D9}"/>
          </ac:picMkLst>
        </pc:picChg>
        <pc:picChg chg="add mod ord">
          <ac:chgData name="テレメディカ Fujiki" userId="71a61da2d8b78357" providerId="LiveId" clId="{1CFA2F0E-1475-42C4-BED7-4409D97A9617}" dt="2024-11-25T09:35:06.330" v="1541" actId="1076"/>
          <ac:picMkLst>
            <pc:docMk/>
            <pc:sldMk cId="1724638009" sldId="282"/>
            <ac:picMk id="27" creationId="{CD599C30-4F17-A95C-9612-B23D57991533}"/>
          </ac:picMkLst>
        </pc:picChg>
        <pc:picChg chg="add mod ord">
          <ac:chgData name="テレメディカ Fujiki" userId="71a61da2d8b78357" providerId="LiveId" clId="{1CFA2F0E-1475-42C4-BED7-4409D97A9617}" dt="2024-11-25T09:35:35.054" v="1555" actId="167"/>
          <ac:picMkLst>
            <pc:docMk/>
            <pc:sldMk cId="1724638009" sldId="282"/>
            <ac:picMk id="29" creationId="{CD46DD0A-9914-341B-DEDD-4F677C93E0D4}"/>
          </ac:picMkLst>
        </pc:picChg>
        <pc:picChg chg="add mod">
          <ac:chgData name="テレメディカ Fujiki" userId="71a61da2d8b78357" providerId="LiveId" clId="{1CFA2F0E-1475-42C4-BED7-4409D97A9617}" dt="2024-11-25T09:36:24.632" v="1612" actId="1037"/>
          <ac:picMkLst>
            <pc:docMk/>
            <pc:sldMk cId="1724638009" sldId="282"/>
            <ac:picMk id="26625" creationId="{BB9D7789-520B-0764-C7F9-EFBD6292E402}"/>
          </ac:picMkLst>
        </pc:picChg>
      </pc:sldChg>
      <pc:sldChg chg="addSp delSp modSp mod">
        <pc:chgData name="テレメディカ Fujiki" userId="71a61da2d8b78357" providerId="LiveId" clId="{1CFA2F0E-1475-42C4-BED7-4409D97A9617}" dt="2024-11-25T09:38:52.330" v="1694" actId="167"/>
        <pc:sldMkLst>
          <pc:docMk/>
          <pc:sldMk cId="3717734902" sldId="28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717734902" sldId="283"/>
            <ac:spMk id="2" creationId="{D445165B-1B50-4383-4AB0-71400518C339}"/>
          </ac:spMkLst>
        </pc:spChg>
        <pc:spChg chg="add mod">
          <ac:chgData name="テレメディカ Fujiki" userId="71a61da2d8b78357" providerId="LiveId" clId="{1CFA2F0E-1475-42C4-BED7-4409D97A9617}" dt="2024-11-25T08:23:30.451" v="145"/>
          <ac:spMkLst>
            <pc:docMk/>
            <pc:sldMk cId="3717734902" sldId="283"/>
            <ac:spMk id="4" creationId="{3EDCD50E-3319-3F2A-5465-8FA69CC6452D}"/>
          </ac:spMkLst>
        </pc:spChg>
        <pc:spChg chg="add mod">
          <ac:chgData name="テレメディカ Fujiki" userId="71a61da2d8b78357" providerId="LiveId" clId="{1CFA2F0E-1475-42C4-BED7-4409D97A9617}" dt="2024-11-25T08:41:07.039" v="417"/>
          <ac:spMkLst>
            <pc:docMk/>
            <pc:sldMk cId="3717734902" sldId="283"/>
            <ac:spMk id="5" creationId="{36449E0B-6B5D-285C-CE25-3003B81ED567}"/>
          </ac:spMkLst>
        </pc:spChg>
        <pc:spChg chg="add mod">
          <ac:chgData name="テレメディカ Fujiki" userId="71a61da2d8b78357" providerId="LiveId" clId="{1CFA2F0E-1475-42C4-BED7-4409D97A9617}" dt="2024-11-25T08:41:07.039" v="417"/>
          <ac:spMkLst>
            <pc:docMk/>
            <pc:sldMk cId="3717734902" sldId="283"/>
            <ac:spMk id="7" creationId="{201351AC-3950-ED8B-4AD7-72B95493C667}"/>
          </ac:spMkLst>
        </pc:spChg>
        <pc:spChg chg="mod">
          <ac:chgData name="テレメディカ Fujiki" userId="71a61da2d8b78357" providerId="LiveId" clId="{1CFA2F0E-1475-42C4-BED7-4409D97A9617}" dt="2024-11-25T09:37:34.197" v="1666" actId="20577"/>
          <ac:spMkLst>
            <pc:docMk/>
            <pc:sldMk cId="3717734902" sldId="283"/>
            <ac:spMk id="8" creationId="{65806C73-DF44-0990-29DB-C610FCF2B8B1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717734902" sldId="283"/>
            <ac:spMk id="13" creationId="{A1DA8DBB-A551-6C47-1D61-803A9FB24869}"/>
          </ac:spMkLst>
        </pc:spChg>
        <pc:spChg chg="del mod">
          <ac:chgData name="テレメディカ Fujiki" userId="71a61da2d8b78357" providerId="LiveId" clId="{1CFA2F0E-1475-42C4-BED7-4409D97A9617}" dt="2024-11-25T08:39:54.492" v="392" actId="478"/>
          <ac:spMkLst>
            <pc:docMk/>
            <pc:sldMk cId="3717734902" sldId="283"/>
            <ac:spMk id="16" creationId="{5BAFD401-1730-00F1-138C-B3FE5065042B}"/>
          </ac:spMkLst>
        </pc:spChg>
        <pc:spChg chg="del mod">
          <ac:chgData name="テレメディカ Fujiki" userId="71a61da2d8b78357" providerId="LiveId" clId="{1CFA2F0E-1475-42C4-BED7-4409D97A9617}" dt="2024-11-25T08:39:54.492" v="392" actId="478"/>
          <ac:spMkLst>
            <pc:docMk/>
            <pc:sldMk cId="3717734902" sldId="283"/>
            <ac:spMk id="17" creationId="{0C5652D2-5E43-504B-736B-B52B8947DBE0}"/>
          </ac:spMkLst>
        </pc:spChg>
        <pc:spChg chg="del mod">
          <ac:chgData name="テレメディカ Fujiki" userId="71a61da2d8b78357" providerId="LiveId" clId="{1CFA2F0E-1475-42C4-BED7-4409D97A9617}" dt="2024-11-25T08:22:40.334" v="124" actId="478"/>
          <ac:spMkLst>
            <pc:docMk/>
            <pc:sldMk cId="3717734902" sldId="283"/>
            <ac:spMk id="24" creationId="{A774DA11-7984-4ACB-1840-D71E5E7ABCD1}"/>
          </ac:spMkLst>
        </pc:spChg>
        <pc:picChg chg="del">
          <ac:chgData name="テレメディカ Fujiki" userId="71a61da2d8b78357" providerId="LiveId" clId="{1CFA2F0E-1475-42C4-BED7-4409D97A9617}" dt="2024-11-25T09:38:43.526" v="1685" actId="478"/>
          <ac:picMkLst>
            <pc:docMk/>
            <pc:sldMk cId="3717734902" sldId="283"/>
            <ac:picMk id="6" creationId="{D71ADC61-1B31-AE7D-0EFE-344BA9B0C6EE}"/>
          </ac:picMkLst>
        </pc:picChg>
        <pc:picChg chg="mod">
          <ac:chgData name="テレメディカ Fujiki" userId="71a61da2d8b78357" providerId="LiveId" clId="{1CFA2F0E-1475-42C4-BED7-4409D97A9617}" dt="2024-11-25T08:23:35.170" v="147" actId="1035"/>
          <ac:picMkLst>
            <pc:docMk/>
            <pc:sldMk cId="3717734902" sldId="283"/>
            <ac:picMk id="9" creationId="{66C32585-FB70-3BEE-247F-7C214C683CEA}"/>
          </ac:picMkLst>
        </pc:picChg>
        <pc:picChg chg="add mod">
          <ac:chgData name="テレメディカ Fujiki" userId="71a61da2d8b78357" providerId="LiveId" clId="{1CFA2F0E-1475-42C4-BED7-4409D97A9617}" dt="2024-11-25T09:38:29.881" v="1679" actId="1036"/>
          <ac:picMkLst>
            <pc:docMk/>
            <pc:sldMk cId="3717734902" sldId="283"/>
            <ac:picMk id="11" creationId="{3C6BEBE8-F671-724A-43BE-FB2031A53327}"/>
          </ac:picMkLst>
        </pc:picChg>
        <pc:picChg chg="add mod ord">
          <ac:chgData name="テレメディカ Fujiki" userId="71a61da2d8b78357" providerId="LiveId" clId="{1CFA2F0E-1475-42C4-BED7-4409D97A9617}" dt="2024-11-25T09:38:52.330" v="1694" actId="167"/>
          <ac:picMkLst>
            <pc:docMk/>
            <pc:sldMk cId="3717734902" sldId="283"/>
            <ac:picMk id="14" creationId="{3040F084-5BD8-8DCA-B392-8E98A0571148}"/>
          </ac:picMkLst>
        </pc:picChg>
        <pc:picChg chg="del">
          <ac:chgData name="テレメディカ Fujiki" userId="71a61da2d8b78357" providerId="LiveId" clId="{1CFA2F0E-1475-42C4-BED7-4409D97A9617}" dt="2024-11-25T09:38:24.018" v="1672" actId="478"/>
          <ac:picMkLst>
            <pc:docMk/>
            <pc:sldMk cId="3717734902" sldId="283"/>
            <ac:picMk id="15" creationId="{6273AE3F-1EBC-78D7-B984-63B413EF31A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0:43.233" v="1781" actId="1036"/>
        <pc:sldMkLst>
          <pc:docMk/>
          <pc:sldMk cId="4025201944" sldId="28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025201944" sldId="284"/>
            <ac:spMk id="2" creationId="{0BD8D12C-349E-D15A-AC70-F3B9ABF233EA}"/>
          </ac:spMkLst>
        </pc:spChg>
        <pc:spChg chg="add mod">
          <ac:chgData name="テレメディカ Fujiki" userId="71a61da2d8b78357" providerId="LiveId" clId="{1CFA2F0E-1475-42C4-BED7-4409D97A9617}" dt="2024-11-25T08:23:28.504" v="144"/>
          <ac:spMkLst>
            <pc:docMk/>
            <pc:sldMk cId="4025201944" sldId="284"/>
            <ac:spMk id="4" creationId="{E2DC5610-E4DB-7D5E-DFAB-C21E4820D3AF}"/>
          </ac:spMkLst>
        </pc:spChg>
        <pc:spChg chg="add mod">
          <ac:chgData name="テレメディカ Fujiki" userId="71a61da2d8b78357" providerId="LiveId" clId="{1CFA2F0E-1475-42C4-BED7-4409D97A9617}" dt="2024-11-25T08:41:05.485" v="416"/>
          <ac:spMkLst>
            <pc:docMk/>
            <pc:sldMk cId="4025201944" sldId="284"/>
            <ac:spMk id="6" creationId="{36B67027-5D02-47C7-EA10-B9C1A7D46CE8}"/>
          </ac:spMkLst>
        </pc:spChg>
        <pc:spChg chg="add mod">
          <ac:chgData name="テレメディカ Fujiki" userId="71a61da2d8b78357" providerId="LiveId" clId="{1CFA2F0E-1475-42C4-BED7-4409D97A9617}" dt="2024-11-25T08:41:05.485" v="416"/>
          <ac:spMkLst>
            <pc:docMk/>
            <pc:sldMk cId="4025201944" sldId="284"/>
            <ac:spMk id="7" creationId="{3CF6EA87-9065-28CE-7EEB-8FE96561C83B}"/>
          </ac:spMkLst>
        </pc:spChg>
        <pc:spChg chg="mod">
          <ac:chgData name="テレメディカ Fujiki" userId="71a61da2d8b78357" providerId="LiveId" clId="{1CFA2F0E-1475-42C4-BED7-4409D97A9617}" dt="2024-11-25T09:40:43.233" v="1781" actId="1036"/>
          <ac:spMkLst>
            <pc:docMk/>
            <pc:sldMk cId="4025201944" sldId="284"/>
            <ac:spMk id="8" creationId="{EAE44337-E676-10FC-D8CD-04554CFB2A3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025201944" sldId="284"/>
            <ac:spMk id="13" creationId="{43DD8698-7B81-B3F9-0C25-142D46A90C06}"/>
          </ac:spMkLst>
        </pc:spChg>
        <pc:spChg chg="del mod">
          <ac:chgData name="テレメディカ Fujiki" userId="71a61da2d8b78357" providerId="LiveId" clId="{1CFA2F0E-1475-42C4-BED7-4409D97A9617}" dt="2024-11-25T08:39:58.834" v="393" actId="478"/>
          <ac:spMkLst>
            <pc:docMk/>
            <pc:sldMk cId="4025201944" sldId="284"/>
            <ac:spMk id="16" creationId="{5ACDA865-EBF9-48AD-BFD6-5929F8046EC0}"/>
          </ac:spMkLst>
        </pc:spChg>
        <pc:spChg chg="del mod">
          <ac:chgData name="テレメディカ Fujiki" userId="71a61da2d8b78357" providerId="LiveId" clId="{1CFA2F0E-1475-42C4-BED7-4409D97A9617}" dt="2024-11-25T08:39:58.834" v="393" actId="478"/>
          <ac:spMkLst>
            <pc:docMk/>
            <pc:sldMk cId="4025201944" sldId="284"/>
            <ac:spMk id="17" creationId="{0EA957D8-4D84-98B3-7680-820DF0EAF597}"/>
          </ac:spMkLst>
        </pc:spChg>
        <pc:spChg chg="del mod">
          <ac:chgData name="テレメディカ Fujiki" userId="71a61da2d8b78357" providerId="LiveId" clId="{1CFA2F0E-1475-42C4-BED7-4409D97A9617}" dt="2024-11-25T08:22:42.144" v="125" actId="478"/>
          <ac:spMkLst>
            <pc:docMk/>
            <pc:sldMk cId="4025201944" sldId="284"/>
            <ac:spMk id="24" creationId="{8423705B-031C-9F37-2229-5FB0F8002DC7}"/>
          </ac:spMkLst>
        </pc:spChg>
        <pc:picChg chg="ord">
          <ac:chgData name="テレメディカ Fujiki" userId="71a61da2d8b78357" providerId="LiveId" clId="{1CFA2F0E-1475-42C4-BED7-4409D97A9617}" dt="2024-11-25T09:40:02.912" v="1739" actId="167"/>
          <ac:picMkLst>
            <pc:docMk/>
            <pc:sldMk cId="4025201944" sldId="284"/>
            <ac:picMk id="5" creationId="{DBE551BA-077B-199A-6E4C-AF44A78EC558}"/>
          </ac:picMkLst>
        </pc:picChg>
        <pc:picChg chg="add mod">
          <ac:chgData name="テレメディカ Fujiki" userId="71a61da2d8b78357" providerId="LiveId" clId="{1CFA2F0E-1475-42C4-BED7-4409D97A9617}" dt="2024-11-25T09:39:35.307" v="1711" actId="1037"/>
          <ac:picMkLst>
            <pc:docMk/>
            <pc:sldMk cId="4025201944" sldId="284"/>
            <ac:picMk id="10" creationId="{4FA94FB5-E48A-C5E9-53A5-37DB45F5A6BA}"/>
          </ac:picMkLst>
        </pc:picChg>
        <pc:picChg chg="add mod ord">
          <ac:chgData name="テレメディカ Fujiki" userId="71a61da2d8b78357" providerId="LiveId" clId="{1CFA2F0E-1475-42C4-BED7-4409D97A9617}" dt="2024-11-25T09:40:00.726" v="1738" actId="167"/>
          <ac:picMkLst>
            <pc:docMk/>
            <pc:sldMk cId="4025201944" sldId="284"/>
            <ac:picMk id="12" creationId="{47A4BA3B-302D-44D0-21BA-E2417063EF97}"/>
          </ac:picMkLst>
        </pc:picChg>
        <pc:picChg chg="del">
          <ac:chgData name="テレメディカ Fujiki" userId="71a61da2d8b78357" providerId="LiveId" clId="{1CFA2F0E-1475-42C4-BED7-4409D97A9617}" dt="2024-11-25T09:39:51.359" v="1717" actId="478"/>
          <ac:picMkLst>
            <pc:docMk/>
            <pc:sldMk cId="4025201944" sldId="284"/>
            <ac:picMk id="14" creationId="{8BE28896-CB5F-6F52-1871-D54F9279F80F}"/>
          </ac:picMkLst>
        </pc:picChg>
        <pc:picChg chg="del">
          <ac:chgData name="テレメディカ Fujiki" userId="71a61da2d8b78357" providerId="LiveId" clId="{1CFA2F0E-1475-42C4-BED7-4409D97A9617}" dt="2024-11-25T09:39:25.688" v="1702" actId="478"/>
          <ac:picMkLst>
            <pc:docMk/>
            <pc:sldMk cId="4025201944" sldId="284"/>
            <ac:picMk id="20" creationId="{3047FCC9-D5EE-D278-4003-1DA62FCA351D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2:45.632" v="1866" actId="1035"/>
        <pc:sldMkLst>
          <pc:docMk/>
          <pc:sldMk cId="2905330278" sldId="285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905330278" sldId="285"/>
            <ac:spMk id="2" creationId="{1C0791D0-F493-F31B-FA6A-1362FDCE6C9C}"/>
          </ac:spMkLst>
        </pc:spChg>
        <pc:spChg chg="add mod">
          <ac:chgData name="テレメディカ Fujiki" userId="71a61da2d8b78357" providerId="LiveId" clId="{1CFA2F0E-1475-42C4-BED7-4409D97A9617}" dt="2024-11-25T08:23:25.972" v="143"/>
          <ac:spMkLst>
            <pc:docMk/>
            <pc:sldMk cId="2905330278" sldId="285"/>
            <ac:spMk id="4" creationId="{F8BE45CD-2E5C-9AC0-DD91-8D9B314B7B33}"/>
          </ac:spMkLst>
        </pc:spChg>
        <pc:spChg chg="add mod">
          <ac:chgData name="テレメディカ Fujiki" userId="71a61da2d8b78357" providerId="LiveId" clId="{1CFA2F0E-1475-42C4-BED7-4409D97A9617}" dt="2024-11-25T08:41:03.573" v="415"/>
          <ac:spMkLst>
            <pc:docMk/>
            <pc:sldMk cId="2905330278" sldId="285"/>
            <ac:spMk id="7" creationId="{8A90F10F-E72C-D350-4235-71837E53C9EC}"/>
          </ac:spMkLst>
        </pc:spChg>
        <pc:spChg chg="mod">
          <ac:chgData name="テレメディカ Fujiki" userId="71a61da2d8b78357" providerId="LiveId" clId="{1CFA2F0E-1475-42C4-BED7-4409D97A9617}" dt="2024-11-25T09:42:45.632" v="1866" actId="1035"/>
          <ac:spMkLst>
            <pc:docMk/>
            <pc:sldMk cId="2905330278" sldId="285"/>
            <ac:spMk id="8" creationId="{8ACD419B-E121-C5D5-7403-8F6C89AF7C02}"/>
          </ac:spMkLst>
        </pc:spChg>
        <pc:spChg chg="add mod">
          <ac:chgData name="テレメディカ Fujiki" userId="71a61da2d8b78357" providerId="LiveId" clId="{1CFA2F0E-1475-42C4-BED7-4409D97A9617}" dt="2024-11-25T08:41:03.573" v="415"/>
          <ac:spMkLst>
            <pc:docMk/>
            <pc:sldMk cId="2905330278" sldId="285"/>
            <ac:spMk id="9" creationId="{974E4080-0898-0A5F-A218-D8E60AE4A47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905330278" sldId="285"/>
            <ac:spMk id="13" creationId="{0E57C56A-955A-DBEA-D8AA-DF5DBB1F0020}"/>
          </ac:spMkLst>
        </pc:spChg>
        <pc:spChg chg="del mod">
          <ac:chgData name="テレメディカ Fujiki" userId="71a61da2d8b78357" providerId="LiveId" clId="{1CFA2F0E-1475-42C4-BED7-4409D97A9617}" dt="2024-11-25T08:40:01.763" v="394" actId="478"/>
          <ac:spMkLst>
            <pc:docMk/>
            <pc:sldMk cId="2905330278" sldId="285"/>
            <ac:spMk id="16" creationId="{FCA38433-0A5F-A41D-4AF7-BACEE5B07EED}"/>
          </ac:spMkLst>
        </pc:spChg>
        <pc:spChg chg="del mod">
          <ac:chgData name="テレメディカ Fujiki" userId="71a61da2d8b78357" providerId="LiveId" clId="{1CFA2F0E-1475-42C4-BED7-4409D97A9617}" dt="2024-11-25T08:40:01.763" v="394" actId="478"/>
          <ac:spMkLst>
            <pc:docMk/>
            <pc:sldMk cId="2905330278" sldId="285"/>
            <ac:spMk id="17" creationId="{0DB1D113-6CC5-DC4A-E4E6-C127E253D637}"/>
          </ac:spMkLst>
        </pc:spChg>
        <pc:spChg chg="del mod">
          <ac:chgData name="テレメディカ Fujiki" userId="71a61da2d8b78357" providerId="LiveId" clId="{1CFA2F0E-1475-42C4-BED7-4409D97A9617}" dt="2024-11-25T08:22:43.896" v="126" actId="478"/>
          <ac:spMkLst>
            <pc:docMk/>
            <pc:sldMk cId="2905330278" sldId="285"/>
            <ac:spMk id="24" creationId="{B10C3221-2F5F-7AC6-93F5-E918B565DD4E}"/>
          </ac:spMkLst>
        </pc:spChg>
        <pc:picChg chg="mod ord modCrop">
          <ac:chgData name="テレメディカ Fujiki" userId="71a61da2d8b78357" providerId="LiveId" clId="{1CFA2F0E-1475-42C4-BED7-4409D97A9617}" dt="2024-11-25T09:42:08.053" v="1827" actId="1036"/>
          <ac:picMkLst>
            <pc:docMk/>
            <pc:sldMk cId="2905330278" sldId="285"/>
            <ac:picMk id="5" creationId="{5E443FDD-B8B1-E47B-DCF7-E45054CE0BBF}"/>
          </ac:picMkLst>
        </pc:picChg>
        <pc:picChg chg="del">
          <ac:chgData name="テレメディカ Fujiki" userId="71a61da2d8b78357" providerId="LiveId" clId="{1CFA2F0E-1475-42C4-BED7-4409D97A9617}" dt="2024-11-25T09:41:33.887" v="1804" actId="478"/>
          <ac:picMkLst>
            <pc:docMk/>
            <pc:sldMk cId="2905330278" sldId="285"/>
            <ac:picMk id="6" creationId="{6E97B36C-463D-8CF4-0A5C-1C9FDB39C54F}"/>
          </ac:picMkLst>
        </pc:picChg>
        <pc:picChg chg="del">
          <ac:chgData name="テレメディカ Fujiki" userId="71a61da2d8b78357" providerId="LiveId" clId="{1CFA2F0E-1475-42C4-BED7-4409D97A9617}" dt="2024-11-25T09:41:15.303" v="1786" actId="478"/>
          <ac:picMkLst>
            <pc:docMk/>
            <pc:sldMk cId="2905330278" sldId="285"/>
            <ac:picMk id="11" creationId="{4774D8E9-3100-E4A3-644F-F80B4FD7B78A}"/>
          </ac:picMkLst>
        </pc:picChg>
        <pc:picChg chg="add mod">
          <ac:chgData name="テレメディカ Fujiki" userId="71a61da2d8b78357" providerId="LiveId" clId="{1CFA2F0E-1475-42C4-BED7-4409D97A9617}" dt="2024-11-25T09:41:21.929" v="1798" actId="1038"/>
          <ac:picMkLst>
            <pc:docMk/>
            <pc:sldMk cId="2905330278" sldId="285"/>
            <ac:picMk id="14" creationId="{483CD9D3-EE06-C9DC-082D-F84AF8E7CF84}"/>
          </ac:picMkLst>
        </pc:picChg>
        <pc:picChg chg="add mod ord">
          <ac:chgData name="テレメディカ Fujiki" userId="71a61da2d8b78357" providerId="LiveId" clId="{1CFA2F0E-1475-42C4-BED7-4409D97A9617}" dt="2024-11-25T09:41:43.017" v="1817" actId="167"/>
          <ac:picMkLst>
            <pc:docMk/>
            <pc:sldMk cId="2905330278" sldId="285"/>
            <ac:picMk id="18" creationId="{AA0B8E5C-A7C7-785C-9B4E-559D79AC90D5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4:47.369" v="1946" actId="1036"/>
        <pc:sldMkLst>
          <pc:docMk/>
          <pc:sldMk cId="1922995238" sldId="286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1922995238" sldId="286"/>
            <ac:spMk id="2" creationId="{4CB2FF2C-7AE6-D9C6-5B4E-D6BA1B2AD64A}"/>
          </ac:spMkLst>
        </pc:spChg>
        <pc:spChg chg="add mod">
          <ac:chgData name="テレメディカ Fujiki" userId="71a61da2d8b78357" providerId="LiveId" clId="{1CFA2F0E-1475-42C4-BED7-4409D97A9617}" dt="2024-11-25T08:23:24.117" v="142"/>
          <ac:spMkLst>
            <pc:docMk/>
            <pc:sldMk cId="1922995238" sldId="286"/>
            <ac:spMk id="4" creationId="{89C5188E-FD0A-FCAB-4487-2EC2E93BFC55}"/>
          </ac:spMkLst>
        </pc:spChg>
        <pc:spChg chg="add mod">
          <ac:chgData name="テレメディカ Fujiki" userId="71a61da2d8b78357" providerId="LiveId" clId="{1CFA2F0E-1475-42C4-BED7-4409D97A9617}" dt="2024-11-25T08:41:02" v="414"/>
          <ac:spMkLst>
            <pc:docMk/>
            <pc:sldMk cId="1922995238" sldId="286"/>
            <ac:spMk id="5" creationId="{1A6C3B7F-E8C8-17AF-BFCC-31322C753ADC}"/>
          </ac:spMkLst>
        </pc:spChg>
        <pc:spChg chg="add mod">
          <ac:chgData name="テレメディカ Fujiki" userId="71a61da2d8b78357" providerId="LiveId" clId="{1CFA2F0E-1475-42C4-BED7-4409D97A9617}" dt="2024-11-25T08:41:02" v="414"/>
          <ac:spMkLst>
            <pc:docMk/>
            <pc:sldMk cId="1922995238" sldId="286"/>
            <ac:spMk id="6" creationId="{40092873-4686-7716-1EDD-52D3AB9EA09F}"/>
          </ac:spMkLst>
        </pc:spChg>
        <pc:spChg chg="mod">
          <ac:chgData name="テレメディカ Fujiki" userId="71a61da2d8b78357" providerId="LiveId" clId="{1CFA2F0E-1475-42C4-BED7-4409D97A9617}" dt="2024-11-25T09:44:47.369" v="1946" actId="1036"/>
          <ac:spMkLst>
            <pc:docMk/>
            <pc:sldMk cId="1922995238" sldId="286"/>
            <ac:spMk id="8" creationId="{FCA96E62-E76F-EEBF-2D8A-CBBD621DD660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1922995238" sldId="286"/>
            <ac:spMk id="13" creationId="{14F11088-31DC-D1A0-50E8-CA85F94FD21D}"/>
          </ac:spMkLst>
        </pc:spChg>
        <pc:spChg chg="del mod">
          <ac:chgData name="テレメディカ Fujiki" userId="71a61da2d8b78357" providerId="LiveId" clId="{1CFA2F0E-1475-42C4-BED7-4409D97A9617}" dt="2024-11-25T08:40:04.998" v="395" actId="478"/>
          <ac:spMkLst>
            <pc:docMk/>
            <pc:sldMk cId="1922995238" sldId="286"/>
            <ac:spMk id="16" creationId="{6EA80871-587C-0045-6AAB-96CAF517C619}"/>
          </ac:spMkLst>
        </pc:spChg>
        <pc:spChg chg="del mod">
          <ac:chgData name="テレメディカ Fujiki" userId="71a61da2d8b78357" providerId="LiveId" clId="{1CFA2F0E-1475-42C4-BED7-4409D97A9617}" dt="2024-11-25T08:40:04.998" v="395" actId="478"/>
          <ac:spMkLst>
            <pc:docMk/>
            <pc:sldMk cId="1922995238" sldId="286"/>
            <ac:spMk id="17" creationId="{6AF9357C-1F77-82FD-5D21-42A85A84123F}"/>
          </ac:spMkLst>
        </pc:spChg>
        <pc:spChg chg="del mod">
          <ac:chgData name="テレメディカ Fujiki" userId="71a61da2d8b78357" providerId="LiveId" clId="{1CFA2F0E-1475-42C4-BED7-4409D97A9617}" dt="2024-11-25T08:22:46.217" v="127" actId="478"/>
          <ac:spMkLst>
            <pc:docMk/>
            <pc:sldMk cId="1922995238" sldId="286"/>
            <ac:spMk id="24" creationId="{19D86588-C9B6-04A2-3BFC-274E1AC330AF}"/>
          </ac:spMkLst>
        </pc:spChg>
        <pc:picChg chg="mod modCrop">
          <ac:chgData name="テレメディカ Fujiki" userId="71a61da2d8b78357" providerId="LiveId" clId="{1CFA2F0E-1475-42C4-BED7-4409D97A9617}" dt="2024-11-25T09:44:11.236" v="1906" actId="1036"/>
          <ac:picMkLst>
            <pc:docMk/>
            <pc:sldMk cId="1922995238" sldId="286"/>
            <ac:picMk id="9" creationId="{1C2C2D5A-BF7E-EA3D-A08D-63DD8409D065}"/>
          </ac:picMkLst>
        </pc:picChg>
        <pc:picChg chg="add mod">
          <ac:chgData name="テレメディカ Fujiki" userId="71a61da2d8b78357" providerId="LiveId" clId="{1CFA2F0E-1475-42C4-BED7-4409D97A9617}" dt="2024-11-25T09:43:29.569" v="1880" actId="1037"/>
          <ac:picMkLst>
            <pc:docMk/>
            <pc:sldMk cId="1922995238" sldId="286"/>
            <ac:picMk id="10" creationId="{ED936F06-C3E8-DC5F-770D-A7DBEECC9D05}"/>
          </ac:picMkLst>
        </pc:picChg>
        <pc:picChg chg="add mod ord">
          <ac:chgData name="テレメディカ Fujiki" userId="71a61da2d8b78357" providerId="LiveId" clId="{1CFA2F0E-1475-42C4-BED7-4409D97A9617}" dt="2024-11-25T09:43:51.241" v="1899" actId="167"/>
          <ac:picMkLst>
            <pc:docMk/>
            <pc:sldMk cId="1922995238" sldId="286"/>
            <ac:picMk id="12" creationId="{9219C456-8A9A-5E07-DE69-9C60949B82ED}"/>
          </ac:picMkLst>
        </pc:picChg>
        <pc:picChg chg="del">
          <ac:chgData name="テレメディカ Fujiki" userId="71a61da2d8b78357" providerId="LiveId" clId="{1CFA2F0E-1475-42C4-BED7-4409D97A9617}" dt="2024-11-25T09:43:42.694" v="1886" actId="478"/>
          <ac:picMkLst>
            <pc:docMk/>
            <pc:sldMk cId="1922995238" sldId="286"/>
            <ac:picMk id="14" creationId="{A0C39B4E-F423-D8B8-AD2A-F6E359F0C2B0}"/>
          </ac:picMkLst>
        </pc:picChg>
        <pc:picChg chg="del">
          <ac:chgData name="テレメディカ Fujiki" userId="71a61da2d8b78357" providerId="LiveId" clId="{1CFA2F0E-1475-42C4-BED7-4409D97A9617}" dt="2024-11-25T09:43:23.075" v="1872" actId="478"/>
          <ac:picMkLst>
            <pc:docMk/>
            <pc:sldMk cId="1922995238" sldId="286"/>
            <ac:picMk id="18" creationId="{293F4862-9436-8765-D52F-DEFB4FE86ECC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6:33.797" v="2012" actId="14100"/>
        <pc:sldMkLst>
          <pc:docMk/>
          <pc:sldMk cId="2383336554" sldId="287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383336554" sldId="287"/>
            <ac:spMk id="2" creationId="{EF7B9297-9822-2260-1BC3-45C3ED9FB80A}"/>
          </ac:spMkLst>
        </pc:spChg>
        <pc:spChg chg="add mod">
          <ac:chgData name="テレメディカ Fujiki" userId="71a61da2d8b78357" providerId="LiveId" clId="{1CFA2F0E-1475-42C4-BED7-4409D97A9617}" dt="2024-11-25T08:23:21.403" v="141"/>
          <ac:spMkLst>
            <pc:docMk/>
            <pc:sldMk cId="2383336554" sldId="287"/>
            <ac:spMk id="4" creationId="{17D74430-D7F1-A4D6-DF2B-C1A04D541A88}"/>
          </ac:spMkLst>
        </pc:spChg>
        <pc:spChg chg="add mod">
          <ac:chgData name="テレメディカ Fujiki" userId="71a61da2d8b78357" providerId="LiveId" clId="{1CFA2F0E-1475-42C4-BED7-4409D97A9617}" dt="2024-11-25T08:40:58.262" v="413"/>
          <ac:spMkLst>
            <pc:docMk/>
            <pc:sldMk cId="2383336554" sldId="287"/>
            <ac:spMk id="6" creationId="{845C9035-BDC5-0BF1-8D47-EB4ADDFD9CFE}"/>
          </ac:spMkLst>
        </pc:spChg>
        <pc:spChg chg="mod">
          <ac:chgData name="テレメディカ Fujiki" userId="71a61da2d8b78357" providerId="LiveId" clId="{1CFA2F0E-1475-42C4-BED7-4409D97A9617}" dt="2024-11-25T09:46:33.797" v="2012" actId="14100"/>
          <ac:spMkLst>
            <pc:docMk/>
            <pc:sldMk cId="2383336554" sldId="287"/>
            <ac:spMk id="8" creationId="{D8AF7B95-2DD3-F029-62E5-CE26375114EF}"/>
          </ac:spMkLst>
        </pc:spChg>
        <pc:spChg chg="add mod">
          <ac:chgData name="テレメディカ Fujiki" userId="71a61da2d8b78357" providerId="LiveId" clId="{1CFA2F0E-1475-42C4-BED7-4409D97A9617}" dt="2024-11-25T08:40:58.262" v="413"/>
          <ac:spMkLst>
            <pc:docMk/>
            <pc:sldMk cId="2383336554" sldId="287"/>
            <ac:spMk id="9" creationId="{876CF04F-7C24-ADA1-03AF-8DF6F5792F6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383336554" sldId="287"/>
            <ac:spMk id="13" creationId="{0CFA15C5-5E7C-89B1-68D6-2D39CB14DC9B}"/>
          </ac:spMkLst>
        </pc:spChg>
        <pc:spChg chg="del mod">
          <ac:chgData name="テレメディカ Fujiki" userId="71a61da2d8b78357" providerId="LiveId" clId="{1CFA2F0E-1475-42C4-BED7-4409D97A9617}" dt="2024-11-25T08:40:09.454" v="396" actId="478"/>
          <ac:spMkLst>
            <pc:docMk/>
            <pc:sldMk cId="2383336554" sldId="287"/>
            <ac:spMk id="16" creationId="{142E3191-5AEE-C88C-C17A-7683D8A9AE53}"/>
          </ac:spMkLst>
        </pc:spChg>
        <pc:spChg chg="del mod">
          <ac:chgData name="テレメディカ Fujiki" userId="71a61da2d8b78357" providerId="LiveId" clId="{1CFA2F0E-1475-42C4-BED7-4409D97A9617}" dt="2024-11-25T08:40:09.454" v="396" actId="478"/>
          <ac:spMkLst>
            <pc:docMk/>
            <pc:sldMk cId="2383336554" sldId="287"/>
            <ac:spMk id="17" creationId="{47929FFE-FAAC-7A43-1E88-8E0DD4FA99A6}"/>
          </ac:spMkLst>
        </pc:spChg>
        <pc:spChg chg="del mod">
          <ac:chgData name="テレメディカ Fujiki" userId="71a61da2d8b78357" providerId="LiveId" clId="{1CFA2F0E-1475-42C4-BED7-4409D97A9617}" dt="2024-11-25T08:22:48.145" v="128" actId="478"/>
          <ac:spMkLst>
            <pc:docMk/>
            <pc:sldMk cId="2383336554" sldId="287"/>
            <ac:spMk id="24" creationId="{B915F4BB-B6B6-638A-4B5D-3CED4BF7FF8C}"/>
          </ac:spMkLst>
        </pc:spChg>
        <pc:picChg chg="del">
          <ac:chgData name="テレメディカ Fujiki" userId="71a61da2d8b78357" providerId="LiveId" clId="{1CFA2F0E-1475-42C4-BED7-4409D97A9617}" dt="2024-11-25T09:45:20.700" v="1954" actId="478"/>
          <ac:picMkLst>
            <pc:docMk/>
            <pc:sldMk cId="2383336554" sldId="287"/>
            <ac:picMk id="5" creationId="{ABE664BC-9799-BCDE-562C-3FCB888A98B1}"/>
          </ac:picMkLst>
        </pc:picChg>
        <pc:picChg chg="del">
          <ac:chgData name="テレメディカ Fujiki" userId="71a61da2d8b78357" providerId="LiveId" clId="{1CFA2F0E-1475-42C4-BED7-4409D97A9617}" dt="2024-11-25T09:45:51.502" v="1961" actId="478"/>
          <ac:picMkLst>
            <pc:docMk/>
            <pc:sldMk cId="2383336554" sldId="287"/>
            <ac:picMk id="7" creationId="{C825436B-5F31-FD2E-26BE-ECA3B1DC1CDF}"/>
          </ac:picMkLst>
        </pc:picChg>
        <pc:picChg chg="del">
          <ac:chgData name="テレメディカ Fujiki" userId="71a61da2d8b78357" providerId="LiveId" clId="{1CFA2F0E-1475-42C4-BED7-4409D97A9617}" dt="2024-11-25T09:46:11.908" v="1979" actId="478"/>
          <ac:picMkLst>
            <pc:docMk/>
            <pc:sldMk cId="2383336554" sldId="287"/>
            <ac:picMk id="11" creationId="{82BB112A-3400-EA85-9642-56F95F1942D2}"/>
          </ac:picMkLst>
        </pc:picChg>
        <pc:picChg chg="add mod">
          <ac:chgData name="テレメディカ Fujiki" userId="71a61da2d8b78357" providerId="LiveId" clId="{1CFA2F0E-1475-42C4-BED7-4409D97A9617}" dt="2024-11-25T09:45:25.240" v="1956" actId="1076"/>
          <ac:picMkLst>
            <pc:docMk/>
            <pc:sldMk cId="2383336554" sldId="287"/>
            <ac:picMk id="12" creationId="{33F9AE48-684D-EFEE-BE70-B68E1F0BC17D}"/>
          </ac:picMkLst>
        </pc:picChg>
        <pc:picChg chg="add mod">
          <ac:chgData name="テレメディカ Fujiki" userId="71a61da2d8b78357" providerId="LiveId" clId="{1CFA2F0E-1475-42C4-BED7-4409D97A9617}" dt="2024-11-25T09:45:59.436" v="1972" actId="1037"/>
          <ac:picMkLst>
            <pc:docMk/>
            <pc:sldMk cId="2383336554" sldId="287"/>
            <ac:picMk id="18" creationId="{FF0A1EDC-E2C5-FA2A-8243-E02ABD8C0F2C}"/>
          </ac:picMkLst>
        </pc:picChg>
        <pc:picChg chg="add mod ord">
          <ac:chgData name="テレメディカ Fujiki" userId="71a61da2d8b78357" providerId="LiveId" clId="{1CFA2F0E-1475-42C4-BED7-4409D97A9617}" dt="2024-11-25T09:46:19.381" v="1989" actId="167"/>
          <ac:picMkLst>
            <pc:docMk/>
            <pc:sldMk cId="2383336554" sldId="287"/>
            <ac:picMk id="20" creationId="{6A6D2898-42C8-7AE7-0A54-BB77665B8D7B}"/>
          </ac:picMkLst>
        </pc:picChg>
      </pc:sldChg>
      <pc:sldChg chg="addSp delSp modSp mod">
        <pc:chgData name="テレメディカ Fujiki" userId="71a61da2d8b78357" providerId="LiveId" clId="{1CFA2F0E-1475-42C4-BED7-4409D97A9617}" dt="2024-11-25T10:24:14.593" v="2506" actId="1035"/>
        <pc:sldMkLst>
          <pc:docMk/>
          <pc:sldMk cId="227311801" sldId="288"/>
        </pc:sldMkLst>
        <pc:spChg chg="mod">
          <ac:chgData name="テレメディカ Fujiki" userId="71a61da2d8b78357" providerId="LiveId" clId="{1CFA2F0E-1475-42C4-BED7-4409D97A9617}" dt="2024-11-25T10:19:18.028" v="2465" actId="1076"/>
          <ac:spMkLst>
            <pc:docMk/>
            <pc:sldMk cId="227311801" sldId="288"/>
            <ac:spMk id="2" creationId="{8DE9D274-028C-4BC9-180D-633956DEFE09}"/>
          </ac:spMkLst>
        </pc:spChg>
        <pc:spChg chg="add mod">
          <ac:chgData name="テレメディカ Fujiki" userId="71a61da2d8b78357" providerId="LiveId" clId="{1CFA2F0E-1475-42C4-BED7-4409D97A9617}" dt="2024-11-25T08:21:04.476" v="84" actId="1076"/>
          <ac:spMkLst>
            <pc:docMk/>
            <pc:sldMk cId="227311801" sldId="288"/>
            <ac:spMk id="3" creationId="{BB2EBB86-1C04-3818-77BB-DF5E188EE4EC}"/>
          </ac:spMkLst>
        </pc:spChg>
        <pc:spChg chg="mod">
          <ac:chgData name="テレメディカ Fujiki" userId="71a61da2d8b78357" providerId="LiveId" clId="{1CFA2F0E-1475-42C4-BED7-4409D97A9617}" dt="2024-11-25T10:20:05.269" v="2471" actId="14100"/>
          <ac:spMkLst>
            <pc:docMk/>
            <pc:sldMk cId="227311801" sldId="288"/>
            <ac:spMk id="5" creationId="{610D443B-79F7-9B17-401F-3082425088C9}"/>
          </ac:spMkLst>
        </pc:spChg>
        <pc:spChg chg="mod">
          <ac:chgData name="テレメディカ Fujiki" userId="71a61da2d8b78357" providerId="LiveId" clId="{1CFA2F0E-1475-42C4-BED7-4409D97A9617}" dt="2024-11-25T10:24:09.626" v="2503" actId="1076"/>
          <ac:spMkLst>
            <pc:docMk/>
            <pc:sldMk cId="227311801" sldId="288"/>
            <ac:spMk id="6" creationId="{41C06760-0570-46AD-EC7F-6984396D37B0}"/>
          </ac:spMkLst>
        </pc:spChg>
        <pc:spChg chg="mod">
          <ac:chgData name="テレメディカ Fujiki" userId="71a61da2d8b78357" providerId="LiveId" clId="{1CFA2F0E-1475-42C4-BED7-4409D97A9617}" dt="2024-11-25T10:18:57.903" v="2459" actId="1076"/>
          <ac:spMkLst>
            <pc:docMk/>
            <pc:sldMk cId="227311801" sldId="288"/>
            <ac:spMk id="7" creationId="{75C9B406-AE8C-DE81-B89F-87DB8222D513}"/>
          </ac:spMkLst>
        </pc:spChg>
        <pc:spChg chg="mod">
          <ac:chgData name="テレメディカ Fujiki" userId="71a61da2d8b78357" providerId="LiveId" clId="{1CFA2F0E-1475-42C4-BED7-4409D97A9617}" dt="2024-11-25T10:21:30.063" v="2482" actId="179"/>
          <ac:spMkLst>
            <pc:docMk/>
            <pc:sldMk cId="227311801" sldId="288"/>
            <ac:spMk id="12" creationId="{723777B5-A435-5D8B-1265-64B1FA8C0F1E}"/>
          </ac:spMkLst>
        </pc:spChg>
        <pc:spChg chg="mod">
          <ac:chgData name="テレメディカ Fujiki" userId="71a61da2d8b78357" providerId="LiveId" clId="{1CFA2F0E-1475-42C4-BED7-4409D97A9617}" dt="2024-11-25T10:22:19.717" v="2486" actId="1076"/>
          <ac:spMkLst>
            <pc:docMk/>
            <pc:sldMk cId="227311801" sldId="288"/>
            <ac:spMk id="13" creationId="{F2640244-9C3C-57CE-E650-C8F926D3BF94}"/>
          </ac:spMkLst>
        </pc:spChg>
        <pc:spChg chg="del mod">
          <ac:chgData name="テレメディカ Fujiki" userId="71a61da2d8b78357" providerId="LiveId" clId="{1CFA2F0E-1475-42C4-BED7-4409D97A9617}" dt="2024-11-25T08:21:00.196" v="82" actId="478"/>
          <ac:spMkLst>
            <pc:docMk/>
            <pc:sldMk cId="227311801" sldId="288"/>
            <ac:spMk id="14" creationId="{EED1B816-686A-7EE5-5822-D23F81877C6E}"/>
          </ac:spMkLst>
        </pc:spChg>
        <pc:picChg chg="del">
          <ac:chgData name="テレメディカ Fujiki" userId="71a61da2d8b78357" providerId="LiveId" clId="{1CFA2F0E-1475-42C4-BED7-4409D97A9617}" dt="2024-11-25T10:23:45.916" v="2495" actId="478"/>
          <ac:picMkLst>
            <pc:docMk/>
            <pc:sldMk cId="227311801" sldId="288"/>
            <ac:picMk id="4" creationId="{C82E509F-6F01-74CE-3740-F6B71CEC87B1}"/>
          </ac:picMkLst>
        </pc:picChg>
        <pc:picChg chg="mod">
          <ac:chgData name="テレメディカ Fujiki" userId="71a61da2d8b78357" providerId="LiveId" clId="{1CFA2F0E-1475-42C4-BED7-4409D97A9617}" dt="2024-11-25T10:24:14.593" v="2506" actId="1035"/>
          <ac:picMkLst>
            <pc:docMk/>
            <pc:sldMk cId="227311801" sldId="288"/>
            <ac:picMk id="9" creationId="{70BF8A1C-32B1-6C51-1046-6CFE45E204D6}"/>
          </ac:picMkLst>
        </pc:picChg>
        <pc:picChg chg="add mod ord">
          <ac:chgData name="テレメディカ Fujiki" userId="71a61da2d8b78357" providerId="LiveId" clId="{1CFA2F0E-1475-42C4-BED7-4409D97A9617}" dt="2024-11-25T10:24:01.734" v="2502" actId="208"/>
          <ac:picMkLst>
            <pc:docMk/>
            <pc:sldMk cId="227311801" sldId="288"/>
            <ac:picMk id="10" creationId="{407D4A70-6AF3-C268-02FC-A15F6E420065}"/>
          </ac:picMkLst>
        </pc:picChg>
        <pc:picChg chg="mod">
          <ac:chgData name="テレメディカ Fujiki" userId="71a61da2d8b78357" providerId="LiveId" clId="{1CFA2F0E-1475-42C4-BED7-4409D97A9617}" dt="2024-11-25T10:24:14.593" v="2506" actId="1035"/>
          <ac:picMkLst>
            <pc:docMk/>
            <pc:sldMk cId="227311801" sldId="288"/>
            <ac:picMk id="11" creationId="{63249B92-1B29-2D1E-59B6-A96FF8A5BAE6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8:15.374" v="2076" actId="1036"/>
        <pc:sldMkLst>
          <pc:docMk/>
          <pc:sldMk cId="3535503035" sldId="289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535503035" sldId="289"/>
            <ac:spMk id="2" creationId="{24E3FF6B-FB62-50D2-67A2-582F71C9ED71}"/>
          </ac:spMkLst>
        </pc:spChg>
        <pc:spChg chg="add mod">
          <ac:chgData name="テレメディカ Fujiki" userId="71a61da2d8b78357" providerId="LiveId" clId="{1CFA2F0E-1475-42C4-BED7-4409D97A9617}" dt="2024-11-25T08:23:19.605" v="140"/>
          <ac:spMkLst>
            <pc:docMk/>
            <pc:sldMk cId="3535503035" sldId="289"/>
            <ac:spMk id="4" creationId="{C56E9DDD-156A-64E1-2283-BF7DE262D3E2}"/>
          </ac:spMkLst>
        </pc:spChg>
        <pc:spChg chg="add mod">
          <ac:chgData name="テレメディカ Fujiki" userId="71a61da2d8b78357" providerId="LiveId" clId="{1CFA2F0E-1475-42C4-BED7-4409D97A9617}" dt="2024-11-25T08:40:56.779" v="412"/>
          <ac:spMkLst>
            <pc:docMk/>
            <pc:sldMk cId="3535503035" sldId="289"/>
            <ac:spMk id="5" creationId="{BEF15E1A-CA44-2268-0EDE-12456CC9DF88}"/>
          </ac:spMkLst>
        </pc:spChg>
        <pc:spChg chg="add mod">
          <ac:chgData name="テレメディカ Fujiki" userId="71a61da2d8b78357" providerId="LiveId" clId="{1CFA2F0E-1475-42C4-BED7-4409D97A9617}" dt="2024-11-25T08:40:56.779" v="412"/>
          <ac:spMkLst>
            <pc:docMk/>
            <pc:sldMk cId="3535503035" sldId="289"/>
            <ac:spMk id="7" creationId="{9858E5F5-94EB-C901-452B-444249792A3E}"/>
          </ac:spMkLst>
        </pc:spChg>
        <pc:spChg chg="mod">
          <ac:chgData name="テレメディカ Fujiki" userId="71a61da2d8b78357" providerId="LiveId" clId="{1CFA2F0E-1475-42C4-BED7-4409D97A9617}" dt="2024-11-25T09:46:58.281" v="2038" actId="1037"/>
          <ac:spMkLst>
            <pc:docMk/>
            <pc:sldMk cId="3535503035" sldId="289"/>
            <ac:spMk id="8" creationId="{27D3FC5A-0B9E-0100-43DC-A4A152F94FB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535503035" sldId="289"/>
            <ac:spMk id="13" creationId="{4E4599C5-E460-DC75-DA92-AE59F4511B19}"/>
          </ac:spMkLst>
        </pc:spChg>
        <pc:spChg chg="del mod">
          <ac:chgData name="テレメディカ Fujiki" userId="71a61da2d8b78357" providerId="LiveId" clId="{1CFA2F0E-1475-42C4-BED7-4409D97A9617}" dt="2024-11-25T08:40:13.235" v="397" actId="478"/>
          <ac:spMkLst>
            <pc:docMk/>
            <pc:sldMk cId="3535503035" sldId="289"/>
            <ac:spMk id="16" creationId="{F3264372-BD07-1442-C9C3-F7810C0FE6E9}"/>
          </ac:spMkLst>
        </pc:spChg>
        <pc:spChg chg="del mod">
          <ac:chgData name="テレメディカ Fujiki" userId="71a61da2d8b78357" providerId="LiveId" clId="{1CFA2F0E-1475-42C4-BED7-4409D97A9617}" dt="2024-11-25T08:40:13.235" v="397" actId="478"/>
          <ac:spMkLst>
            <pc:docMk/>
            <pc:sldMk cId="3535503035" sldId="289"/>
            <ac:spMk id="17" creationId="{7F868929-E9D4-7764-E28B-4B67C597F8CD}"/>
          </ac:spMkLst>
        </pc:spChg>
        <pc:spChg chg="del mod">
          <ac:chgData name="テレメディカ Fujiki" userId="71a61da2d8b78357" providerId="LiveId" clId="{1CFA2F0E-1475-42C4-BED7-4409D97A9617}" dt="2024-11-25T08:22:50.282" v="129" actId="478"/>
          <ac:spMkLst>
            <pc:docMk/>
            <pc:sldMk cId="3535503035" sldId="289"/>
            <ac:spMk id="24" creationId="{DA5445CB-9371-CE89-608E-27C7946D18A0}"/>
          </ac:spMkLst>
        </pc:spChg>
        <pc:picChg chg="del">
          <ac:chgData name="テレメディカ Fujiki" userId="71a61da2d8b78357" providerId="LiveId" clId="{1CFA2F0E-1475-42C4-BED7-4409D97A9617}" dt="2024-11-25T09:47:16.526" v="2045" actId="478"/>
          <ac:picMkLst>
            <pc:docMk/>
            <pc:sldMk cId="3535503035" sldId="289"/>
            <ac:picMk id="6" creationId="{9238A7F6-63E7-2B91-166C-47FC8BF9CE1E}"/>
          </ac:picMkLst>
        </pc:picChg>
        <pc:picChg chg="del">
          <ac:chgData name="テレメディカ Fujiki" userId="71a61da2d8b78357" providerId="LiveId" clId="{1CFA2F0E-1475-42C4-BED7-4409D97A9617}" dt="2024-11-25T09:48:08.428" v="2067" actId="478"/>
          <ac:picMkLst>
            <pc:docMk/>
            <pc:sldMk cId="3535503035" sldId="289"/>
            <ac:picMk id="10" creationId="{E2B7F9EE-66E6-1066-E9D6-56806827589D}"/>
          </ac:picMkLst>
        </pc:picChg>
        <pc:picChg chg="add mod ord">
          <ac:chgData name="テレメディカ Fujiki" userId="71a61da2d8b78357" providerId="LiveId" clId="{1CFA2F0E-1475-42C4-BED7-4409D97A9617}" dt="2024-11-25T09:47:48.337" v="2061" actId="167"/>
          <ac:picMkLst>
            <pc:docMk/>
            <pc:sldMk cId="3535503035" sldId="289"/>
            <ac:picMk id="11" creationId="{DA70D6BE-CC22-40BD-741F-404C72EF267B}"/>
          </ac:picMkLst>
        </pc:picChg>
        <pc:picChg chg="del">
          <ac:chgData name="テレメディカ Fujiki" userId="71a61da2d8b78357" providerId="LiveId" clId="{1CFA2F0E-1475-42C4-BED7-4409D97A9617}" dt="2024-11-25T09:47:32.175" v="2053" actId="478"/>
          <ac:picMkLst>
            <pc:docMk/>
            <pc:sldMk cId="3535503035" sldId="289"/>
            <ac:picMk id="14" creationId="{0F01C785-AEFE-9EC7-BCC0-6054A432D146}"/>
          </ac:picMkLst>
        </pc:picChg>
        <pc:picChg chg="add mod ord">
          <ac:chgData name="テレメディカ Fujiki" userId="71a61da2d8b78357" providerId="LiveId" clId="{1CFA2F0E-1475-42C4-BED7-4409D97A9617}" dt="2024-11-25T09:47:43.530" v="2060" actId="167"/>
          <ac:picMkLst>
            <pc:docMk/>
            <pc:sldMk cId="3535503035" sldId="289"/>
            <ac:picMk id="15" creationId="{EAC32EAE-4F69-FDBD-EC06-8487163084A5}"/>
          </ac:picMkLst>
        </pc:picChg>
        <pc:picChg chg="add mod">
          <ac:chgData name="テレメディカ Fujiki" userId="71a61da2d8b78357" providerId="LiveId" clId="{1CFA2F0E-1475-42C4-BED7-4409D97A9617}" dt="2024-11-25T09:48:15.374" v="2076" actId="1036"/>
          <ac:picMkLst>
            <pc:docMk/>
            <pc:sldMk cId="3535503035" sldId="289"/>
            <ac:picMk id="20" creationId="{7CF5F256-AB0B-1A07-3DC5-1295E33627A1}"/>
          </ac:picMkLst>
        </pc:picChg>
      </pc:sldChg>
      <pc:sldChg chg="addSp delSp modSp mod">
        <pc:chgData name="テレメディカ Fujiki" userId="71a61da2d8b78357" providerId="LiveId" clId="{1CFA2F0E-1475-42C4-BED7-4409D97A9617}" dt="2024-11-25T09:49:46.337" v="2151" actId="1036"/>
        <pc:sldMkLst>
          <pc:docMk/>
          <pc:sldMk cId="4268038764" sldId="290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268038764" sldId="290"/>
            <ac:spMk id="2" creationId="{0B72BD9A-1360-99A4-746F-33DDF66F7A6B}"/>
          </ac:spMkLst>
        </pc:spChg>
        <pc:spChg chg="add mod">
          <ac:chgData name="テレメディカ Fujiki" userId="71a61da2d8b78357" providerId="LiveId" clId="{1CFA2F0E-1475-42C4-BED7-4409D97A9617}" dt="2024-11-25T08:23:17.714" v="139"/>
          <ac:spMkLst>
            <pc:docMk/>
            <pc:sldMk cId="4268038764" sldId="290"/>
            <ac:spMk id="4" creationId="{F87EB388-55BB-DEDF-EAD5-C46B5CCF2827}"/>
          </ac:spMkLst>
        </pc:spChg>
        <pc:spChg chg="add mod">
          <ac:chgData name="テレメディカ Fujiki" userId="71a61da2d8b78357" providerId="LiveId" clId="{1CFA2F0E-1475-42C4-BED7-4409D97A9617}" dt="2024-11-25T08:40:55.361" v="411"/>
          <ac:spMkLst>
            <pc:docMk/>
            <pc:sldMk cId="4268038764" sldId="290"/>
            <ac:spMk id="6" creationId="{7914A8AC-CC6E-D485-07FA-087FE0422767}"/>
          </ac:spMkLst>
        </pc:spChg>
        <pc:spChg chg="add mod">
          <ac:chgData name="テレメディカ Fujiki" userId="71a61da2d8b78357" providerId="LiveId" clId="{1CFA2F0E-1475-42C4-BED7-4409D97A9617}" dt="2024-11-25T08:40:55.361" v="411"/>
          <ac:spMkLst>
            <pc:docMk/>
            <pc:sldMk cId="4268038764" sldId="290"/>
            <ac:spMk id="7" creationId="{6D369C30-74B2-8E56-7E8C-D3467F0317D7}"/>
          </ac:spMkLst>
        </pc:spChg>
        <pc:spChg chg="mod">
          <ac:chgData name="テレメディカ Fujiki" userId="71a61da2d8b78357" providerId="LiveId" clId="{1CFA2F0E-1475-42C4-BED7-4409D97A9617}" dt="2024-11-25T09:49:46.337" v="2151" actId="1036"/>
          <ac:spMkLst>
            <pc:docMk/>
            <pc:sldMk cId="4268038764" sldId="290"/>
            <ac:spMk id="8" creationId="{65998A7E-F5CB-392A-D5B5-4E605A5D65BC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268038764" sldId="290"/>
            <ac:spMk id="13" creationId="{1C242BE0-65FF-206F-E9F5-DEAAC89A43DA}"/>
          </ac:spMkLst>
        </pc:spChg>
        <pc:spChg chg="del mod">
          <ac:chgData name="テレメディカ Fujiki" userId="71a61da2d8b78357" providerId="LiveId" clId="{1CFA2F0E-1475-42C4-BED7-4409D97A9617}" dt="2024-11-25T08:40:16.518" v="398" actId="478"/>
          <ac:spMkLst>
            <pc:docMk/>
            <pc:sldMk cId="4268038764" sldId="290"/>
            <ac:spMk id="16" creationId="{9756A8D2-55DA-8654-98FB-EEAB2F5521F3}"/>
          </ac:spMkLst>
        </pc:spChg>
        <pc:spChg chg="del mod">
          <ac:chgData name="テレメディカ Fujiki" userId="71a61da2d8b78357" providerId="LiveId" clId="{1CFA2F0E-1475-42C4-BED7-4409D97A9617}" dt="2024-11-25T08:40:16.518" v="398" actId="478"/>
          <ac:spMkLst>
            <pc:docMk/>
            <pc:sldMk cId="4268038764" sldId="290"/>
            <ac:spMk id="17" creationId="{30A71180-8D94-9BAD-3A3C-4D358D3A8CAC}"/>
          </ac:spMkLst>
        </pc:spChg>
        <pc:spChg chg="del mod">
          <ac:chgData name="テレメディカ Fujiki" userId="71a61da2d8b78357" providerId="LiveId" clId="{1CFA2F0E-1475-42C4-BED7-4409D97A9617}" dt="2024-11-25T08:22:51.811" v="130" actId="478"/>
          <ac:spMkLst>
            <pc:docMk/>
            <pc:sldMk cId="4268038764" sldId="290"/>
            <ac:spMk id="24" creationId="{54ADA8AA-DDB5-0B4C-0651-E032AC14DE8D}"/>
          </ac:spMkLst>
        </pc:spChg>
        <pc:picChg chg="del">
          <ac:chgData name="テレメディカ Fujiki" userId="71a61da2d8b78357" providerId="LiveId" clId="{1CFA2F0E-1475-42C4-BED7-4409D97A9617}" dt="2024-11-25T09:49:02.532" v="2100" actId="478"/>
          <ac:picMkLst>
            <pc:docMk/>
            <pc:sldMk cId="4268038764" sldId="290"/>
            <ac:picMk id="9" creationId="{774DB109-C80F-B872-D006-9E24A5B51853}"/>
          </ac:picMkLst>
        </pc:picChg>
        <pc:picChg chg="add mod">
          <ac:chgData name="テレメディカ Fujiki" userId="71a61da2d8b78357" providerId="LiveId" clId="{1CFA2F0E-1475-42C4-BED7-4409D97A9617}" dt="2024-11-25T09:48:47.323" v="2095" actId="1036"/>
          <ac:picMkLst>
            <pc:docMk/>
            <pc:sldMk cId="4268038764" sldId="290"/>
            <ac:picMk id="11" creationId="{3F553687-CCEB-3D62-8C13-8DD8C8DAEDD3}"/>
          </ac:picMkLst>
        </pc:picChg>
        <pc:picChg chg="del">
          <ac:chgData name="テレメディカ Fujiki" userId="71a61da2d8b78357" providerId="LiveId" clId="{1CFA2F0E-1475-42C4-BED7-4409D97A9617}" dt="2024-11-25T09:48:40.023" v="2082" actId="478"/>
          <ac:picMkLst>
            <pc:docMk/>
            <pc:sldMk cId="4268038764" sldId="290"/>
            <ac:picMk id="12" creationId="{38E7AEDB-1AF6-2E90-2886-828CAB914C6B}"/>
          </ac:picMkLst>
        </pc:picChg>
        <pc:picChg chg="add mod ord">
          <ac:chgData name="テレメディカ Fujiki" userId="71a61da2d8b78357" providerId="LiveId" clId="{1CFA2F0E-1475-42C4-BED7-4409D97A9617}" dt="2024-11-25T09:49:12.605" v="2112" actId="167"/>
          <ac:picMkLst>
            <pc:docMk/>
            <pc:sldMk cId="4268038764" sldId="290"/>
            <ac:picMk id="18" creationId="{53D0BE6B-8192-EE24-1F4D-B16D26EF12F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1:18.379" v="2188" actId="167"/>
        <pc:sldMkLst>
          <pc:docMk/>
          <pc:sldMk cId="3176436691" sldId="291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176436691" sldId="291"/>
            <ac:spMk id="2" creationId="{51E69658-8988-BDA4-6B64-2F322D7345B5}"/>
          </ac:spMkLst>
        </pc:spChg>
        <pc:spChg chg="add mod">
          <ac:chgData name="テレメディカ Fujiki" userId="71a61da2d8b78357" providerId="LiveId" clId="{1CFA2F0E-1475-42C4-BED7-4409D97A9617}" dt="2024-11-25T08:23:16.117" v="138"/>
          <ac:spMkLst>
            <pc:docMk/>
            <pc:sldMk cId="3176436691" sldId="291"/>
            <ac:spMk id="4" creationId="{415C9B05-A967-D93C-556B-861A3A98E139}"/>
          </ac:spMkLst>
        </pc:spChg>
        <pc:spChg chg="add mod">
          <ac:chgData name="テレメディカ Fujiki" userId="71a61da2d8b78357" providerId="LiveId" clId="{1CFA2F0E-1475-42C4-BED7-4409D97A9617}" dt="2024-11-25T08:40:53.786" v="410"/>
          <ac:spMkLst>
            <pc:docMk/>
            <pc:sldMk cId="3176436691" sldId="291"/>
            <ac:spMk id="5" creationId="{5A0E6243-11FE-D809-384F-2F72ADF30FF6}"/>
          </ac:spMkLst>
        </pc:spChg>
        <pc:spChg chg="add mod">
          <ac:chgData name="テレメディカ Fujiki" userId="71a61da2d8b78357" providerId="LiveId" clId="{1CFA2F0E-1475-42C4-BED7-4409D97A9617}" dt="2024-11-25T08:40:53.786" v="410"/>
          <ac:spMkLst>
            <pc:docMk/>
            <pc:sldMk cId="3176436691" sldId="291"/>
            <ac:spMk id="6" creationId="{B711DFBA-7BD9-6EAC-6D5E-6F44C1BF845A}"/>
          </ac:spMkLst>
        </pc:spChg>
        <pc:spChg chg="mod">
          <ac:chgData name="テレメディカ Fujiki" userId="71a61da2d8b78357" providerId="LiveId" clId="{1CFA2F0E-1475-42C4-BED7-4409D97A9617}" dt="2024-11-25T09:50:55.920" v="2172" actId="14100"/>
          <ac:spMkLst>
            <pc:docMk/>
            <pc:sldMk cId="3176436691" sldId="291"/>
            <ac:spMk id="8" creationId="{70FD6E39-88BF-BE2E-C61A-6E3635AA72F6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176436691" sldId="291"/>
            <ac:spMk id="13" creationId="{F0BC050C-214A-66BC-C47B-BE7422997781}"/>
          </ac:spMkLst>
        </pc:spChg>
        <pc:spChg chg="del mod">
          <ac:chgData name="テレメディカ Fujiki" userId="71a61da2d8b78357" providerId="LiveId" clId="{1CFA2F0E-1475-42C4-BED7-4409D97A9617}" dt="2024-11-25T08:40:19.400" v="399" actId="478"/>
          <ac:spMkLst>
            <pc:docMk/>
            <pc:sldMk cId="3176436691" sldId="291"/>
            <ac:spMk id="16" creationId="{1E318BBA-0462-24D7-EB66-13B6923188DF}"/>
          </ac:spMkLst>
        </pc:spChg>
        <pc:spChg chg="del mod">
          <ac:chgData name="テレメディカ Fujiki" userId="71a61da2d8b78357" providerId="LiveId" clId="{1CFA2F0E-1475-42C4-BED7-4409D97A9617}" dt="2024-11-25T08:40:19.400" v="399" actId="478"/>
          <ac:spMkLst>
            <pc:docMk/>
            <pc:sldMk cId="3176436691" sldId="291"/>
            <ac:spMk id="17" creationId="{80D874B4-5F3A-5D59-237F-1E54D69726F9}"/>
          </ac:spMkLst>
        </pc:spChg>
        <pc:spChg chg="del mod">
          <ac:chgData name="テレメディカ Fujiki" userId="71a61da2d8b78357" providerId="LiveId" clId="{1CFA2F0E-1475-42C4-BED7-4409D97A9617}" dt="2024-11-25T08:22:54.483" v="131" actId="478"/>
          <ac:spMkLst>
            <pc:docMk/>
            <pc:sldMk cId="3176436691" sldId="291"/>
            <ac:spMk id="24" creationId="{661E4D88-1422-3B9B-46A1-06DF74E090E1}"/>
          </ac:spMkLst>
        </pc:spChg>
        <pc:picChg chg="add mod">
          <ac:chgData name="テレメディカ Fujiki" userId="71a61da2d8b78357" providerId="LiveId" clId="{1CFA2F0E-1475-42C4-BED7-4409D97A9617}" dt="2024-11-25T09:50:33.249" v="2159" actId="1036"/>
          <ac:picMkLst>
            <pc:docMk/>
            <pc:sldMk cId="3176436691" sldId="291"/>
            <ac:picMk id="9" creationId="{F3316775-4AFF-F8AC-AA30-065CB038162F}"/>
          </ac:picMkLst>
        </pc:picChg>
        <pc:picChg chg="del">
          <ac:chgData name="テレメディカ Fujiki" userId="71a61da2d8b78357" providerId="LiveId" clId="{1CFA2F0E-1475-42C4-BED7-4409D97A9617}" dt="2024-11-25T09:51:07.291" v="2177" actId="478"/>
          <ac:picMkLst>
            <pc:docMk/>
            <pc:sldMk cId="3176436691" sldId="291"/>
            <ac:picMk id="10" creationId="{E5104894-8CCA-44F0-9832-AEB531C9224F}"/>
          </ac:picMkLst>
        </pc:picChg>
        <pc:picChg chg="add mod ord">
          <ac:chgData name="テレメディカ Fujiki" userId="71a61da2d8b78357" providerId="LiveId" clId="{1CFA2F0E-1475-42C4-BED7-4409D97A9617}" dt="2024-11-25T09:51:15.766" v="2187" actId="167"/>
          <ac:picMkLst>
            <pc:docMk/>
            <pc:sldMk cId="3176436691" sldId="291"/>
            <ac:picMk id="12" creationId="{C5BE000D-75BE-A8D4-247E-C3BE0598EBFA}"/>
          </ac:picMkLst>
        </pc:picChg>
        <pc:picChg chg="del">
          <ac:chgData name="テレメディカ Fujiki" userId="71a61da2d8b78357" providerId="LiveId" clId="{1CFA2F0E-1475-42C4-BED7-4409D97A9617}" dt="2024-11-25T09:50:29.278" v="2157" actId="478"/>
          <ac:picMkLst>
            <pc:docMk/>
            <pc:sldMk cId="3176436691" sldId="291"/>
            <ac:picMk id="14" creationId="{86466CBD-F5B0-1E00-8831-E38A4CCC01C7}"/>
          </ac:picMkLst>
        </pc:picChg>
        <pc:picChg chg="ord">
          <ac:chgData name="テレメディカ Fujiki" userId="71a61da2d8b78357" providerId="LiveId" clId="{1CFA2F0E-1475-42C4-BED7-4409D97A9617}" dt="2024-11-25T09:51:18.379" v="2188" actId="167"/>
          <ac:picMkLst>
            <pc:docMk/>
            <pc:sldMk cId="3176436691" sldId="291"/>
            <ac:picMk id="19" creationId="{BCA7D66D-70D4-58F0-886E-C82A28B1FB47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3:22.442" v="2231" actId="1038"/>
        <pc:sldMkLst>
          <pc:docMk/>
          <pc:sldMk cId="457057959" sldId="292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457057959" sldId="292"/>
            <ac:spMk id="2" creationId="{1BBA912A-EC3E-CE07-1F21-1BD3C52458E6}"/>
          </ac:spMkLst>
        </pc:spChg>
        <pc:spChg chg="add mod">
          <ac:chgData name="テレメディカ Fujiki" userId="71a61da2d8b78357" providerId="LiveId" clId="{1CFA2F0E-1475-42C4-BED7-4409D97A9617}" dt="2024-11-25T08:23:14.474" v="137"/>
          <ac:spMkLst>
            <pc:docMk/>
            <pc:sldMk cId="457057959" sldId="292"/>
            <ac:spMk id="4" creationId="{775632AF-DB21-3B32-FDA3-120DC272341A}"/>
          </ac:spMkLst>
        </pc:spChg>
        <pc:spChg chg="add mod">
          <ac:chgData name="テレメディカ Fujiki" userId="71a61da2d8b78357" providerId="LiveId" clId="{1CFA2F0E-1475-42C4-BED7-4409D97A9617}" dt="2024-11-25T08:40:52.504" v="409"/>
          <ac:spMkLst>
            <pc:docMk/>
            <pc:sldMk cId="457057959" sldId="292"/>
            <ac:spMk id="6" creationId="{9D0C47E9-3586-943E-DF17-40B019AB0A88}"/>
          </ac:spMkLst>
        </pc:spChg>
        <pc:spChg chg="add mod">
          <ac:chgData name="テレメディカ Fujiki" userId="71a61da2d8b78357" providerId="LiveId" clId="{1CFA2F0E-1475-42C4-BED7-4409D97A9617}" dt="2024-11-25T08:40:52.504" v="409"/>
          <ac:spMkLst>
            <pc:docMk/>
            <pc:sldMk cId="457057959" sldId="292"/>
            <ac:spMk id="7" creationId="{2377E828-18C9-7B54-C133-C75EF244D6E2}"/>
          </ac:spMkLst>
        </pc:spChg>
        <pc:spChg chg="mod">
          <ac:chgData name="テレメディカ Fujiki" userId="71a61da2d8b78357" providerId="LiveId" clId="{1CFA2F0E-1475-42C4-BED7-4409D97A9617}" dt="2024-11-25T09:53:22.442" v="2231" actId="1038"/>
          <ac:spMkLst>
            <pc:docMk/>
            <pc:sldMk cId="457057959" sldId="292"/>
            <ac:spMk id="8" creationId="{03A6182B-842B-2637-E2F4-21055AE490E6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457057959" sldId="292"/>
            <ac:spMk id="13" creationId="{35714E6D-609B-E42D-1BCF-2BD9F0868739}"/>
          </ac:spMkLst>
        </pc:spChg>
        <pc:spChg chg="del mod">
          <ac:chgData name="テレメディカ Fujiki" userId="71a61da2d8b78357" providerId="LiveId" clId="{1CFA2F0E-1475-42C4-BED7-4409D97A9617}" dt="2024-11-25T08:40:22.302" v="400" actId="478"/>
          <ac:spMkLst>
            <pc:docMk/>
            <pc:sldMk cId="457057959" sldId="292"/>
            <ac:spMk id="16" creationId="{E902EF21-2D91-A487-689D-20E69A594651}"/>
          </ac:spMkLst>
        </pc:spChg>
        <pc:spChg chg="del mod">
          <ac:chgData name="テレメディカ Fujiki" userId="71a61da2d8b78357" providerId="LiveId" clId="{1CFA2F0E-1475-42C4-BED7-4409D97A9617}" dt="2024-11-25T08:40:22.302" v="400" actId="478"/>
          <ac:spMkLst>
            <pc:docMk/>
            <pc:sldMk cId="457057959" sldId="292"/>
            <ac:spMk id="17" creationId="{7F2E99D0-520C-A548-907F-3809375A756C}"/>
          </ac:spMkLst>
        </pc:spChg>
        <pc:spChg chg="del mod">
          <ac:chgData name="テレメディカ Fujiki" userId="71a61da2d8b78357" providerId="LiveId" clId="{1CFA2F0E-1475-42C4-BED7-4409D97A9617}" dt="2024-11-25T08:22:56.689" v="132" actId="478"/>
          <ac:spMkLst>
            <pc:docMk/>
            <pc:sldMk cId="457057959" sldId="292"/>
            <ac:spMk id="24" creationId="{A77305E2-A7B6-A87F-867A-EED5817FDB41}"/>
          </ac:spMkLst>
        </pc:spChg>
        <pc:picChg chg="del">
          <ac:chgData name="テレメディカ Fujiki" userId="71a61da2d8b78357" providerId="LiveId" clId="{1CFA2F0E-1475-42C4-BED7-4409D97A9617}" dt="2024-11-25T09:52:05.832" v="2205" actId="478"/>
          <ac:picMkLst>
            <pc:docMk/>
            <pc:sldMk cId="457057959" sldId="292"/>
            <ac:picMk id="5" creationId="{51CAB46A-E2B5-C25E-099D-4C93B316E3F0}"/>
          </ac:picMkLst>
        </pc:picChg>
        <pc:picChg chg="add mod">
          <ac:chgData name="テレメディカ Fujiki" userId="71a61da2d8b78357" providerId="LiveId" clId="{1CFA2F0E-1475-42C4-BED7-4409D97A9617}" dt="2024-11-25T09:51:56.259" v="2200" actId="1036"/>
          <ac:picMkLst>
            <pc:docMk/>
            <pc:sldMk cId="457057959" sldId="292"/>
            <ac:picMk id="10" creationId="{3BA29999-5B9F-2869-0C45-376581A2A2C2}"/>
          </ac:picMkLst>
        </pc:picChg>
        <pc:picChg chg="del">
          <ac:chgData name="テレメディカ Fujiki" userId="71a61da2d8b78357" providerId="LiveId" clId="{1CFA2F0E-1475-42C4-BED7-4409D97A9617}" dt="2024-11-25T09:51:53.941" v="2198" actId="478"/>
          <ac:picMkLst>
            <pc:docMk/>
            <pc:sldMk cId="457057959" sldId="292"/>
            <ac:picMk id="11" creationId="{EC31C23D-05E0-CDBB-20E3-F308ECFB2892}"/>
          </ac:picMkLst>
        </pc:picChg>
        <pc:picChg chg="add mod ord">
          <ac:chgData name="テレメディカ Fujiki" userId="71a61da2d8b78357" providerId="LiveId" clId="{1CFA2F0E-1475-42C4-BED7-4409D97A9617}" dt="2024-11-25T09:52:14.834" v="2215" actId="167"/>
          <ac:picMkLst>
            <pc:docMk/>
            <pc:sldMk cId="457057959" sldId="292"/>
            <ac:picMk id="15" creationId="{4A2D896D-9E09-705E-7EDF-AAA3E328F58C}"/>
          </ac:picMkLst>
        </pc:picChg>
        <pc:picChg chg="mod modCrop">
          <ac:chgData name="テレメディカ Fujiki" userId="71a61da2d8b78357" providerId="LiveId" clId="{1CFA2F0E-1475-42C4-BED7-4409D97A9617}" dt="2024-11-25T09:52:31.766" v="2216" actId="732"/>
          <ac:picMkLst>
            <pc:docMk/>
            <pc:sldMk cId="457057959" sldId="292"/>
            <ac:picMk id="19" creationId="{58F7C5EE-31F9-17BD-DA27-D2818934A510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4:32.834" v="2266" actId="167"/>
        <pc:sldMkLst>
          <pc:docMk/>
          <pc:sldMk cId="3377032677" sldId="293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377032677" sldId="293"/>
            <ac:spMk id="2" creationId="{8D1A2508-630C-7313-2E6F-7D9CEE2333FD}"/>
          </ac:spMkLst>
        </pc:spChg>
        <pc:spChg chg="add mod">
          <ac:chgData name="テレメディカ Fujiki" userId="71a61da2d8b78357" providerId="LiveId" clId="{1CFA2F0E-1475-42C4-BED7-4409D97A9617}" dt="2024-11-25T08:23:12.606" v="136"/>
          <ac:spMkLst>
            <pc:docMk/>
            <pc:sldMk cId="3377032677" sldId="293"/>
            <ac:spMk id="4" creationId="{0D00B0F3-3B5C-B293-7E8B-51C8C9F9243F}"/>
          </ac:spMkLst>
        </pc:spChg>
        <pc:spChg chg="add mod">
          <ac:chgData name="テレメディカ Fujiki" userId="71a61da2d8b78357" providerId="LiveId" clId="{1CFA2F0E-1475-42C4-BED7-4409D97A9617}" dt="2024-11-25T08:40:49.646" v="408"/>
          <ac:spMkLst>
            <pc:docMk/>
            <pc:sldMk cId="3377032677" sldId="293"/>
            <ac:spMk id="5" creationId="{E38DB615-29DB-FAFF-CF6D-10F2523841D0}"/>
          </ac:spMkLst>
        </pc:spChg>
        <pc:spChg chg="add mod">
          <ac:chgData name="テレメディカ Fujiki" userId="71a61da2d8b78357" providerId="LiveId" clId="{1CFA2F0E-1475-42C4-BED7-4409D97A9617}" dt="2024-11-25T08:40:49.646" v="408"/>
          <ac:spMkLst>
            <pc:docMk/>
            <pc:sldMk cId="3377032677" sldId="293"/>
            <ac:spMk id="6" creationId="{A766A2F4-F49F-8FCB-9AD2-C8D5DE3850BA}"/>
          </ac:spMkLst>
        </pc:spChg>
        <pc:spChg chg="mod">
          <ac:chgData name="テレメディカ Fujiki" userId="71a61da2d8b78357" providerId="LiveId" clId="{1CFA2F0E-1475-42C4-BED7-4409D97A9617}" dt="2024-11-25T09:53:13.656" v="2226" actId="1037"/>
          <ac:spMkLst>
            <pc:docMk/>
            <pc:sldMk cId="3377032677" sldId="293"/>
            <ac:spMk id="8" creationId="{98D3DBC7-3AD1-FFBD-9794-EE39003CE8E7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77032677" sldId="293"/>
            <ac:spMk id="13" creationId="{ECF0F26E-9369-1604-E503-5A0B9F87AD96}"/>
          </ac:spMkLst>
        </pc:spChg>
        <pc:spChg chg="del mod">
          <ac:chgData name="テレメディカ Fujiki" userId="71a61da2d8b78357" providerId="LiveId" clId="{1CFA2F0E-1475-42C4-BED7-4409D97A9617}" dt="2024-11-25T08:40:27.140" v="401" actId="478"/>
          <ac:spMkLst>
            <pc:docMk/>
            <pc:sldMk cId="3377032677" sldId="293"/>
            <ac:spMk id="16" creationId="{CA7E21D8-F971-43C7-3A37-F02CC5C4B161}"/>
          </ac:spMkLst>
        </pc:spChg>
        <pc:spChg chg="del mod">
          <ac:chgData name="テレメディカ Fujiki" userId="71a61da2d8b78357" providerId="LiveId" clId="{1CFA2F0E-1475-42C4-BED7-4409D97A9617}" dt="2024-11-25T08:40:27.140" v="401" actId="478"/>
          <ac:spMkLst>
            <pc:docMk/>
            <pc:sldMk cId="3377032677" sldId="293"/>
            <ac:spMk id="17" creationId="{5057E6CE-F03B-EDE5-A5B2-1B1B2A426AE1}"/>
          </ac:spMkLst>
        </pc:spChg>
        <pc:spChg chg="del mod">
          <ac:chgData name="テレメディカ Fujiki" userId="71a61da2d8b78357" providerId="LiveId" clId="{1CFA2F0E-1475-42C4-BED7-4409D97A9617}" dt="2024-11-25T08:22:58.741" v="133" actId="478"/>
          <ac:spMkLst>
            <pc:docMk/>
            <pc:sldMk cId="3377032677" sldId="293"/>
            <ac:spMk id="24" creationId="{AAD73783-DE0F-FC24-781B-AEE2D930DE07}"/>
          </ac:spMkLst>
        </pc:spChg>
        <pc:picChg chg="add mod">
          <ac:chgData name="テレメディカ Fujiki" userId="71a61da2d8b78357" providerId="LiveId" clId="{1CFA2F0E-1475-42C4-BED7-4409D97A9617}" dt="2024-11-25T09:54:04.044" v="2244" actId="1035"/>
          <ac:picMkLst>
            <pc:docMk/>
            <pc:sldMk cId="3377032677" sldId="293"/>
            <ac:picMk id="9" creationId="{DB5042BF-6552-39CF-8A2E-F47D081534FF}"/>
          </ac:picMkLst>
        </pc:picChg>
        <pc:picChg chg="add mod ord">
          <ac:chgData name="テレメディカ Fujiki" userId="71a61da2d8b78357" providerId="LiveId" clId="{1CFA2F0E-1475-42C4-BED7-4409D97A9617}" dt="2024-11-25T09:54:30.978" v="2265" actId="167"/>
          <ac:picMkLst>
            <pc:docMk/>
            <pc:sldMk cId="3377032677" sldId="293"/>
            <ac:picMk id="11" creationId="{05A1A970-2320-898D-D831-1E9E9824D3F4}"/>
          </ac:picMkLst>
        </pc:picChg>
        <pc:picChg chg="mod ord modCrop">
          <ac:chgData name="テレメディカ Fujiki" userId="71a61da2d8b78357" providerId="LiveId" clId="{1CFA2F0E-1475-42C4-BED7-4409D97A9617}" dt="2024-11-25T09:54:32.834" v="2266" actId="167"/>
          <ac:picMkLst>
            <pc:docMk/>
            <pc:sldMk cId="3377032677" sldId="293"/>
            <ac:picMk id="14" creationId="{E28B8458-87E8-717C-158A-34DB30113F75}"/>
          </ac:picMkLst>
        </pc:picChg>
        <pc:picChg chg="del">
          <ac:chgData name="テレメディカ Fujiki" userId="71a61da2d8b78357" providerId="LiveId" clId="{1CFA2F0E-1475-42C4-BED7-4409D97A9617}" dt="2024-11-25T09:54:17.139" v="2249" actId="478"/>
          <ac:picMkLst>
            <pc:docMk/>
            <pc:sldMk cId="3377032677" sldId="293"/>
            <ac:picMk id="19" creationId="{D254BF60-4EB6-0868-D403-ADC2F916F35A}"/>
          </ac:picMkLst>
        </pc:picChg>
        <pc:picChg chg="del">
          <ac:chgData name="テレメディカ Fujiki" userId="71a61da2d8b78357" providerId="LiveId" clId="{1CFA2F0E-1475-42C4-BED7-4409D97A9617}" dt="2024-11-25T09:53:57.563" v="2237" actId="478"/>
          <ac:picMkLst>
            <pc:docMk/>
            <pc:sldMk cId="3377032677" sldId="293"/>
            <ac:picMk id="21" creationId="{708A5862-CDB5-FA95-0CAE-E675622096B8}"/>
          </ac:picMkLst>
        </pc:picChg>
      </pc:sldChg>
      <pc:sldChg chg="addSp delSp modSp mod">
        <pc:chgData name="テレメディカ Fujiki" userId="71a61da2d8b78357" providerId="LiveId" clId="{1CFA2F0E-1475-42C4-BED7-4409D97A9617}" dt="2024-11-25T09:55:53.930" v="2332" actId="1037"/>
        <pc:sldMkLst>
          <pc:docMk/>
          <pc:sldMk cId="3833553186" sldId="294"/>
        </pc:sldMkLst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3833553186" sldId="294"/>
            <ac:spMk id="2" creationId="{673B8646-7217-11E1-B31B-0140993244B0}"/>
          </ac:spMkLst>
        </pc:spChg>
        <pc:spChg chg="add mod">
          <ac:chgData name="テレメディカ Fujiki" userId="71a61da2d8b78357" providerId="LiveId" clId="{1CFA2F0E-1475-42C4-BED7-4409D97A9617}" dt="2024-11-25T08:23:10.582" v="135"/>
          <ac:spMkLst>
            <pc:docMk/>
            <pc:sldMk cId="3833553186" sldId="294"/>
            <ac:spMk id="4" creationId="{A4EA128B-096C-126A-23D6-DF996870D424}"/>
          </ac:spMkLst>
        </pc:spChg>
        <pc:spChg chg="add mod">
          <ac:chgData name="テレメディカ Fujiki" userId="71a61da2d8b78357" providerId="LiveId" clId="{1CFA2F0E-1475-42C4-BED7-4409D97A9617}" dt="2024-11-25T08:40:43.857" v="407" actId="1038"/>
          <ac:spMkLst>
            <pc:docMk/>
            <pc:sldMk cId="3833553186" sldId="294"/>
            <ac:spMk id="6" creationId="{6720D1AD-9EF0-6A45-8604-FF8DFCCB5A60}"/>
          </ac:spMkLst>
        </pc:spChg>
        <pc:spChg chg="mod">
          <ac:chgData name="テレメディカ Fujiki" userId="71a61da2d8b78357" providerId="LiveId" clId="{1CFA2F0E-1475-42C4-BED7-4409D97A9617}" dt="2024-11-25T09:55:53.930" v="2332" actId="1037"/>
          <ac:spMkLst>
            <pc:docMk/>
            <pc:sldMk cId="3833553186" sldId="294"/>
            <ac:spMk id="8" creationId="{0412CA19-F3F4-6F3A-7AC6-562EE4F1393C}"/>
          </ac:spMkLst>
        </pc:spChg>
        <pc:spChg chg="add mod">
          <ac:chgData name="テレメディカ Fujiki" userId="71a61da2d8b78357" providerId="LiveId" clId="{1CFA2F0E-1475-42C4-BED7-4409D97A9617}" dt="2024-11-25T08:40:43.857" v="407" actId="1038"/>
          <ac:spMkLst>
            <pc:docMk/>
            <pc:sldMk cId="3833553186" sldId="294"/>
            <ac:spMk id="9" creationId="{34B73382-E57F-F04C-3AD4-1783C697FFC5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833553186" sldId="294"/>
            <ac:spMk id="13" creationId="{5E8CFD99-4903-8719-D69B-283846AED6AE}"/>
          </ac:spMkLst>
        </pc:spChg>
        <pc:spChg chg="del mod">
          <ac:chgData name="テレメディカ Fujiki" userId="71a61da2d8b78357" providerId="LiveId" clId="{1CFA2F0E-1475-42C4-BED7-4409D97A9617}" dt="2024-11-25T08:40:29.996" v="402" actId="478"/>
          <ac:spMkLst>
            <pc:docMk/>
            <pc:sldMk cId="3833553186" sldId="294"/>
            <ac:spMk id="16" creationId="{F5E0E367-2D2D-D183-5CEE-8BB4CDB3A95C}"/>
          </ac:spMkLst>
        </pc:spChg>
        <pc:spChg chg="del mod">
          <ac:chgData name="テレメディカ Fujiki" userId="71a61da2d8b78357" providerId="LiveId" clId="{1CFA2F0E-1475-42C4-BED7-4409D97A9617}" dt="2024-11-25T08:40:29.996" v="402" actId="478"/>
          <ac:spMkLst>
            <pc:docMk/>
            <pc:sldMk cId="3833553186" sldId="294"/>
            <ac:spMk id="17" creationId="{5B80CCAE-3875-94B6-CF3C-D5B9C70DBDB2}"/>
          </ac:spMkLst>
        </pc:spChg>
        <pc:spChg chg="del mod">
          <ac:chgData name="テレメディカ Fujiki" userId="71a61da2d8b78357" providerId="LiveId" clId="{1CFA2F0E-1475-42C4-BED7-4409D97A9617}" dt="2024-11-25T08:23:00.406" v="134" actId="478"/>
          <ac:spMkLst>
            <pc:docMk/>
            <pc:sldMk cId="3833553186" sldId="294"/>
            <ac:spMk id="24" creationId="{591F88F0-28E1-7FE7-2CC3-FF72E7C3451C}"/>
          </ac:spMkLst>
        </pc:spChg>
        <pc:picChg chg="ord">
          <ac:chgData name="テレメディカ Fujiki" userId="71a61da2d8b78357" providerId="LiveId" clId="{1CFA2F0E-1475-42C4-BED7-4409D97A9617}" dt="2024-11-25T09:55:09.183" v="2281" actId="167"/>
          <ac:picMkLst>
            <pc:docMk/>
            <pc:sldMk cId="3833553186" sldId="294"/>
            <ac:picMk id="5" creationId="{C03FECE2-22B2-4005-3F3B-D68A220F6A5B}"/>
          </ac:picMkLst>
        </pc:picChg>
        <pc:picChg chg="del">
          <ac:chgData name="テレメディカ Fujiki" userId="71a61da2d8b78357" providerId="LiveId" clId="{1CFA2F0E-1475-42C4-BED7-4409D97A9617}" dt="2024-11-25T09:55:22.059" v="2287" actId="478"/>
          <ac:picMkLst>
            <pc:docMk/>
            <pc:sldMk cId="3833553186" sldId="294"/>
            <ac:picMk id="7" creationId="{0D4D13F8-864C-7FBD-EC20-B5033E731E2F}"/>
          </ac:picMkLst>
        </pc:picChg>
        <pc:picChg chg="del">
          <ac:chgData name="テレメディカ Fujiki" userId="71a61da2d8b78357" providerId="LiveId" clId="{1CFA2F0E-1475-42C4-BED7-4409D97A9617}" dt="2024-11-25T09:54:56.894" v="2271" actId="478"/>
          <ac:picMkLst>
            <pc:docMk/>
            <pc:sldMk cId="3833553186" sldId="294"/>
            <ac:picMk id="10" creationId="{8DCC9D93-8673-86FD-A924-27758F9C8B8C}"/>
          </ac:picMkLst>
        </pc:picChg>
        <pc:picChg chg="add mod ord">
          <ac:chgData name="テレメディカ Fujiki" userId="71a61da2d8b78357" providerId="LiveId" clId="{1CFA2F0E-1475-42C4-BED7-4409D97A9617}" dt="2024-11-25T09:55:06.163" v="2280" actId="167"/>
          <ac:picMkLst>
            <pc:docMk/>
            <pc:sldMk cId="3833553186" sldId="294"/>
            <ac:picMk id="14" creationId="{94C47DAD-A7D5-C500-F975-92BC5808F9AE}"/>
          </ac:picMkLst>
        </pc:picChg>
        <pc:picChg chg="add mod">
          <ac:chgData name="テレメディカ Fujiki" userId="71a61da2d8b78357" providerId="LiveId" clId="{1CFA2F0E-1475-42C4-BED7-4409D97A9617}" dt="2024-11-25T09:55:30.012" v="2297" actId="1035"/>
          <ac:picMkLst>
            <pc:docMk/>
            <pc:sldMk cId="3833553186" sldId="294"/>
            <ac:picMk id="18" creationId="{37C6DB95-2E0A-F818-398A-4DBDA5C392B5}"/>
          </ac:picMkLst>
        </pc:picChg>
      </pc:sldChg>
      <pc:sldChg chg="addSp delSp modSp mod">
        <pc:chgData name="テレメディカ Fujiki" userId="71a61da2d8b78357" providerId="LiveId" clId="{1CFA2F0E-1475-42C4-BED7-4409D97A9617}" dt="2024-11-26T02:20:35.449" v="2694" actId="1036"/>
        <pc:sldMkLst>
          <pc:docMk/>
          <pc:sldMk cId="2689364846" sldId="318"/>
        </pc:sldMkLst>
        <pc:spChg chg="mod">
          <ac:chgData name="テレメディカ Fujiki" userId="71a61da2d8b78357" providerId="LiveId" clId="{1CFA2F0E-1475-42C4-BED7-4409D97A9617}" dt="2024-11-26T02:15:17.311" v="2548" actId="1035"/>
          <ac:spMkLst>
            <pc:docMk/>
            <pc:sldMk cId="2689364846" sldId="318"/>
            <ac:spMk id="2" creationId="{DD978108-96AA-BF0E-B401-B85DA0AAE537}"/>
          </ac:spMkLst>
        </pc:spChg>
        <pc:spChg chg="del mod">
          <ac:chgData name="テレメディカ Fujiki" userId="71a61da2d8b78357" providerId="LiveId" clId="{1CFA2F0E-1475-42C4-BED7-4409D97A9617}" dt="2024-11-25T08:21:40.507" v="97" actId="478"/>
          <ac:spMkLst>
            <pc:docMk/>
            <pc:sldMk cId="2689364846" sldId="318"/>
            <ac:spMk id="3" creationId="{9A32B5D7-F8AB-FEC3-58EF-BFFEED13FB4B}"/>
          </ac:spMkLst>
        </pc:spChg>
        <pc:spChg chg="mod">
          <ac:chgData name="テレメディカ Fujiki" userId="71a61da2d8b78357" providerId="LiveId" clId="{1CFA2F0E-1475-42C4-BED7-4409D97A9617}" dt="2024-11-26T02:15:17.311" v="2548" actId="1035"/>
          <ac:spMkLst>
            <pc:docMk/>
            <pc:sldMk cId="2689364846" sldId="318"/>
            <ac:spMk id="4" creationId="{F4A20F84-8FEA-27EF-56B9-D4AED3F2C654}"/>
          </ac:spMkLst>
        </pc:spChg>
        <pc:spChg chg="del mod">
          <ac:chgData name="テレメディカ Fujiki" userId="71a61da2d8b78357" providerId="LiveId" clId="{1CFA2F0E-1475-42C4-BED7-4409D97A9617}" dt="2024-11-25T08:38:20.709" v="367" actId="478"/>
          <ac:spMkLst>
            <pc:docMk/>
            <pc:sldMk cId="2689364846" sldId="318"/>
            <ac:spMk id="5" creationId="{50E2B9BD-8BC1-2AD3-D165-65037B32119A}"/>
          </ac:spMkLst>
        </pc:spChg>
        <pc:spChg chg="del mod">
          <ac:chgData name="テレメディカ Fujiki" userId="71a61da2d8b78357" providerId="LiveId" clId="{1CFA2F0E-1475-42C4-BED7-4409D97A9617}" dt="2024-11-25T08:38:20.709" v="367" actId="478"/>
          <ac:spMkLst>
            <pc:docMk/>
            <pc:sldMk cId="2689364846" sldId="318"/>
            <ac:spMk id="6" creationId="{CEE38C59-D8AB-66D8-409D-88B0A4AE3BA9}"/>
          </ac:spMkLst>
        </pc:spChg>
        <pc:spChg chg="mod">
          <ac:chgData name="テレメディカ Fujiki" userId="71a61da2d8b78357" providerId="LiveId" clId="{1CFA2F0E-1475-42C4-BED7-4409D97A9617}" dt="2024-11-26T02:15:11.934" v="2542" actId="1036"/>
          <ac:spMkLst>
            <pc:docMk/>
            <pc:sldMk cId="2689364846" sldId="318"/>
            <ac:spMk id="8" creationId="{4E901631-02E3-7F24-FBB4-B1261F2D9043}"/>
          </ac:spMkLst>
        </pc:spChg>
        <pc:spChg chg="mod">
          <ac:chgData name="テレメディカ Fujiki" userId="71a61da2d8b78357" providerId="LiveId" clId="{1CFA2F0E-1475-42C4-BED7-4409D97A9617}" dt="2024-11-26T02:20:35.449" v="2694" actId="1036"/>
          <ac:spMkLst>
            <pc:docMk/>
            <pc:sldMk cId="2689364846" sldId="318"/>
            <ac:spMk id="10" creationId="{29C13139-417C-9FD9-E222-D8F7270A4B29}"/>
          </ac:spMkLst>
        </pc:spChg>
        <pc:spChg chg="mod">
          <ac:chgData name="テレメディカ Fujiki" userId="71a61da2d8b78357" providerId="LiveId" clId="{1CFA2F0E-1475-42C4-BED7-4409D97A9617}" dt="2024-11-26T02:15:11.934" v="2542" actId="1036"/>
          <ac:spMkLst>
            <pc:docMk/>
            <pc:sldMk cId="2689364846" sldId="318"/>
            <ac:spMk id="11" creationId="{BE551797-3B64-045B-CC4F-CCEF5BC1BE45}"/>
          </ac:spMkLst>
        </pc:spChg>
        <pc:spChg chg="mod">
          <ac:chgData name="テレメディカ Fujiki" userId="71a61da2d8b78357" providerId="LiveId" clId="{1CFA2F0E-1475-42C4-BED7-4409D97A9617}" dt="2024-11-26T02:17:17.487" v="2595" actId="1035"/>
          <ac:spMkLst>
            <pc:docMk/>
            <pc:sldMk cId="2689364846" sldId="318"/>
            <ac:spMk id="14" creationId="{942CC3A8-38C9-F76B-13CE-C55A46960F02}"/>
          </ac:spMkLst>
        </pc:spChg>
        <pc:spChg chg="mod">
          <ac:chgData name="テレメディカ Fujiki" userId="71a61da2d8b78357" providerId="LiveId" clId="{1CFA2F0E-1475-42C4-BED7-4409D97A9617}" dt="2024-11-26T02:17:35.329" v="2608" actId="1036"/>
          <ac:spMkLst>
            <pc:docMk/>
            <pc:sldMk cId="2689364846" sldId="318"/>
            <ac:spMk id="16" creationId="{7CFDA577-9BC9-2945-98F1-A907997D85CD}"/>
          </ac:spMkLst>
        </pc:spChg>
        <pc:spChg chg="mod">
          <ac:chgData name="テレメディカ Fujiki" userId="71a61da2d8b78357" providerId="LiveId" clId="{1CFA2F0E-1475-42C4-BED7-4409D97A9617}" dt="2024-11-26T02:17:21.987" v="2597" actId="1036"/>
          <ac:spMkLst>
            <pc:docMk/>
            <pc:sldMk cId="2689364846" sldId="318"/>
            <ac:spMk id="18" creationId="{F3BDD618-4FC2-FFE1-BF3B-8C7238EC6B16}"/>
          </ac:spMkLst>
        </pc:spChg>
        <pc:spChg chg="mod">
          <ac:chgData name="テレメディカ Fujiki" userId="71a61da2d8b78357" providerId="LiveId" clId="{1CFA2F0E-1475-42C4-BED7-4409D97A9617}" dt="2024-11-26T02:17:29.862" v="2603" actId="1035"/>
          <ac:spMkLst>
            <pc:docMk/>
            <pc:sldMk cId="2689364846" sldId="318"/>
            <ac:spMk id="19" creationId="{4A097FE0-0359-EDD4-CD19-67AAA38B1F42}"/>
          </ac:spMkLst>
        </pc:spChg>
        <pc:spChg chg="add mod">
          <ac:chgData name="テレメディカ Fujiki" userId="71a61da2d8b78357" providerId="LiveId" clId="{1CFA2F0E-1475-42C4-BED7-4409D97A9617}" dt="2024-11-25T08:24:36.514" v="175"/>
          <ac:spMkLst>
            <pc:docMk/>
            <pc:sldMk cId="2689364846" sldId="318"/>
            <ac:spMk id="20" creationId="{3ABC2DDA-C2D2-BBE1-DE24-2D5ADB2DBA3E}"/>
          </ac:spMkLst>
        </pc:spChg>
        <pc:spChg chg="add mod">
          <ac:chgData name="テレメディカ Fujiki" userId="71a61da2d8b78357" providerId="LiveId" clId="{1CFA2F0E-1475-42C4-BED7-4409D97A9617}" dt="2024-11-25T08:41:49.407" v="442"/>
          <ac:spMkLst>
            <pc:docMk/>
            <pc:sldMk cId="2689364846" sldId="318"/>
            <ac:spMk id="21" creationId="{CDB1C258-6C50-621F-EDF9-579C9137446D}"/>
          </ac:spMkLst>
        </pc:spChg>
        <pc:spChg chg="add mod">
          <ac:chgData name="テレメディカ Fujiki" userId="71a61da2d8b78357" providerId="LiveId" clId="{1CFA2F0E-1475-42C4-BED7-4409D97A9617}" dt="2024-11-25T08:41:49.407" v="442"/>
          <ac:spMkLst>
            <pc:docMk/>
            <pc:sldMk cId="2689364846" sldId="318"/>
            <ac:spMk id="22" creationId="{4FAAC890-7D2B-1ECA-C540-4DB4C4BBDD96}"/>
          </ac:spMkLst>
        </pc:spChg>
        <pc:spChg chg="mod">
          <ac:chgData name="テレメディカ Fujiki" userId="71a61da2d8b78357" providerId="LiveId" clId="{1CFA2F0E-1475-42C4-BED7-4409D97A9617}" dt="2024-11-26T02:20:22.558" v="2681" actId="14100"/>
          <ac:spMkLst>
            <pc:docMk/>
            <pc:sldMk cId="2689364846" sldId="318"/>
            <ac:spMk id="30" creationId="{87BEA5B1-7C9E-72DB-A305-15BD9D978D9D}"/>
          </ac:spMkLst>
        </pc:spChg>
      </pc:sldChg>
      <pc:sldChg chg="addSp delSp modSp mod">
        <pc:chgData name="テレメディカ Fujiki" userId="71a61da2d8b78357" providerId="LiveId" clId="{1CFA2F0E-1475-42C4-BED7-4409D97A9617}" dt="2024-11-26T02:21:45.088" v="2731" actId="1036"/>
        <pc:sldMkLst>
          <pc:docMk/>
          <pc:sldMk cId="2050805894" sldId="319"/>
        </pc:sldMkLst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2" creationId="{3B98BA73-DBA6-D314-8704-C8F1C9A2E9B4}"/>
          </ac:spMkLst>
        </pc:spChg>
        <pc:spChg chg="del mod">
          <ac:chgData name="テレメディカ Fujiki" userId="71a61da2d8b78357" providerId="LiveId" clId="{1CFA2F0E-1475-42C4-BED7-4409D97A9617}" dt="2024-11-25T08:21:42.352" v="98" actId="478"/>
          <ac:spMkLst>
            <pc:docMk/>
            <pc:sldMk cId="2050805894" sldId="319"/>
            <ac:spMk id="3" creationId="{7CE5E3D9-F521-E6D1-0F28-2E7B2F74EF64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4" creationId="{65C6C5F7-5D1E-7C26-9DD1-B4D6DCB14BE6}"/>
          </ac:spMkLst>
        </pc:spChg>
        <pc:spChg chg="del mod">
          <ac:chgData name="テレメディカ Fujiki" userId="71a61da2d8b78357" providerId="LiveId" clId="{1CFA2F0E-1475-42C4-BED7-4409D97A9617}" dt="2024-11-25T08:38:24.466" v="368" actId="478"/>
          <ac:spMkLst>
            <pc:docMk/>
            <pc:sldMk cId="2050805894" sldId="319"/>
            <ac:spMk id="5" creationId="{7DDBAAF7-319D-3806-9350-F2F1F2780CA5}"/>
          </ac:spMkLst>
        </pc:spChg>
        <pc:spChg chg="del mod">
          <ac:chgData name="テレメディカ Fujiki" userId="71a61da2d8b78357" providerId="LiveId" clId="{1CFA2F0E-1475-42C4-BED7-4409D97A9617}" dt="2024-11-25T08:38:24.466" v="368" actId="478"/>
          <ac:spMkLst>
            <pc:docMk/>
            <pc:sldMk cId="2050805894" sldId="319"/>
            <ac:spMk id="6" creationId="{C602FC4A-9E78-9E35-C4BE-5101346B13EC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8" creationId="{2916F137-A3F7-CA34-BBC7-BA46F99D7E59}"/>
          </ac:spMkLst>
        </pc:spChg>
        <pc:spChg chg="mod">
          <ac:chgData name="テレメディカ Fujiki" userId="71a61da2d8b78357" providerId="LiveId" clId="{1CFA2F0E-1475-42C4-BED7-4409D97A9617}" dt="2024-11-26T02:19:46.914" v="2658" actId="1036"/>
          <ac:spMkLst>
            <pc:docMk/>
            <pc:sldMk cId="2050805894" sldId="319"/>
            <ac:spMk id="10" creationId="{96F68FC9-0633-310A-5ED1-F0D184D52054}"/>
          </ac:spMkLst>
        </pc:spChg>
        <pc:spChg chg="mod">
          <ac:chgData name="テレメディカ Fujiki" userId="71a61da2d8b78357" providerId="LiveId" clId="{1CFA2F0E-1475-42C4-BED7-4409D97A9617}" dt="2024-11-26T02:21:45.088" v="2731" actId="1036"/>
          <ac:spMkLst>
            <pc:docMk/>
            <pc:sldMk cId="2050805894" sldId="319"/>
            <ac:spMk id="11" creationId="{79C3627B-8D4E-D9E2-652F-20853FE8C926}"/>
          </ac:spMkLst>
        </pc:spChg>
        <pc:spChg chg="mod">
          <ac:chgData name="テレメディカ Fujiki" userId="71a61da2d8b78357" providerId="LiveId" clId="{1CFA2F0E-1475-42C4-BED7-4409D97A9617}" dt="2024-11-26T02:19:15.457" v="2645" actId="1036"/>
          <ac:spMkLst>
            <pc:docMk/>
            <pc:sldMk cId="2050805894" sldId="319"/>
            <ac:spMk id="14" creationId="{006926B1-E052-0F12-C23D-651E4185C9D8}"/>
          </ac:spMkLst>
        </pc:spChg>
        <pc:spChg chg="mod">
          <ac:chgData name="テレメディカ Fujiki" userId="71a61da2d8b78357" providerId="LiveId" clId="{1CFA2F0E-1475-42C4-BED7-4409D97A9617}" dt="2024-11-26T02:19:09.345" v="2638" actId="1036"/>
          <ac:spMkLst>
            <pc:docMk/>
            <pc:sldMk cId="2050805894" sldId="319"/>
            <ac:spMk id="16" creationId="{E6A65F46-D0DF-73BB-D758-F0CDEC966919}"/>
          </ac:spMkLst>
        </pc:spChg>
        <pc:spChg chg="mod">
          <ac:chgData name="テレメディカ Fujiki" userId="71a61da2d8b78357" providerId="LiveId" clId="{1CFA2F0E-1475-42C4-BED7-4409D97A9617}" dt="2024-11-26T02:21:37.932" v="2721" actId="1036"/>
          <ac:spMkLst>
            <pc:docMk/>
            <pc:sldMk cId="2050805894" sldId="319"/>
            <ac:spMk id="18" creationId="{C1D6379C-701F-95CB-BF8C-58D0A68F152C}"/>
          </ac:spMkLst>
        </pc:spChg>
        <pc:spChg chg="mod">
          <ac:chgData name="テレメディカ Fujiki" userId="71a61da2d8b78357" providerId="LiveId" clId="{1CFA2F0E-1475-42C4-BED7-4409D97A9617}" dt="2024-11-26T02:21:31.134" v="2710" actId="1036"/>
          <ac:spMkLst>
            <pc:docMk/>
            <pc:sldMk cId="2050805894" sldId="319"/>
            <ac:spMk id="19" creationId="{62A99977-669B-2B81-53C8-3C658900CF16}"/>
          </ac:spMkLst>
        </pc:spChg>
        <pc:spChg chg="add mod">
          <ac:chgData name="テレメディカ Fujiki" userId="71a61da2d8b78357" providerId="LiveId" clId="{1CFA2F0E-1475-42C4-BED7-4409D97A9617}" dt="2024-11-25T08:24:34.960" v="174"/>
          <ac:spMkLst>
            <pc:docMk/>
            <pc:sldMk cId="2050805894" sldId="319"/>
            <ac:spMk id="20" creationId="{DDFB813C-2A7E-C1C1-80FD-88B3AA5E32C2}"/>
          </ac:spMkLst>
        </pc:spChg>
        <pc:spChg chg="add mod">
          <ac:chgData name="テレメディカ Fujiki" userId="71a61da2d8b78357" providerId="LiveId" clId="{1CFA2F0E-1475-42C4-BED7-4409D97A9617}" dt="2024-11-25T08:41:48.080" v="441"/>
          <ac:spMkLst>
            <pc:docMk/>
            <pc:sldMk cId="2050805894" sldId="319"/>
            <ac:spMk id="21" creationId="{DDFF092B-35D9-0CA0-AA30-09596F97D81D}"/>
          </ac:spMkLst>
        </pc:spChg>
        <pc:spChg chg="add mod">
          <ac:chgData name="テレメディカ Fujiki" userId="71a61da2d8b78357" providerId="LiveId" clId="{1CFA2F0E-1475-42C4-BED7-4409D97A9617}" dt="2024-11-25T08:41:48.080" v="441"/>
          <ac:spMkLst>
            <pc:docMk/>
            <pc:sldMk cId="2050805894" sldId="319"/>
            <ac:spMk id="22" creationId="{3B42C43E-006A-E04E-5862-20404AB4FFC5}"/>
          </ac:spMkLst>
        </pc:spChg>
        <pc:spChg chg="mod">
          <ac:chgData name="テレメディカ Fujiki" userId="71a61da2d8b78357" providerId="LiveId" clId="{1CFA2F0E-1475-42C4-BED7-4409D97A9617}" dt="2024-11-26T02:20:00.347" v="2665" actId="1036"/>
          <ac:spMkLst>
            <pc:docMk/>
            <pc:sldMk cId="2050805894" sldId="319"/>
            <ac:spMk id="30" creationId="{289FB9CF-BA32-FC76-3C75-095D3E23044F}"/>
          </ac:spMkLst>
        </pc:spChg>
      </pc:sldChg>
      <pc:sldChg chg="addSp delSp modSp mod">
        <pc:chgData name="テレメディカ Fujiki" userId="71a61da2d8b78357" providerId="LiveId" clId="{1CFA2F0E-1475-42C4-BED7-4409D97A9617}" dt="2024-11-26T02:24:24.538" v="2793" actId="1035"/>
        <pc:sldMkLst>
          <pc:docMk/>
          <pc:sldMk cId="2087871677" sldId="320"/>
        </pc:sldMkLst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2" creationId="{97D1F6DA-CE17-0004-CA11-2118741B7646}"/>
          </ac:spMkLst>
        </pc:spChg>
        <pc:spChg chg="del mod">
          <ac:chgData name="テレメディカ Fujiki" userId="71a61da2d8b78357" providerId="LiveId" clId="{1CFA2F0E-1475-42C4-BED7-4409D97A9617}" dt="2024-11-25T08:21:44.174" v="99" actId="478"/>
          <ac:spMkLst>
            <pc:docMk/>
            <pc:sldMk cId="2087871677" sldId="320"/>
            <ac:spMk id="3" creationId="{CA8D7E06-FBB6-B9EE-9F42-48D6E2D10ACE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4" creationId="{75997463-AB14-819E-C01E-66EE91DD3BDB}"/>
          </ac:spMkLst>
        </pc:spChg>
        <pc:spChg chg="del mod">
          <ac:chgData name="テレメディカ Fujiki" userId="71a61da2d8b78357" providerId="LiveId" clId="{1CFA2F0E-1475-42C4-BED7-4409D97A9617}" dt="2024-11-25T08:38:27.526" v="369" actId="478"/>
          <ac:spMkLst>
            <pc:docMk/>
            <pc:sldMk cId="2087871677" sldId="320"/>
            <ac:spMk id="5" creationId="{C5906B87-35BD-0A67-6155-9C047C0A6CE5}"/>
          </ac:spMkLst>
        </pc:spChg>
        <pc:spChg chg="del mod">
          <ac:chgData name="テレメディカ Fujiki" userId="71a61da2d8b78357" providerId="LiveId" clId="{1CFA2F0E-1475-42C4-BED7-4409D97A9617}" dt="2024-11-25T08:38:27.526" v="369" actId="478"/>
          <ac:spMkLst>
            <pc:docMk/>
            <pc:sldMk cId="2087871677" sldId="320"/>
            <ac:spMk id="6" creationId="{ED4E76C3-A711-D994-840E-D0BF806F566E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8" creationId="{5F2EBD8B-B5D4-3E01-9BC4-59F8E1812E55}"/>
          </ac:spMkLst>
        </pc:spChg>
        <pc:spChg chg="mod">
          <ac:chgData name="テレメディカ Fujiki" userId="71a61da2d8b78357" providerId="LiveId" clId="{1CFA2F0E-1475-42C4-BED7-4409D97A9617}" dt="2024-11-26T02:23:31.223" v="2768" actId="1037"/>
          <ac:spMkLst>
            <pc:docMk/>
            <pc:sldMk cId="2087871677" sldId="320"/>
            <ac:spMk id="10" creationId="{521BEA85-D088-E943-6998-D8C397E8EA98}"/>
          </ac:spMkLst>
        </pc:spChg>
        <pc:spChg chg="mod">
          <ac:chgData name="テレメディカ Fujiki" userId="71a61da2d8b78357" providerId="LiveId" clId="{1CFA2F0E-1475-42C4-BED7-4409D97A9617}" dt="2024-11-26T02:24:24.538" v="2793" actId="1035"/>
          <ac:spMkLst>
            <pc:docMk/>
            <pc:sldMk cId="2087871677" sldId="320"/>
            <ac:spMk id="11" creationId="{836A221C-3344-9A87-ACAE-FF6FEAA86E3E}"/>
          </ac:spMkLst>
        </pc:spChg>
        <pc:spChg chg="mod">
          <ac:chgData name="テレメディカ Fujiki" userId="71a61da2d8b78357" providerId="LiveId" clId="{1CFA2F0E-1475-42C4-BED7-4409D97A9617}" dt="2024-11-26T02:23:01.769" v="2757" actId="1036"/>
          <ac:spMkLst>
            <pc:docMk/>
            <pc:sldMk cId="2087871677" sldId="320"/>
            <ac:spMk id="14" creationId="{AD6E063C-CEF6-6BDE-9BE4-C1AB3E1D76E0}"/>
          </ac:spMkLst>
        </pc:spChg>
        <pc:spChg chg="mod">
          <ac:chgData name="テレメディカ Fujiki" userId="71a61da2d8b78357" providerId="LiveId" clId="{1CFA2F0E-1475-42C4-BED7-4409D97A9617}" dt="2024-11-26T02:22:56.504" v="2755" actId="1036"/>
          <ac:spMkLst>
            <pc:docMk/>
            <pc:sldMk cId="2087871677" sldId="320"/>
            <ac:spMk id="16" creationId="{E6ABFBE4-969D-2C92-41C1-9E6D51422B28}"/>
          </ac:spMkLst>
        </pc:spChg>
        <pc:spChg chg="mod">
          <ac:chgData name="テレメディカ Fujiki" userId="71a61da2d8b78357" providerId="LiveId" clId="{1CFA2F0E-1475-42C4-BED7-4409D97A9617}" dt="2024-11-26T02:24:15.190" v="2782" actId="1036"/>
          <ac:spMkLst>
            <pc:docMk/>
            <pc:sldMk cId="2087871677" sldId="320"/>
            <ac:spMk id="18" creationId="{6762D64D-2F57-8008-DF4A-DD480A13BDB1}"/>
          </ac:spMkLst>
        </pc:spChg>
        <pc:spChg chg="mod">
          <ac:chgData name="テレメディカ Fujiki" userId="71a61da2d8b78357" providerId="LiveId" clId="{1CFA2F0E-1475-42C4-BED7-4409D97A9617}" dt="2024-11-26T02:24:10.825" v="2780" actId="1036"/>
          <ac:spMkLst>
            <pc:docMk/>
            <pc:sldMk cId="2087871677" sldId="320"/>
            <ac:spMk id="19" creationId="{B13B8BF6-3105-5FC8-E3DC-C6CB129249CD}"/>
          </ac:spMkLst>
        </pc:spChg>
        <pc:spChg chg="add mod">
          <ac:chgData name="テレメディカ Fujiki" userId="71a61da2d8b78357" providerId="LiveId" clId="{1CFA2F0E-1475-42C4-BED7-4409D97A9617}" dt="2024-11-25T08:24:33.544" v="173"/>
          <ac:spMkLst>
            <pc:docMk/>
            <pc:sldMk cId="2087871677" sldId="320"/>
            <ac:spMk id="20" creationId="{2F282B04-9F11-4B6D-D11E-B6FA93E74014}"/>
          </ac:spMkLst>
        </pc:spChg>
        <pc:spChg chg="add mod">
          <ac:chgData name="テレメディカ Fujiki" userId="71a61da2d8b78357" providerId="LiveId" clId="{1CFA2F0E-1475-42C4-BED7-4409D97A9617}" dt="2024-11-25T08:41:46.549" v="440"/>
          <ac:spMkLst>
            <pc:docMk/>
            <pc:sldMk cId="2087871677" sldId="320"/>
            <ac:spMk id="21" creationId="{F828A2EB-23AA-5F99-AE3D-E87B6AD9ABD0}"/>
          </ac:spMkLst>
        </pc:spChg>
        <pc:spChg chg="add mod">
          <ac:chgData name="テレメディカ Fujiki" userId="71a61da2d8b78357" providerId="LiveId" clId="{1CFA2F0E-1475-42C4-BED7-4409D97A9617}" dt="2024-11-25T08:41:46.549" v="440"/>
          <ac:spMkLst>
            <pc:docMk/>
            <pc:sldMk cId="2087871677" sldId="320"/>
            <ac:spMk id="22" creationId="{76F8A40D-0E51-C7EA-77E2-7AE45EFEB8E8}"/>
          </ac:spMkLst>
        </pc:spChg>
        <pc:spChg chg="mod">
          <ac:chgData name="テレメディカ Fujiki" userId="71a61da2d8b78357" providerId="LiveId" clId="{1CFA2F0E-1475-42C4-BED7-4409D97A9617}" dt="2024-11-26T02:22:13.010" v="2743" actId="1037"/>
          <ac:spMkLst>
            <pc:docMk/>
            <pc:sldMk cId="2087871677" sldId="320"/>
            <ac:spMk id="30" creationId="{7C031403-03B8-3CA1-36FF-C1CB7F4B7FFC}"/>
          </ac:spMkLst>
        </pc:spChg>
      </pc:sldChg>
      <pc:sldChg chg="addSp delSp modSp mod">
        <pc:chgData name="テレメディカ Fujiki" userId="71a61da2d8b78357" providerId="LiveId" clId="{1CFA2F0E-1475-42C4-BED7-4409D97A9617}" dt="2024-11-26T02:27:55.336" v="2854" actId="1035"/>
        <pc:sldMkLst>
          <pc:docMk/>
          <pc:sldMk cId="3755295736" sldId="323"/>
        </pc:sldMkLst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2" creationId="{B8F9F4A8-2E1C-ECE3-669F-FA86DC89D84F}"/>
          </ac:spMkLst>
        </pc:spChg>
        <pc:spChg chg="del mod">
          <ac:chgData name="テレメディカ Fujiki" userId="71a61da2d8b78357" providerId="LiveId" clId="{1CFA2F0E-1475-42C4-BED7-4409D97A9617}" dt="2024-11-25T08:21:45.730" v="100" actId="478"/>
          <ac:spMkLst>
            <pc:docMk/>
            <pc:sldMk cId="3755295736" sldId="323"/>
            <ac:spMk id="3" creationId="{8387C03A-0461-6E6D-5EB1-1090DD96EDC2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4" creationId="{644961D9-106E-D5A1-B13C-AB806C0653F7}"/>
          </ac:spMkLst>
        </pc:spChg>
        <pc:spChg chg="del mod">
          <ac:chgData name="テレメディカ Fujiki" userId="71a61da2d8b78357" providerId="LiveId" clId="{1CFA2F0E-1475-42C4-BED7-4409D97A9617}" dt="2024-11-25T08:38:31.396" v="370" actId="478"/>
          <ac:spMkLst>
            <pc:docMk/>
            <pc:sldMk cId="3755295736" sldId="323"/>
            <ac:spMk id="5" creationId="{090EA8A8-96DF-3FF3-4735-E74192C8E918}"/>
          </ac:spMkLst>
        </pc:spChg>
        <pc:spChg chg="del mod">
          <ac:chgData name="テレメディカ Fujiki" userId="71a61da2d8b78357" providerId="LiveId" clId="{1CFA2F0E-1475-42C4-BED7-4409D97A9617}" dt="2024-11-25T08:38:31.396" v="370" actId="478"/>
          <ac:spMkLst>
            <pc:docMk/>
            <pc:sldMk cId="3755295736" sldId="323"/>
            <ac:spMk id="6" creationId="{B79C83FD-01FE-F3A2-880C-DDDEE8AC69BF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8" creationId="{7D61969C-950E-E94B-31AB-9AA757F5BF25}"/>
          </ac:spMkLst>
        </pc:spChg>
        <pc:spChg chg="mod">
          <ac:chgData name="テレメディカ Fujiki" userId="71a61da2d8b78357" providerId="LiveId" clId="{1CFA2F0E-1475-42C4-BED7-4409D97A9617}" dt="2024-11-26T02:27:12.488" v="2843" actId="207"/>
          <ac:spMkLst>
            <pc:docMk/>
            <pc:sldMk cId="3755295736" sldId="323"/>
            <ac:spMk id="10" creationId="{895265CE-7BC2-BE23-CF47-4CDF9F22D80D}"/>
          </ac:spMkLst>
        </pc:spChg>
        <pc:spChg chg="mod">
          <ac:chgData name="テレメディカ Fujiki" userId="71a61da2d8b78357" providerId="LiveId" clId="{1CFA2F0E-1475-42C4-BED7-4409D97A9617}" dt="2024-11-26T02:26:18.628" v="2823" actId="1036"/>
          <ac:spMkLst>
            <pc:docMk/>
            <pc:sldMk cId="3755295736" sldId="323"/>
            <ac:spMk id="11" creationId="{52D076F4-3DFC-A0FE-53AA-C59FFF53FD37}"/>
          </ac:spMkLst>
        </pc:spChg>
        <pc:spChg chg="add mod">
          <ac:chgData name="テレメディカ Fujiki" userId="71a61da2d8b78357" providerId="LiveId" clId="{1CFA2F0E-1475-42C4-BED7-4409D97A9617}" dt="2024-11-25T08:24:32.711" v="172"/>
          <ac:spMkLst>
            <pc:docMk/>
            <pc:sldMk cId="3755295736" sldId="323"/>
            <ac:spMk id="13" creationId="{C058E1D8-4DD1-E6CC-4064-934DE628CAB5}"/>
          </ac:spMkLst>
        </pc:spChg>
        <pc:spChg chg="mod">
          <ac:chgData name="テレメディカ Fujiki" userId="71a61da2d8b78357" providerId="LiveId" clId="{1CFA2F0E-1475-42C4-BED7-4409D97A9617}" dt="2024-11-26T02:25:49.011" v="2809" actId="207"/>
          <ac:spMkLst>
            <pc:docMk/>
            <pc:sldMk cId="3755295736" sldId="323"/>
            <ac:spMk id="14" creationId="{C3EC1266-68D2-C11E-F40D-FE7419818E92}"/>
          </ac:spMkLst>
        </pc:spChg>
        <pc:spChg chg="add mod">
          <ac:chgData name="テレメディカ Fujiki" userId="71a61da2d8b78357" providerId="LiveId" clId="{1CFA2F0E-1475-42C4-BED7-4409D97A9617}" dt="2024-11-25T08:41:45.200" v="439"/>
          <ac:spMkLst>
            <pc:docMk/>
            <pc:sldMk cId="3755295736" sldId="323"/>
            <ac:spMk id="15" creationId="{A787CC30-4884-897F-33F0-424BDD12BB7A}"/>
          </ac:spMkLst>
        </pc:spChg>
        <pc:spChg chg="mod">
          <ac:chgData name="テレメディカ Fujiki" userId="71a61da2d8b78357" providerId="LiveId" clId="{1CFA2F0E-1475-42C4-BED7-4409D97A9617}" dt="2024-11-26T02:26:25.109" v="2827" actId="1035"/>
          <ac:spMkLst>
            <pc:docMk/>
            <pc:sldMk cId="3755295736" sldId="323"/>
            <ac:spMk id="16" creationId="{620C8371-1612-7DF1-A4DC-E0F7B426C299}"/>
          </ac:spMkLst>
        </pc:spChg>
        <pc:spChg chg="add mod">
          <ac:chgData name="テレメディカ Fujiki" userId="71a61da2d8b78357" providerId="LiveId" clId="{1CFA2F0E-1475-42C4-BED7-4409D97A9617}" dt="2024-11-25T08:41:45.200" v="439"/>
          <ac:spMkLst>
            <pc:docMk/>
            <pc:sldMk cId="3755295736" sldId="323"/>
            <ac:spMk id="20" creationId="{EDCAB519-423B-1E26-1157-BA10B768B9ED}"/>
          </ac:spMkLst>
        </pc:spChg>
        <pc:spChg chg="mod">
          <ac:chgData name="テレメディカ Fujiki" userId="71a61da2d8b78357" providerId="LiveId" clId="{1CFA2F0E-1475-42C4-BED7-4409D97A9617}" dt="2024-11-26T02:27:34.173" v="2847" actId="207"/>
          <ac:spMkLst>
            <pc:docMk/>
            <pc:sldMk cId="3755295736" sldId="323"/>
            <ac:spMk id="21" creationId="{6CAC9297-6B84-DDF3-A798-DF76E6CD1F4A}"/>
          </ac:spMkLst>
        </pc:spChg>
        <pc:spChg chg="mod">
          <ac:chgData name="テレメディカ Fujiki" userId="71a61da2d8b78357" providerId="LiveId" clId="{1CFA2F0E-1475-42C4-BED7-4409D97A9617}" dt="2024-11-26T02:27:55.336" v="2854" actId="1035"/>
          <ac:spMkLst>
            <pc:docMk/>
            <pc:sldMk cId="3755295736" sldId="323"/>
            <ac:spMk id="22" creationId="{4D48C143-471C-CC6D-0053-DDE7697B3C0A}"/>
          </ac:spMkLst>
        </pc:spChg>
        <pc:spChg chg="mod">
          <ac:chgData name="テレメディカ Fujiki" userId="71a61da2d8b78357" providerId="LiveId" clId="{1CFA2F0E-1475-42C4-BED7-4409D97A9617}" dt="2024-11-26T02:25:26.518" v="2806" actId="207"/>
          <ac:spMkLst>
            <pc:docMk/>
            <pc:sldMk cId="3755295736" sldId="323"/>
            <ac:spMk id="30" creationId="{EE4C0573-E7A6-EA70-F6EF-3FB8323F43FA}"/>
          </ac:spMkLst>
        </pc:spChg>
      </pc:sldChg>
      <pc:sldChg chg="addSp delSp modSp mod">
        <pc:chgData name="テレメディカ Fujiki" userId="71a61da2d8b78357" providerId="LiveId" clId="{1CFA2F0E-1475-42C4-BED7-4409D97A9617}" dt="2024-11-26T02:31:28.440" v="2911" actId="1035"/>
        <pc:sldMkLst>
          <pc:docMk/>
          <pc:sldMk cId="476196552" sldId="325"/>
        </pc:sldMkLst>
        <pc:spChg chg="mod">
          <ac:chgData name="テレメディカ Fujiki" userId="71a61da2d8b78357" providerId="LiveId" clId="{1CFA2F0E-1475-42C4-BED7-4409D97A9617}" dt="2024-11-26T02:31:28.440" v="2911" actId="1035"/>
          <ac:spMkLst>
            <pc:docMk/>
            <pc:sldMk cId="476196552" sldId="325"/>
            <ac:spMk id="2" creationId="{5A2ECC73-3F42-F358-B8C4-F29178CB32E2}"/>
          </ac:spMkLst>
        </pc:spChg>
        <pc:spChg chg="del mod">
          <ac:chgData name="テレメディカ Fujiki" userId="71a61da2d8b78357" providerId="LiveId" clId="{1CFA2F0E-1475-42C4-BED7-4409D97A9617}" dt="2024-11-25T08:21:48.391" v="101" actId="478"/>
          <ac:spMkLst>
            <pc:docMk/>
            <pc:sldMk cId="476196552" sldId="325"/>
            <ac:spMk id="3" creationId="{13B2DA4C-732A-367D-F9B8-FE9D848EA6CE}"/>
          </ac:spMkLst>
        </pc:spChg>
        <pc:spChg chg="add mod">
          <ac:chgData name="テレメディカ Fujiki" userId="71a61da2d8b78357" providerId="LiveId" clId="{1CFA2F0E-1475-42C4-BED7-4409D97A9617}" dt="2024-11-25T08:24:31.250" v="171"/>
          <ac:spMkLst>
            <pc:docMk/>
            <pc:sldMk cId="476196552" sldId="325"/>
            <ac:spMk id="4" creationId="{4524652D-3375-210F-24C6-A0BF0C26C584}"/>
          </ac:spMkLst>
        </pc:spChg>
        <pc:spChg chg="del mod">
          <ac:chgData name="テレメディカ Fujiki" userId="71a61da2d8b78357" providerId="LiveId" clId="{1CFA2F0E-1475-42C4-BED7-4409D97A9617}" dt="2024-11-25T08:38:35.267" v="371" actId="478"/>
          <ac:spMkLst>
            <pc:docMk/>
            <pc:sldMk cId="476196552" sldId="325"/>
            <ac:spMk id="5" creationId="{605C4A9D-E91E-B39A-5416-E77E882420C2}"/>
          </ac:spMkLst>
        </pc:spChg>
        <pc:spChg chg="del mod">
          <ac:chgData name="テレメディカ Fujiki" userId="71a61da2d8b78357" providerId="LiveId" clId="{1CFA2F0E-1475-42C4-BED7-4409D97A9617}" dt="2024-11-25T08:38:35.267" v="371" actId="478"/>
          <ac:spMkLst>
            <pc:docMk/>
            <pc:sldMk cId="476196552" sldId="325"/>
            <ac:spMk id="6" creationId="{EB192F05-B0E8-6760-E738-B1195535BF62}"/>
          </ac:spMkLst>
        </pc:spChg>
        <pc:spChg chg="mod">
          <ac:chgData name="テレメディカ Fujiki" userId="71a61da2d8b78357" providerId="LiveId" clId="{1CFA2F0E-1475-42C4-BED7-4409D97A9617}" dt="2024-11-26T02:31:23.984" v="2909" actId="1036"/>
          <ac:spMkLst>
            <pc:docMk/>
            <pc:sldMk cId="476196552" sldId="325"/>
            <ac:spMk id="8" creationId="{C043EA3F-1684-C78A-A9EC-E898F960B80D}"/>
          </ac:spMkLst>
        </pc:spChg>
        <pc:spChg chg="mod">
          <ac:chgData name="テレメディカ Fujiki" userId="71a61da2d8b78357" providerId="LiveId" clId="{1CFA2F0E-1475-42C4-BED7-4409D97A9617}" dt="2024-11-26T02:31:28.440" v="2911" actId="1035"/>
          <ac:spMkLst>
            <pc:docMk/>
            <pc:sldMk cId="476196552" sldId="325"/>
            <ac:spMk id="10" creationId="{29596945-B5C7-82DB-EBD3-2F37A5313CDC}"/>
          </ac:spMkLst>
        </pc:spChg>
        <pc:spChg chg="mod">
          <ac:chgData name="テレメディカ Fujiki" userId="71a61da2d8b78357" providerId="LiveId" clId="{1CFA2F0E-1475-42C4-BED7-4409D97A9617}" dt="2024-11-26T02:31:23.984" v="2909" actId="1036"/>
          <ac:spMkLst>
            <pc:docMk/>
            <pc:sldMk cId="476196552" sldId="325"/>
            <ac:spMk id="11" creationId="{D7A7C8F5-CB62-3F8E-BC9F-D6D4426A3308}"/>
          </ac:spMkLst>
        </pc:spChg>
        <pc:spChg chg="add mod">
          <ac:chgData name="テレメディカ Fujiki" userId="71a61da2d8b78357" providerId="LiveId" clId="{1CFA2F0E-1475-42C4-BED7-4409D97A9617}" dt="2024-11-25T08:41:43.694" v="438"/>
          <ac:spMkLst>
            <pc:docMk/>
            <pc:sldMk cId="476196552" sldId="325"/>
            <ac:spMk id="13" creationId="{0D3158E0-0F1B-E460-B97E-898776519BC7}"/>
          </ac:spMkLst>
        </pc:spChg>
        <pc:spChg chg="mod">
          <ac:chgData name="テレメディカ Fujiki" userId="71a61da2d8b78357" providerId="LiveId" clId="{1CFA2F0E-1475-42C4-BED7-4409D97A9617}" dt="2024-11-26T02:31:12.059" v="2895" actId="1036"/>
          <ac:spMkLst>
            <pc:docMk/>
            <pc:sldMk cId="476196552" sldId="325"/>
            <ac:spMk id="14" creationId="{382A8ED3-0951-C1AC-CF82-6F9AC57BFC6B}"/>
          </ac:spMkLst>
        </pc:spChg>
        <pc:spChg chg="mod">
          <ac:chgData name="テレメディカ Fujiki" userId="71a61da2d8b78357" providerId="LiveId" clId="{1CFA2F0E-1475-42C4-BED7-4409D97A9617}" dt="2024-11-26T02:30:25.004" v="2883" actId="207"/>
          <ac:spMkLst>
            <pc:docMk/>
            <pc:sldMk cId="476196552" sldId="325"/>
            <ac:spMk id="15" creationId="{3FBD5564-74E5-E97F-287D-9084702AF505}"/>
          </ac:spMkLst>
        </pc:spChg>
        <pc:spChg chg="mod">
          <ac:chgData name="テレメディカ Fujiki" userId="71a61da2d8b78357" providerId="LiveId" clId="{1CFA2F0E-1475-42C4-BED7-4409D97A9617}" dt="2024-11-26T02:31:16.199" v="2897" actId="1036"/>
          <ac:spMkLst>
            <pc:docMk/>
            <pc:sldMk cId="476196552" sldId="325"/>
            <ac:spMk id="16" creationId="{62F3676C-D07F-EE2E-26B8-B377BABA1201}"/>
          </ac:spMkLst>
        </pc:spChg>
        <pc:spChg chg="add mod">
          <ac:chgData name="テレメディカ Fujiki" userId="71a61da2d8b78357" providerId="LiveId" clId="{1CFA2F0E-1475-42C4-BED7-4409D97A9617}" dt="2024-11-25T08:41:43.694" v="438"/>
          <ac:spMkLst>
            <pc:docMk/>
            <pc:sldMk cId="476196552" sldId="325"/>
            <ac:spMk id="17" creationId="{F1380EDD-571C-5FEC-03B1-D4733B7FF97D}"/>
          </ac:spMkLst>
        </pc:spChg>
        <pc:spChg chg="mod">
          <ac:chgData name="テレメディカ Fujiki" userId="71a61da2d8b78357" providerId="LiveId" clId="{1CFA2F0E-1475-42C4-BED7-4409D97A9617}" dt="2024-11-26T02:31:07.988" v="2892" actId="1036"/>
          <ac:spMkLst>
            <pc:docMk/>
            <pc:sldMk cId="476196552" sldId="325"/>
            <ac:spMk id="21" creationId="{28664D4B-A1B9-D09F-0E78-336AD0504A48}"/>
          </ac:spMkLst>
        </pc:spChg>
        <pc:spChg chg="mod">
          <ac:chgData name="テレメディカ Fujiki" userId="71a61da2d8b78357" providerId="LiveId" clId="{1CFA2F0E-1475-42C4-BED7-4409D97A9617}" dt="2024-11-26T02:31:02.093" v="2890" actId="1036"/>
          <ac:spMkLst>
            <pc:docMk/>
            <pc:sldMk cId="476196552" sldId="325"/>
            <ac:spMk id="22" creationId="{0D5795BA-B754-DE1A-F23C-A501CCE984DE}"/>
          </ac:spMkLst>
        </pc:spChg>
        <pc:spChg chg="mod">
          <ac:chgData name="テレメディカ Fujiki" userId="71a61da2d8b78357" providerId="LiveId" clId="{1CFA2F0E-1475-42C4-BED7-4409D97A9617}" dt="2024-11-26T02:28:37.706" v="2866" actId="207"/>
          <ac:spMkLst>
            <pc:docMk/>
            <pc:sldMk cId="476196552" sldId="325"/>
            <ac:spMk id="30" creationId="{C1394710-E2AA-CC8D-40A5-6B440142EEC5}"/>
          </ac:spMkLst>
        </pc:spChg>
      </pc:sldChg>
      <pc:sldChg chg="addSp delSp modSp mod">
        <pc:chgData name="テレメディカ Fujiki" userId="71a61da2d8b78357" providerId="LiveId" clId="{1CFA2F0E-1475-42C4-BED7-4409D97A9617}" dt="2024-11-26T02:34:59.587" v="2986" actId="1036"/>
        <pc:sldMkLst>
          <pc:docMk/>
          <pc:sldMk cId="120986895" sldId="327"/>
        </pc:sldMkLst>
        <pc:spChg chg="add mod">
          <ac:chgData name="テレメディカ Fujiki" userId="71a61da2d8b78357" providerId="LiveId" clId="{1CFA2F0E-1475-42C4-BED7-4409D97A9617}" dt="2024-11-25T08:24:29.967" v="170"/>
          <ac:spMkLst>
            <pc:docMk/>
            <pc:sldMk cId="120986895" sldId="327"/>
            <ac:spMk id="2" creationId="{FC885C73-E8D9-F02A-F984-2B7763E8514C}"/>
          </ac:spMkLst>
        </pc:spChg>
        <pc:spChg chg="del mod">
          <ac:chgData name="テレメディカ Fujiki" userId="71a61da2d8b78357" providerId="LiveId" clId="{1CFA2F0E-1475-42C4-BED7-4409D97A9617}" dt="2024-11-25T08:21:49.778" v="102" actId="478"/>
          <ac:spMkLst>
            <pc:docMk/>
            <pc:sldMk cId="120986895" sldId="327"/>
            <ac:spMk id="3" creationId="{C94D36A6-F8B9-8D77-5E0A-042991F4D189}"/>
          </ac:spMkLst>
        </pc:spChg>
        <pc:spChg chg="add mod">
          <ac:chgData name="テレメディカ Fujiki" userId="71a61da2d8b78357" providerId="LiveId" clId="{1CFA2F0E-1475-42C4-BED7-4409D97A9617}" dt="2024-11-25T08:41:42.139" v="437"/>
          <ac:spMkLst>
            <pc:docMk/>
            <pc:sldMk cId="120986895" sldId="327"/>
            <ac:spMk id="4" creationId="{231F9478-4430-2200-8AB0-F3ED01505FEE}"/>
          </ac:spMkLst>
        </pc:spChg>
        <pc:spChg chg="del mod">
          <ac:chgData name="テレメディカ Fujiki" userId="71a61da2d8b78357" providerId="LiveId" clId="{1CFA2F0E-1475-42C4-BED7-4409D97A9617}" dt="2024-11-25T08:38:39.698" v="372" actId="478"/>
          <ac:spMkLst>
            <pc:docMk/>
            <pc:sldMk cId="120986895" sldId="327"/>
            <ac:spMk id="5" creationId="{FE1F5E80-246C-E54A-BFE7-1EF2F67635F9}"/>
          </ac:spMkLst>
        </pc:spChg>
        <pc:spChg chg="del mod">
          <ac:chgData name="テレメディカ Fujiki" userId="71a61da2d8b78357" providerId="LiveId" clId="{1CFA2F0E-1475-42C4-BED7-4409D97A9617}" dt="2024-11-25T08:38:39.698" v="372" actId="478"/>
          <ac:spMkLst>
            <pc:docMk/>
            <pc:sldMk cId="120986895" sldId="327"/>
            <ac:spMk id="6" creationId="{98E9A4AB-E32C-E91F-3185-06D1C1E1B5A7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8" creationId="{8840401C-16E2-7644-0F91-51FBC3B6D47B}"/>
          </ac:spMkLst>
        </pc:spChg>
        <pc:spChg chg="add mod">
          <ac:chgData name="テレメディカ Fujiki" userId="71a61da2d8b78357" providerId="LiveId" clId="{1CFA2F0E-1475-42C4-BED7-4409D97A9617}" dt="2024-11-25T08:41:42.139" v="437"/>
          <ac:spMkLst>
            <pc:docMk/>
            <pc:sldMk cId="120986895" sldId="327"/>
            <ac:spMk id="10" creationId="{C5A7AD82-1B52-06E1-3D10-862F5B1065FD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11" creationId="{A04825A3-C019-BBF1-3D1C-1547628BAACE}"/>
          </ac:spMkLst>
        </pc:spChg>
        <pc:spChg chg="mod">
          <ac:chgData name="テレメディカ Fujiki" userId="71a61da2d8b78357" providerId="LiveId" clId="{1CFA2F0E-1475-42C4-BED7-4409D97A9617}" dt="2024-11-26T02:34:54.119" v="2973" actId="1036"/>
          <ac:spMkLst>
            <pc:docMk/>
            <pc:sldMk cId="120986895" sldId="327"/>
            <ac:spMk id="14" creationId="{280B7A1D-3261-0168-D6E5-024F32722B8E}"/>
          </ac:spMkLst>
        </pc:spChg>
        <pc:spChg chg="mod">
          <ac:chgData name="テレメディカ Fujiki" userId="71a61da2d8b78357" providerId="LiveId" clId="{1CFA2F0E-1475-42C4-BED7-4409D97A9617}" dt="2024-11-26T02:34:36.621" v="2962" actId="1076"/>
          <ac:spMkLst>
            <pc:docMk/>
            <pc:sldMk cId="120986895" sldId="327"/>
            <ac:spMk id="16" creationId="{142CFF9A-0FCB-A764-B136-E6F887D7310D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22" creationId="{46B996AF-43A9-5949-71FF-048C192E6F78}"/>
          </ac:spMkLst>
        </pc:spChg>
        <pc:spChg chg="mod">
          <ac:chgData name="テレメディカ Fujiki" userId="71a61da2d8b78357" providerId="LiveId" clId="{1CFA2F0E-1475-42C4-BED7-4409D97A9617}" dt="2024-11-26T02:34:21.651" v="2960" actId="1036"/>
          <ac:spMkLst>
            <pc:docMk/>
            <pc:sldMk cId="120986895" sldId="327"/>
            <ac:spMk id="23" creationId="{3A2534DE-C15C-02A3-9B5D-FB1160A9D7D3}"/>
          </ac:spMkLst>
        </pc:spChg>
        <pc:spChg chg="mod">
          <ac:chgData name="テレメディカ Fujiki" userId="71a61da2d8b78357" providerId="LiveId" clId="{1CFA2F0E-1475-42C4-BED7-4409D97A9617}" dt="2024-11-26T02:33:12.887" v="2934" actId="1035"/>
          <ac:spMkLst>
            <pc:docMk/>
            <pc:sldMk cId="120986895" sldId="327"/>
            <ac:spMk id="24" creationId="{4C058B69-E6C2-9F09-2C07-FE7D15D89BC4}"/>
          </ac:spMkLst>
        </pc:spChg>
        <pc:spChg chg="mod">
          <ac:chgData name="テレメディカ Fujiki" userId="71a61da2d8b78357" providerId="LiveId" clId="{1CFA2F0E-1475-42C4-BED7-4409D97A9617}" dt="2024-11-26T02:34:59.587" v="2986" actId="1036"/>
          <ac:spMkLst>
            <pc:docMk/>
            <pc:sldMk cId="120986895" sldId="327"/>
            <ac:spMk id="28" creationId="{D78A63A0-4071-859B-FCCD-B106584C5D30}"/>
          </ac:spMkLst>
        </pc:spChg>
        <pc:spChg chg="mod">
          <ac:chgData name="テレメディカ Fujiki" userId="71a61da2d8b78357" providerId="LiveId" clId="{1CFA2F0E-1475-42C4-BED7-4409D97A9617}" dt="2024-11-26T02:34:43.308" v="2963" actId="1076"/>
          <ac:spMkLst>
            <pc:docMk/>
            <pc:sldMk cId="120986895" sldId="327"/>
            <ac:spMk id="29" creationId="{B490E035-29F8-3CCD-3C1D-0ABE10281EC6}"/>
          </ac:spMkLst>
        </pc:spChg>
        <pc:spChg chg="mod">
          <ac:chgData name="テレメディカ Fujiki" userId="71a61da2d8b78357" providerId="LiveId" clId="{1CFA2F0E-1475-42C4-BED7-4409D97A9617}" dt="2024-11-26T02:32:05.252" v="2919" actId="1035"/>
          <ac:spMkLst>
            <pc:docMk/>
            <pc:sldMk cId="120986895" sldId="327"/>
            <ac:spMk id="30" creationId="{C32E55F7-130C-EA0C-0537-4428728E5FFC}"/>
          </ac:spMkLst>
        </pc:spChg>
      </pc:sldChg>
      <pc:sldChg chg="addSp delSp modSp mod">
        <pc:chgData name="テレメディカ Fujiki" userId="71a61da2d8b78357" providerId="LiveId" clId="{1CFA2F0E-1475-42C4-BED7-4409D97A9617}" dt="2024-11-26T02:38:10.258" v="3052" actId="1036"/>
        <pc:sldMkLst>
          <pc:docMk/>
          <pc:sldMk cId="3929148055" sldId="329"/>
        </pc:sldMkLst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2" creationId="{646DE8C8-8725-0745-7031-315663AE5BA3}"/>
          </ac:spMkLst>
        </pc:spChg>
        <pc:spChg chg="del mod">
          <ac:chgData name="テレメディカ Fujiki" userId="71a61da2d8b78357" providerId="LiveId" clId="{1CFA2F0E-1475-42C4-BED7-4409D97A9617}" dt="2024-11-25T08:21:52.171" v="103" actId="478"/>
          <ac:spMkLst>
            <pc:docMk/>
            <pc:sldMk cId="3929148055" sldId="329"/>
            <ac:spMk id="3" creationId="{364E5FB2-90AB-A254-523F-284AC87AF228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4" creationId="{2D10E728-A69F-ACAA-7D41-EDD17D29D9D3}"/>
          </ac:spMkLst>
        </pc:spChg>
        <pc:spChg chg="del mod">
          <ac:chgData name="テレメディカ Fujiki" userId="71a61da2d8b78357" providerId="LiveId" clId="{1CFA2F0E-1475-42C4-BED7-4409D97A9617}" dt="2024-11-25T08:38:43.124" v="373" actId="478"/>
          <ac:spMkLst>
            <pc:docMk/>
            <pc:sldMk cId="3929148055" sldId="329"/>
            <ac:spMk id="5" creationId="{74F65917-8A4F-E540-9B78-DD979C50AB9F}"/>
          </ac:spMkLst>
        </pc:spChg>
        <pc:spChg chg="del mod">
          <ac:chgData name="テレメディカ Fujiki" userId="71a61da2d8b78357" providerId="LiveId" clId="{1CFA2F0E-1475-42C4-BED7-4409D97A9617}" dt="2024-11-25T08:38:43.124" v="373" actId="478"/>
          <ac:spMkLst>
            <pc:docMk/>
            <pc:sldMk cId="3929148055" sldId="329"/>
            <ac:spMk id="6" creationId="{CF24D2DE-05CA-3AB8-A375-A58829D3A9CA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8" creationId="{7B13ED5C-E7D4-A1E9-FD54-59C533A0DF0F}"/>
          </ac:spMkLst>
        </pc:spChg>
        <pc:spChg chg="mod">
          <ac:chgData name="テレメディカ Fujiki" userId="71a61da2d8b78357" providerId="LiveId" clId="{1CFA2F0E-1475-42C4-BED7-4409D97A9617}" dt="2024-11-26T02:36:55.264" v="3022" actId="1037"/>
          <ac:spMkLst>
            <pc:docMk/>
            <pc:sldMk cId="3929148055" sldId="329"/>
            <ac:spMk id="10" creationId="{9E651708-4859-27F5-DD15-3FBBB546A079}"/>
          </ac:spMkLst>
        </pc:spChg>
        <pc:spChg chg="mod">
          <ac:chgData name="テレメディカ Fujiki" userId="71a61da2d8b78357" providerId="LiveId" clId="{1CFA2F0E-1475-42C4-BED7-4409D97A9617}" dt="2024-11-26T02:38:10.258" v="3052" actId="1036"/>
          <ac:spMkLst>
            <pc:docMk/>
            <pc:sldMk cId="3929148055" sldId="329"/>
            <ac:spMk id="11" creationId="{B516AE21-8790-16D7-F6D4-DCDF17D4B09C}"/>
          </ac:spMkLst>
        </pc:spChg>
        <pc:spChg chg="mod">
          <ac:chgData name="テレメディカ Fujiki" userId="71a61da2d8b78357" providerId="LiveId" clId="{1CFA2F0E-1475-42C4-BED7-4409D97A9617}" dt="2024-11-26T02:37:50.457" v="3039" actId="1036"/>
          <ac:spMkLst>
            <pc:docMk/>
            <pc:sldMk cId="3929148055" sldId="329"/>
            <ac:spMk id="14" creationId="{C79016E6-FB20-0C33-5C26-476BBC2AC6A3}"/>
          </ac:spMkLst>
        </pc:spChg>
        <pc:spChg chg="mod">
          <ac:chgData name="テレメディカ Fujiki" userId="71a61da2d8b78357" providerId="LiveId" clId="{1CFA2F0E-1475-42C4-BED7-4409D97A9617}" dt="2024-11-26T02:38:04.540" v="3042" actId="1036"/>
          <ac:spMkLst>
            <pc:docMk/>
            <pc:sldMk cId="3929148055" sldId="329"/>
            <ac:spMk id="16" creationId="{CF083767-C98E-F0D2-98AB-275644204B85}"/>
          </ac:spMkLst>
        </pc:spChg>
        <pc:spChg chg="mod">
          <ac:chgData name="テレメディカ Fujiki" userId="71a61da2d8b78357" providerId="LiveId" clId="{1CFA2F0E-1475-42C4-BED7-4409D97A9617}" dt="2024-11-26T02:37:43.078" v="3034" actId="1036"/>
          <ac:spMkLst>
            <pc:docMk/>
            <pc:sldMk cId="3929148055" sldId="329"/>
            <ac:spMk id="18" creationId="{887E6834-17FD-5BFC-E145-9710192FD969}"/>
          </ac:spMkLst>
        </pc:spChg>
        <pc:spChg chg="mod">
          <ac:chgData name="テレメディカ Fujiki" userId="71a61da2d8b78357" providerId="LiveId" clId="{1CFA2F0E-1475-42C4-BED7-4409D97A9617}" dt="2024-11-26T02:38:04.540" v="3042" actId="1036"/>
          <ac:spMkLst>
            <pc:docMk/>
            <pc:sldMk cId="3929148055" sldId="329"/>
            <ac:spMk id="19" creationId="{1E376773-0663-28CA-EFF2-9D99293A30A4}"/>
          </ac:spMkLst>
        </pc:spChg>
        <pc:spChg chg="add mod">
          <ac:chgData name="テレメディカ Fujiki" userId="71a61da2d8b78357" providerId="LiveId" clId="{1CFA2F0E-1475-42C4-BED7-4409D97A9617}" dt="2024-11-25T08:24:28.549" v="169"/>
          <ac:spMkLst>
            <pc:docMk/>
            <pc:sldMk cId="3929148055" sldId="329"/>
            <ac:spMk id="20" creationId="{1A0BB2BF-7D11-5D05-002D-4F92E6CAEA6A}"/>
          </ac:spMkLst>
        </pc:spChg>
        <pc:spChg chg="add mod">
          <ac:chgData name="テレメディカ Fujiki" userId="71a61da2d8b78357" providerId="LiveId" clId="{1CFA2F0E-1475-42C4-BED7-4409D97A9617}" dt="2024-11-25T08:41:40.565" v="436"/>
          <ac:spMkLst>
            <pc:docMk/>
            <pc:sldMk cId="3929148055" sldId="329"/>
            <ac:spMk id="21" creationId="{39706E53-154C-C76E-5114-311A266E7618}"/>
          </ac:spMkLst>
        </pc:spChg>
        <pc:spChg chg="add mod">
          <ac:chgData name="テレメディカ Fujiki" userId="71a61da2d8b78357" providerId="LiveId" clId="{1CFA2F0E-1475-42C4-BED7-4409D97A9617}" dt="2024-11-25T08:41:40.565" v="436"/>
          <ac:spMkLst>
            <pc:docMk/>
            <pc:sldMk cId="3929148055" sldId="329"/>
            <ac:spMk id="22" creationId="{3D1C2B09-F656-BFE7-FE38-49DF17024FAC}"/>
          </ac:spMkLst>
        </pc:spChg>
        <pc:spChg chg="mod">
          <ac:chgData name="テレメディカ Fujiki" userId="71a61da2d8b78357" providerId="LiveId" clId="{1CFA2F0E-1475-42C4-BED7-4409D97A9617}" dt="2024-11-26T02:35:40.945" v="2998" actId="14100"/>
          <ac:spMkLst>
            <pc:docMk/>
            <pc:sldMk cId="3929148055" sldId="329"/>
            <ac:spMk id="30" creationId="{ECF29C26-F37F-8619-08B0-FB785CD98CAE}"/>
          </ac:spMkLst>
        </pc:spChg>
      </pc:sldChg>
      <pc:sldChg chg="addSp delSp modSp mod">
        <pc:chgData name="テレメディカ Fujiki" userId="71a61da2d8b78357" providerId="LiveId" clId="{1CFA2F0E-1475-42C4-BED7-4409D97A9617}" dt="2024-11-26T02:41:09.476" v="3119" actId="1036"/>
        <pc:sldMkLst>
          <pc:docMk/>
          <pc:sldMk cId="1288468163" sldId="331"/>
        </pc:sldMkLst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2" creationId="{FE88CD8B-B19A-CD9A-C8CB-DEA931D4FB10}"/>
          </ac:spMkLst>
        </pc:spChg>
        <pc:spChg chg="del mod">
          <ac:chgData name="テレメディカ Fujiki" userId="71a61da2d8b78357" providerId="LiveId" clId="{1CFA2F0E-1475-42C4-BED7-4409D97A9617}" dt="2024-11-25T08:21:53.737" v="104" actId="478"/>
          <ac:spMkLst>
            <pc:docMk/>
            <pc:sldMk cId="1288468163" sldId="331"/>
            <ac:spMk id="3" creationId="{BDAF8D43-3DF0-4E1E-C828-FA227BA221A7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4" creationId="{BF981369-5ED7-0683-52DF-4F5415EF189F}"/>
          </ac:spMkLst>
        </pc:spChg>
        <pc:spChg chg="del mod">
          <ac:chgData name="テレメディカ Fujiki" userId="71a61da2d8b78357" providerId="LiveId" clId="{1CFA2F0E-1475-42C4-BED7-4409D97A9617}" dt="2024-11-25T08:38:46.720" v="374" actId="478"/>
          <ac:spMkLst>
            <pc:docMk/>
            <pc:sldMk cId="1288468163" sldId="331"/>
            <ac:spMk id="5" creationId="{83D2EDAA-50AD-8318-F2FB-E951F3CED3E1}"/>
          </ac:spMkLst>
        </pc:spChg>
        <pc:spChg chg="del mod">
          <ac:chgData name="テレメディカ Fujiki" userId="71a61da2d8b78357" providerId="LiveId" clId="{1CFA2F0E-1475-42C4-BED7-4409D97A9617}" dt="2024-11-25T08:38:46.720" v="374" actId="478"/>
          <ac:spMkLst>
            <pc:docMk/>
            <pc:sldMk cId="1288468163" sldId="331"/>
            <ac:spMk id="6" creationId="{995D6457-EB37-1DCB-BB92-AB992064AB42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8" creationId="{5E8E4AA3-A8CE-7DC0-416F-B88E79DAF412}"/>
          </ac:spMkLst>
        </pc:spChg>
        <pc:spChg chg="add mod">
          <ac:chgData name="テレメディカ Fujiki" userId="71a61da2d8b78357" providerId="LiveId" clId="{1CFA2F0E-1475-42C4-BED7-4409D97A9617}" dt="2024-11-25T08:24:27.244" v="168"/>
          <ac:spMkLst>
            <pc:docMk/>
            <pc:sldMk cId="1288468163" sldId="331"/>
            <ac:spMk id="10" creationId="{B9452F90-9FD7-6248-D0E9-4CDDC927FE27}"/>
          </ac:spMkLst>
        </pc:spChg>
        <pc:spChg chg="mod">
          <ac:chgData name="テレメディカ Fujiki" userId="71a61da2d8b78357" providerId="LiveId" clId="{1CFA2F0E-1475-42C4-BED7-4409D97A9617}" dt="2024-11-26T02:41:09.476" v="3119" actId="1036"/>
          <ac:spMkLst>
            <pc:docMk/>
            <pc:sldMk cId="1288468163" sldId="331"/>
            <ac:spMk id="11" creationId="{0D164DD8-9B27-C21E-3675-C85DA6C5AD51}"/>
          </ac:spMkLst>
        </pc:spChg>
        <pc:spChg chg="add mod">
          <ac:chgData name="テレメディカ Fujiki" userId="71a61da2d8b78357" providerId="LiveId" clId="{1CFA2F0E-1475-42C4-BED7-4409D97A9617}" dt="2024-11-25T08:41:38.854" v="435"/>
          <ac:spMkLst>
            <pc:docMk/>
            <pc:sldMk cId="1288468163" sldId="331"/>
            <ac:spMk id="13" creationId="{CD63514D-8BA4-B9C3-08AD-ED04BE13A23E}"/>
          </ac:spMkLst>
        </pc:spChg>
        <pc:spChg chg="mod">
          <ac:chgData name="テレメディカ Fujiki" userId="71a61da2d8b78357" providerId="LiveId" clId="{1CFA2F0E-1475-42C4-BED7-4409D97A9617}" dt="2024-11-26T02:40:57.438" v="3105" actId="1036"/>
          <ac:spMkLst>
            <pc:docMk/>
            <pc:sldMk cId="1288468163" sldId="331"/>
            <ac:spMk id="14" creationId="{273367E4-706C-8513-FC33-5682A6FF1EA0}"/>
          </ac:spMkLst>
        </pc:spChg>
        <pc:spChg chg="mod">
          <ac:chgData name="テレメディカ Fujiki" userId="71a61da2d8b78357" providerId="LiveId" clId="{1CFA2F0E-1475-42C4-BED7-4409D97A9617}" dt="2024-11-26T02:39:57.855" v="3087" actId="1035"/>
          <ac:spMkLst>
            <pc:docMk/>
            <pc:sldMk cId="1288468163" sldId="331"/>
            <ac:spMk id="15" creationId="{430CFEFF-CA2D-A416-A9BA-39C078019F31}"/>
          </ac:spMkLst>
        </pc:spChg>
        <pc:spChg chg="mod">
          <ac:chgData name="テレメディカ Fujiki" userId="71a61da2d8b78357" providerId="LiveId" clId="{1CFA2F0E-1475-42C4-BED7-4409D97A9617}" dt="2024-11-26T02:41:03.063" v="3109" actId="1036"/>
          <ac:spMkLst>
            <pc:docMk/>
            <pc:sldMk cId="1288468163" sldId="331"/>
            <ac:spMk id="16" creationId="{DFC0684E-3F91-B861-C00F-D08B893E5DED}"/>
          </ac:spMkLst>
        </pc:spChg>
        <pc:spChg chg="add mod">
          <ac:chgData name="テレメディカ Fujiki" userId="71a61da2d8b78357" providerId="LiveId" clId="{1CFA2F0E-1475-42C4-BED7-4409D97A9617}" dt="2024-11-25T08:41:38.854" v="435"/>
          <ac:spMkLst>
            <pc:docMk/>
            <pc:sldMk cId="1288468163" sldId="331"/>
            <ac:spMk id="17" creationId="{161AA2B4-AB8F-5DD4-6E22-1DD90176D5DF}"/>
          </ac:spMkLst>
        </pc:spChg>
        <pc:spChg chg="mod">
          <ac:chgData name="テレメディカ Fujiki" userId="71a61da2d8b78357" providerId="LiveId" clId="{1CFA2F0E-1475-42C4-BED7-4409D97A9617}" dt="2024-11-26T02:40:52.826" v="3103" actId="1036"/>
          <ac:spMkLst>
            <pc:docMk/>
            <pc:sldMk cId="1288468163" sldId="331"/>
            <ac:spMk id="22" creationId="{F834591E-EA82-E23A-8519-C5B4163DE252}"/>
          </ac:spMkLst>
        </pc:spChg>
        <pc:spChg chg="mod">
          <ac:chgData name="テレメディカ Fujiki" userId="71a61da2d8b78357" providerId="LiveId" clId="{1CFA2F0E-1475-42C4-BED7-4409D97A9617}" dt="2024-11-26T02:40:48.604" v="3099" actId="14100"/>
          <ac:spMkLst>
            <pc:docMk/>
            <pc:sldMk cId="1288468163" sldId="331"/>
            <ac:spMk id="23" creationId="{21E590CC-3555-3292-E27D-15D3E8208301}"/>
          </ac:spMkLst>
        </pc:spChg>
        <pc:spChg chg="mod">
          <ac:chgData name="テレメディカ Fujiki" userId="71a61da2d8b78357" providerId="LiveId" clId="{1CFA2F0E-1475-42C4-BED7-4409D97A9617}" dt="2024-11-26T02:38:44.391" v="3067" actId="1035"/>
          <ac:spMkLst>
            <pc:docMk/>
            <pc:sldMk cId="1288468163" sldId="331"/>
            <ac:spMk id="30" creationId="{326F9F6D-CAB0-9528-6253-785EC420A08B}"/>
          </ac:spMkLst>
        </pc:spChg>
      </pc:sldChg>
      <pc:sldChg chg="addSp delSp modSp mod">
        <pc:chgData name="テレメディカ Fujiki" userId="71a61da2d8b78357" providerId="LiveId" clId="{1CFA2F0E-1475-42C4-BED7-4409D97A9617}" dt="2024-11-26T02:45:28.711" v="3174" actId="1036"/>
        <pc:sldMkLst>
          <pc:docMk/>
          <pc:sldMk cId="1163256655" sldId="333"/>
        </pc:sldMkLst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2" creationId="{AB9EE1ED-882E-8C2F-18C0-5A185F4D7F31}"/>
          </ac:spMkLst>
        </pc:spChg>
        <pc:spChg chg="del mod">
          <ac:chgData name="テレメディカ Fujiki" userId="71a61da2d8b78357" providerId="LiveId" clId="{1CFA2F0E-1475-42C4-BED7-4409D97A9617}" dt="2024-11-25T08:21:56.582" v="105" actId="478"/>
          <ac:spMkLst>
            <pc:docMk/>
            <pc:sldMk cId="1163256655" sldId="333"/>
            <ac:spMk id="3" creationId="{AC2B1185-3E29-BC20-0676-F048B962EB59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4" creationId="{75F28EA5-A2B6-89E1-2CE6-89D68E2259FB}"/>
          </ac:spMkLst>
        </pc:spChg>
        <pc:spChg chg="del mod">
          <ac:chgData name="テレメディカ Fujiki" userId="71a61da2d8b78357" providerId="LiveId" clId="{1CFA2F0E-1475-42C4-BED7-4409D97A9617}" dt="2024-11-25T08:38:50.953" v="375" actId="478"/>
          <ac:spMkLst>
            <pc:docMk/>
            <pc:sldMk cId="1163256655" sldId="333"/>
            <ac:spMk id="5" creationId="{661C0336-7F9F-0737-A8F2-A0E32AF660FF}"/>
          </ac:spMkLst>
        </pc:spChg>
        <pc:spChg chg="del mod">
          <ac:chgData name="テレメディカ Fujiki" userId="71a61da2d8b78357" providerId="LiveId" clId="{1CFA2F0E-1475-42C4-BED7-4409D97A9617}" dt="2024-11-25T08:38:50.953" v="375" actId="478"/>
          <ac:spMkLst>
            <pc:docMk/>
            <pc:sldMk cId="1163256655" sldId="333"/>
            <ac:spMk id="6" creationId="{2C8BBEB0-ED2F-1483-31B0-E369084F637C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8" creationId="{7A297FB6-D731-3423-5AB9-60A7F74F8710}"/>
          </ac:spMkLst>
        </pc:spChg>
        <pc:spChg chg="mod">
          <ac:chgData name="テレメディカ Fujiki" userId="71a61da2d8b78357" providerId="LiveId" clId="{1CFA2F0E-1475-42C4-BED7-4409D97A9617}" dt="2024-11-26T02:44:14.297" v="3145" actId="1037"/>
          <ac:spMkLst>
            <pc:docMk/>
            <pc:sldMk cId="1163256655" sldId="333"/>
            <ac:spMk id="10" creationId="{22E7B7AA-C5D2-44DD-AB92-EAC2C930ACDA}"/>
          </ac:spMkLst>
        </pc:spChg>
        <pc:spChg chg="mod">
          <ac:chgData name="テレメディカ Fujiki" userId="71a61da2d8b78357" providerId="LiveId" clId="{1CFA2F0E-1475-42C4-BED7-4409D97A9617}" dt="2024-11-26T02:45:28.711" v="3174" actId="1036"/>
          <ac:spMkLst>
            <pc:docMk/>
            <pc:sldMk cId="1163256655" sldId="333"/>
            <ac:spMk id="11" creationId="{311892C1-3D64-640B-ECBC-F16057BE23DE}"/>
          </ac:spMkLst>
        </pc:spChg>
        <pc:spChg chg="mod">
          <ac:chgData name="テレメディカ Fujiki" userId="71a61da2d8b78357" providerId="LiveId" clId="{1CFA2F0E-1475-42C4-BED7-4409D97A9617}" dt="2024-11-26T02:43:23.552" v="3132" actId="1036"/>
          <ac:spMkLst>
            <pc:docMk/>
            <pc:sldMk cId="1163256655" sldId="333"/>
            <ac:spMk id="14" creationId="{7D3DE10F-17BD-1BC3-A610-9CFCCFFFF56C}"/>
          </ac:spMkLst>
        </pc:spChg>
        <pc:spChg chg="mod">
          <ac:chgData name="テレメディカ Fujiki" userId="71a61da2d8b78357" providerId="LiveId" clId="{1CFA2F0E-1475-42C4-BED7-4409D97A9617}" dt="2024-11-26T02:45:15.945" v="3164" actId="554"/>
          <ac:spMkLst>
            <pc:docMk/>
            <pc:sldMk cId="1163256655" sldId="333"/>
            <ac:spMk id="16" creationId="{84CCD44B-E5B0-6EC0-BE08-F06F5FD1E1F2}"/>
          </ac:spMkLst>
        </pc:spChg>
        <pc:spChg chg="mod">
          <ac:chgData name="テレメディカ Fujiki" userId="71a61da2d8b78357" providerId="LiveId" clId="{1CFA2F0E-1475-42C4-BED7-4409D97A9617}" dt="2024-11-26T02:44:39.392" v="3153" actId="1036"/>
          <ac:spMkLst>
            <pc:docMk/>
            <pc:sldMk cId="1163256655" sldId="333"/>
            <ac:spMk id="18" creationId="{FE05C969-B210-654A-BD79-1AB4308B9206}"/>
          </ac:spMkLst>
        </pc:spChg>
        <pc:spChg chg="mod">
          <ac:chgData name="テレメディカ Fujiki" userId="71a61da2d8b78357" providerId="LiveId" clId="{1CFA2F0E-1475-42C4-BED7-4409D97A9617}" dt="2024-11-26T02:45:15.945" v="3164" actId="554"/>
          <ac:spMkLst>
            <pc:docMk/>
            <pc:sldMk cId="1163256655" sldId="333"/>
            <ac:spMk id="19" creationId="{C3D32A5B-B4A7-95DF-5153-C41DC788299D}"/>
          </ac:spMkLst>
        </pc:spChg>
        <pc:spChg chg="add mod">
          <ac:chgData name="テレメディカ Fujiki" userId="71a61da2d8b78357" providerId="LiveId" clId="{1CFA2F0E-1475-42C4-BED7-4409D97A9617}" dt="2024-11-25T08:24:26.208" v="167"/>
          <ac:spMkLst>
            <pc:docMk/>
            <pc:sldMk cId="1163256655" sldId="333"/>
            <ac:spMk id="20" creationId="{8EDB0709-6EFB-740C-7462-2D08D006831B}"/>
          </ac:spMkLst>
        </pc:spChg>
        <pc:spChg chg="add mod">
          <ac:chgData name="テレメディカ Fujiki" userId="71a61da2d8b78357" providerId="LiveId" clId="{1CFA2F0E-1475-42C4-BED7-4409D97A9617}" dt="2024-11-25T08:41:35.434" v="434"/>
          <ac:spMkLst>
            <pc:docMk/>
            <pc:sldMk cId="1163256655" sldId="333"/>
            <ac:spMk id="21" creationId="{53D2AE3E-5213-C1E9-F3D0-860F62B656FC}"/>
          </ac:spMkLst>
        </pc:spChg>
        <pc:spChg chg="add mod">
          <ac:chgData name="テレメディカ Fujiki" userId="71a61da2d8b78357" providerId="LiveId" clId="{1CFA2F0E-1475-42C4-BED7-4409D97A9617}" dt="2024-11-25T08:41:35.434" v="434"/>
          <ac:spMkLst>
            <pc:docMk/>
            <pc:sldMk cId="1163256655" sldId="333"/>
            <ac:spMk id="22" creationId="{6A02EBFB-D4B6-015A-A138-0AD32B93623D}"/>
          </ac:spMkLst>
        </pc:spChg>
        <pc:spChg chg="mod">
          <ac:chgData name="テレメディカ Fujiki" userId="71a61da2d8b78357" providerId="LiveId" clId="{1CFA2F0E-1475-42C4-BED7-4409D97A9617}" dt="2024-11-26T02:43:06.412" v="3129" actId="1037"/>
          <ac:spMkLst>
            <pc:docMk/>
            <pc:sldMk cId="1163256655" sldId="333"/>
            <ac:spMk id="30" creationId="{7C6A19B9-941D-8A6A-B81E-73BE334CE235}"/>
          </ac:spMkLst>
        </pc:spChg>
      </pc:sldChg>
      <pc:sldChg chg="addSp delSp modSp mod">
        <pc:chgData name="テレメディカ Fujiki" userId="71a61da2d8b78357" providerId="LiveId" clId="{1CFA2F0E-1475-42C4-BED7-4409D97A9617}" dt="2024-11-26T02:48:43.895" v="3249" actId="554"/>
        <pc:sldMkLst>
          <pc:docMk/>
          <pc:sldMk cId="2852791200" sldId="335"/>
        </pc:sldMkLst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2" creationId="{B88792E4-E803-6E93-4213-41F42BB132FF}"/>
          </ac:spMkLst>
        </pc:spChg>
        <pc:spChg chg="del mod">
          <ac:chgData name="テレメディカ Fujiki" userId="71a61da2d8b78357" providerId="LiveId" clId="{1CFA2F0E-1475-42C4-BED7-4409D97A9617}" dt="2024-11-25T08:21:58.169" v="106" actId="478"/>
          <ac:spMkLst>
            <pc:docMk/>
            <pc:sldMk cId="2852791200" sldId="335"/>
            <ac:spMk id="3" creationId="{FA4A82AD-A90E-C37E-4399-7CF17D72B7B8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4" creationId="{54876773-D74E-9C45-8EE9-8480D6C87E5B}"/>
          </ac:spMkLst>
        </pc:spChg>
        <pc:spChg chg="del mod">
          <ac:chgData name="テレメディカ Fujiki" userId="71a61da2d8b78357" providerId="LiveId" clId="{1CFA2F0E-1475-42C4-BED7-4409D97A9617}" dt="2024-11-25T08:38:54.257" v="376" actId="478"/>
          <ac:spMkLst>
            <pc:docMk/>
            <pc:sldMk cId="2852791200" sldId="335"/>
            <ac:spMk id="5" creationId="{E07AE02D-54BF-F5FC-F743-03805D8824BC}"/>
          </ac:spMkLst>
        </pc:spChg>
        <pc:spChg chg="del mod">
          <ac:chgData name="テレメディカ Fujiki" userId="71a61da2d8b78357" providerId="LiveId" clId="{1CFA2F0E-1475-42C4-BED7-4409D97A9617}" dt="2024-11-25T08:38:54.257" v="376" actId="478"/>
          <ac:spMkLst>
            <pc:docMk/>
            <pc:sldMk cId="2852791200" sldId="335"/>
            <ac:spMk id="6" creationId="{AC1845E6-B6ED-FD2B-EAB4-269FA5BC6132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8" creationId="{0384AF1E-F253-3E31-7B49-230B892B0EC6}"/>
          </ac:spMkLst>
        </pc:spChg>
        <pc:spChg chg="mod">
          <ac:chgData name="テレメディカ Fujiki" userId="71a61da2d8b78357" providerId="LiveId" clId="{1CFA2F0E-1475-42C4-BED7-4409D97A9617}" dt="2024-11-26T02:47:21.029" v="3221" actId="1037"/>
          <ac:spMkLst>
            <pc:docMk/>
            <pc:sldMk cId="2852791200" sldId="335"/>
            <ac:spMk id="10" creationId="{B3C2697F-CDAB-D7FC-7552-751F7D1E2DE8}"/>
          </ac:spMkLst>
        </pc:spChg>
        <pc:spChg chg="mod">
          <ac:chgData name="テレメディカ Fujiki" userId="71a61da2d8b78357" providerId="LiveId" clId="{1CFA2F0E-1475-42C4-BED7-4409D97A9617}" dt="2024-11-26T02:48:17.102" v="3242" actId="1036"/>
          <ac:spMkLst>
            <pc:docMk/>
            <pc:sldMk cId="2852791200" sldId="335"/>
            <ac:spMk id="11" creationId="{83B9D006-1AAD-750E-A0A0-3D544D35498D}"/>
          </ac:spMkLst>
        </pc:spChg>
        <pc:spChg chg="mod">
          <ac:chgData name="テレメディカ Fujiki" userId="71a61da2d8b78357" providerId="LiveId" clId="{1CFA2F0E-1475-42C4-BED7-4409D97A9617}" dt="2024-11-26T02:48:43.895" v="3249" actId="554"/>
          <ac:spMkLst>
            <pc:docMk/>
            <pc:sldMk cId="2852791200" sldId="335"/>
            <ac:spMk id="14" creationId="{D4DA3839-5CDD-C36D-8FB6-42A63EAD28E5}"/>
          </ac:spMkLst>
        </pc:spChg>
        <pc:spChg chg="mod">
          <ac:chgData name="テレメディカ Fujiki" userId="71a61da2d8b78357" providerId="LiveId" clId="{1CFA2F0E-1475-42C4-BED7-4409D97A9617}" dt="2024-11-26T02:48:38.173" v="3248" actId="14100"/>
          <ac:spMkLst>
            <pc:docMk/>
            <pc:sldMk cId="2852791200" sldId="335"/>
            <ac:spMk id="16" creationId="{8BC00F30-CDA7-2114-3C49-D41F0021C93D}"/>
          </ac:spMkLst>
        </pc:spChg>
        <pc:spChg chg="mod">
          <ac:chgData name="テレメディカ Fujiki" userId="71a61da2d8b78357" providerId="LiveId" clId="{1CFA2F0E-1475-42C4-BED7-4409D97A9617}" dt="2024-11-26T02:48:43.895" v="3249" actId="554"/>
          <ac:spMkLst>
            <pc:docMk/>
            <pc:sldMk cId="2852791200" sldId="335"/>
            <ac:spMk id="18" creationId="{057B017C-6F7A-5657-6855-8089460363B6}"/>
          </ac:spMkLst>
        </pc:spChg>
        <pc:spChg chg="mod">
          <ac:chgData name="テレメディカ Fujiki" userId="71a61da2d8b78357" providerId="LiveId" clId="{1CFA2F0E-1475-42C4-BED7-4409D97A9617}" dt="2024-11-26T02:48:11.093" v="3234" actId="1036"/>
          <ac:spMkLst>
            <pc:docMk/>
            <pc:sldMk cId="2852791200" sldId="335"/>
            <ac:spMk id="19" creationId="{CCE678F6-DAFF-6588-0AD9-6395320EA454}"/>
          </ac:spMkLst>
        </pc:spChg>
        <pc:spChg chg="add mod">
          <ac:chgData name="テレメディカ Fujiki" userId="71a61da2d8b78357" providerId="LiveId" clId="{1CFA2F0E-1475-42C4-BED7-4409D97A9617}" dt="2024-11-25T08:24:24.723" v="166"/>
          <ac:spMkLst>
            <pc:docMk/>
            <pc:sldMk cId="2852791200" sldId="335"/>
            <ac:spMk id="20" creationId="{3B79311A-CFC0-CD9B-AB5C-89CF25B9FE62}"/>
          </ac:spMkLst>
        </pc:spChg>
        <pc:spChg chg="add mod">
          <ac:chgData name="テレメディカ Fujiki" userId="71a61da2d8b78357" providerId="LiveId" clId="{1CFA2F0E-1475-42C4-BED7-4409D97A9617}" dt="2024-11-25T08:41:33.917" v="433"/>
          <ac:spMkLst>
            <pc:docMk/>
            <pc:sldMk cId="2852791200" sldId="335"/>
            <ac:spMk id="21" creationId="{82C95DAF-9135-6E63-F141-704B51D4BC47}"/>
          </ac:spMkLst>
        </pc:spChg>
        <pc:spChg chg="add mod">
          <ac:chgData name="テレメディカ Fujiki" userId="71a61da2d8b78357" providerId="LiveId" clId="{1CFA2F0E-1475-42C4-BED7-4409D97A9617}" dt="2024-11-25T08:41:33.917" v="433"/>
          <ac:spMkLst>
            <pc:docMk/>
            <pc:sldMk cId="2852791200" sldId="335"/>
            <ac:spMk id="22" creationId="{0F1B184A-85F7-6F3F-4E0B-C07F8B2BCEC7}"/>
          </ac:spMkLst>
        </pc:spChg>
        <pc:spChg chg="mod">
          <ac:chgData name="テレメディカ Fujiki" userId="71a61da2d8b78357" providerId="LiveId" clId="{1CFA2F0E-1475-42C4-BED7-4409D97A9617}" dt="2024-11-26T02:45:58.954" v="3194" actId="1037"/>
          <ac:spMkLst>
            <pc:docMk/>
            <pc:sldMk cId="2852791200" sldId="335"/>
            <ac:spMk id="30" creationId="{86713EE2-D750-FFEB-0216-438C81C3489D}"/>
          </ac:spMkLst>
        </pc:spChg>
      </pc:sldChg>
      <pc:sldChg chg="addSp delSp modSp mod">
        <pc:chgData name="テレメディカ Fujiki" userId="71a61da2d8b78357" providerId="LiveId" clId="{1CFA2F0E-1475-42C4-BED7-4409D97A9617}" dt="2024-11-26T02:55:11.645" v="3322"/>
        <pc:sldMkLst>
          <pc:docMk/>
          <pc:sldMk cId="268261965" sldId="337"/>
        </pc:sldMkLst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8261965" sldId="337"/>
            <ac:spMk id="2" creationId="{019ED91F-498D-3181-4928-EE7B34284759}"/>
          </ac:spMkLst>
        </pc:spChg>
        <pc:spChg chg="del mod">
          <ac:chgData name="テレメディカ Fujiki" userId="71a61da2d8b78357" providerId="LiveId" clId="{1CFA2F0E-1475-42C4-BED7-4409D97A9617}" dt="2024-11-25T08:22:00.032" v="107" actId="478"/>
          <ac:spMkLst>
            <pc:docMk/>
            <pc:sldMk cId="268261965" sldId="337"/>
            <ac:spMk id="3" creationId="{071C3D2E-76BF-E3A5-560D-8FB5BB2C19EE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8261965" sldId="337"/>
            <ac:spMk id="4" creationId="{5AC9FA94-9675-10C7-0A02-5C2426D598A9}"/>
          </ac:spMkLst>
        </pc:spChg>
        <pc:spChg chg="del mod">
          <ac:chgData name="テレメディカ Fujiki" userId="71a61da2d8b78357" providerId="LiveId" clId="{1CFA2F0E-1475-42C4-BED7-4409D97A9617}" dt="2024-11-25T08:38:57.749" v="377" actId="478"/>
          <ac:spMkLst>
            <pc:docMk/>
            <pc:sldMk cId="268261965" sldId="337"/>
            <ac:spMk id="5" creationId="{40FDB04E-85D8-26A1-821F-B0CC9C03843F}"/>
          </ac:spMkLst>
        </pc:spChg>
        <pc:spChg chg="del mod">
          <ac:chgData name="テレメディカ Fujiki" userId="71a61da2d8b78357" providerId="LiveId" clId="{1CFA2F0E-1475-42C4-BED7-4409D97A9617}" dt="2024-11-25T08:38:57.749" v="377" actId="478"/>
          <ac:spMkLst>
            <pc:docMk/>
            <pc:sldMk cId="268261965" sldId="337"/>
            <ac:spMk id="6" creationId="{C7251A26-CA0D-764B-C629-2A5A452EE37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268261965" sldId="337"/>
            <ac:spMk id="8" creationId="{454DC8AE-4CA0-B5A6-9A4D-4DAF1E545B26}"/>
          </ac:spMkLst>
        </pc:spChg>
        <pc:spChg chg="mod">
          <ac:chgData name="テレメディカ Fujiki" userId="71a61da2d8b78357" providerId="LiveId" clId="{1CFA2F0E-1475-42C4-BED7-4409D97A9617}" dt="2024-11-26T02:51:00.673" v="3285" actId="207"/>
          <ac:spMkLst>
            <pc:docMk/>
            <pc:sldMk cId="268261965" sldId="337"/>
            <ac:spMk id="10" creationId="{24D5D0F2-8EB0-F51B-7C83-8C9BBD481048}"/>
          </ac:spMkLst>
        </pc:spChg>
        <pc:spChg chg="mod">
          <ac:chgData name="テレメディカ Fujiki" userId="71a61da2d8b78357" providerId="LiveId" clId="{1CFA2F0E-1475-42C4-BED7-4409D97A9617}" dt="2024-11-25T08:12:57.815" v="0"/>
          <ac:spMkLst>
            <pc:docMk/>
            <pc:sldMk cId="268261965" sldId="337"/>
            <ac:spMk id="11" creationId="{D82C10AD-6CD4-617E-853D-E76DABFCECFE}"/>
          </ac:spMkLst>
        </pc:spChg>
        <pc:spChg chg="mod">
          <ac:chgData name="テレメディカ Fujiki" userId="71a61da2d8b78357" providerId="LiveId" clId="{1CFA2F0E-1475-42C4-BED7-4409D97A9617}" dt="2024-11-26T02:49:40.151" v="3256" actId="207"/>
          <ac:spMkLst>
            <pc:docMk/>
            <pc:sldMk cId="268261965" sldId="337"/>
            <ac:spMk id="14" creationId="{A2D9F2B0-B0DA-6AD6-DBDD-0C1A1FE4C90C}"/>
          </ac:spMkLst>
        </pc:spChg>
        <pc:spChg chg="mod">
          <ac:chgData name="テレメディカ Fujiki" userId="71a61da2d8b78357" providerId="LiveId" clId="{1CFA2F0E-1475-42C4-BED7-4409D97A9617}" dt="2024-11-26T02:51:54.603" v="3293" actId="554"/>
          <ac:spMkLst>
            <pc:docMk/>
            <pc:sldMk cId="268261965" sldId="337"/>
            <ac:spMk id="16" creationId="{DA8B5D5F-8E5A-59DD-AB07-2DE4CAC241D4}"/>
          </ac:spMkLst>
        </pc:spChg>
        <pc:spChg chg="mod">
          <ac:chgData name="テレメディカ Fujiki" userId="71a61da2d8b78357" providerId="LiveId" clId="{1CFA2F0E-1475-42C4-BED7-4409D97A9617}" dt="2024-11-26T02:51:26.691" v="3288" actId="113"/>
          <ac:spMkLst>
            <pc:docMk/>
            <pc:sldMk cId="268261965" sldId="337"/>
            <ac:spMk id="18" creationId="{0C40B495-1A39-8110-AF4F-D309504D984C}"/>
          </ac:spMkLst>
        </pc:spChg>
        <pc:spChg chg="mod">
          <ac:chgData name="テレメディカ Fujiki" userId="71a61da2d8b78357" providerId="LiveId" clId="{1CFA2F0E-1475-42C4-BED7-4409D97A9617}" dt="2024-11-26T02:52:00.914" v="3294" actId="14100"/>
          <ac:spMkLst>
            <pc:docMk/>
            <pc:sldMk cId="268261965" sldId="337"/>
            <ac:spMk id="19" creationId="{31254AD0-2D54-3C1F-B79E-DA0FA3FE347E}"/>
          </ac:spMkLst>
        </pc:spChg>
        <pc:spChg chg="mod">
          <ac:chgData name="テレメディカ Fujiki" userId="71a61da2d8b78357" providerId="LiveId" clId="{1CFA2F0E-1475-42C4-BED7-4409D97A9617}" dt="2024-11-26T02:55:11.645" v="3322"/>
          <ac:spMkLst>
            <pc:docMk/>
            <pc:sldMk cId="268261965" sldId="337"/>
            <ac:spMk id="20" creationId="{7AEFD627-9CA5-3541-601C-EEE2DEA469E9}"/>
          </ac:spMkLst>
        </pc:spChg>
        <pc:spChg chg="add mod">
          <ac:chgData name="テレメディカ Fujiki" userId="71a61da2d8b78357" providerId="LiveId" clId="{1CFA2F0E-1475-42C4-BED7-4409D97A9617}" dt="2024-11-25T08:24:23.375" v="165"/>
          <ac:spMkLst>
            <pc:docMk/>
            <pc:sldMk cId="268261965" sldId="337"/>
            <ac:spMk id="21" creationId="{33BA7F36-80E0-7D43-81FB-F5F47EF8F816}"/>
          </ac:spMkLst>
        </pc:spChg>
        <pc:spChg chg="add mod">
          <ac:chgData name="テレメディカ Fujiki" userId="71a61da2d8b78357" providerId="LiveId" clId="{1CFA2F0E-1475-42C4-BED7-4409D97A9617}" dt="2024-11-25T08:41:32.286" v="432"/>
          <ac:spMkLst>
            <pc:docMk/>
            <pc:sldMk cId="268261965" sldId="337"/>
            <ac:spMk id="22" creationId="{61BFE268-2EF2-E31E-DA3C-1074A6B00856}"/>
          </ac:spMkLst>
        </pc:spChg>
        <pc:spChg chg="add mod">
          <ac:chgData name="テレメディカ Fujiki" userId="71a61da2d8b78357" providerId="LiveId" clId="{1CFA2F0E-1475-42C4-BED7-4409D97A9617}" dt="2024-11-25T08:41:32.286" v="432"/>
          <ac:spMkLst>
            <pc:docMk/>
            <pc:sldMk cId="268261965" sldId="337"/>
            <ac:spMk id="23" creationId="{75DDE31C-B51A-28A5-4405-FCC3350B1E71}"/>
          </ac:spMkLst>
        </pc:spChg>
        <pc:spChg chg="mod">
          <ac:chgData name="テレメディカ Fujiki" userId="71a61da2d8b78357" providerId="LiveId" clId="{1CFA2F0E-1475-42C4-BED7-4409D97A9617}" dt="2024-11-26T02:49:21.287" v="3253" actId="207"/>
          <ac:spMkLst>
            <pc:docMk/>
            <pc:sldMk cId="268261965" sldId="337"/>
            <ac:spMk id="30" creationId="{DBBF6CE6-392B-8513-10C7-52AAA74CEA17}"/>
          </ac:spMkLst>
        </pc:spChg>
      </pc:sldChg>
      <pc:sldChg chg="addSp delSp modSp mod">
        <pc:chgData name="テレメディカ Fujiki" userId="71a61da2d8b78357" providerId="LiveId" clId="{1CFA2F0E-1475-42C4-BED7-4409D97A9617}" dt="2024-11-25T08:50:33.419" v="516" actId="1076"/>
        <pc:sldMkLst>
          <pc:docMk/>
          <pc:sldMk cId="3397101420" sldId="339"/>
        </pc:sldMkLst>
        <pc:spChg chg="del mod">
          <ac:chgData name="テレメディカ Fujiki" userId="71a61da2d8b78357" providerId="LiveId" clId="{1CFA2F0E-1475-42C4-BED7-4409D97A9617}" dt="2024-11-25T08:37:46.171" v="358" actId="478"/>
          <ac:spMkLst>
            <pc:docMk/>
            <pc:sldMk cId="3397101420" sldId="339"/>
            <ac:spMk id="2" creationId="{D55DAF22-2AF8-64A8-D63F-DEB2D7CC698F}"/>
          </ac:spMkLst>
        </pc:spChg>
        <pc:spChg chg="del mod">
          <ac:chgData name="テレメディカ Fujiki" userId="71a61da2d8b78357" providerId="LiveId" clId="{1CFA2F0E-1475-42C4-BED7-4409D97A9617}" dt="2024-11-25T08:37:46.171" v="358" actId="478"/>
          <ac:spMkLst>
            <pc:docMk/>
            <pc:sldMk cId="3397101420" sldId="339"/>
            <ac:spMk id="3" creationId="{E35E82CB-DA4B-BE5E-A4BA-B7342350F8CF}"/>
          </ac:spMkLst>
        </pc:spChg>
        <pc:spChg chg="del mod">
          <ac:chgData name="テレメディカ Fujiki" userId="71a61da2d8b78357" providerId="LiveId" clId="{1CFA2F0E-1475-42C4-BED7-4409D97A9617}" dt="2024-11-25T08:21:17.816" v="87" actId="478"/>
          <ac:spMkLst>
            <pc:docMk/>
            <pc:sldMk cId="3397101420" sldId="339"/>
            <ac:spMk id="5" creationId="{B7CAB97A-7BC9-C7AB-BF07-A87A46BE4B73}"/>
          </ac:spMkLst>
        </pc:spChg>
        <pc:spChg chg="add mod">
          <ac:chgData name="テレメディカ Fujiki" userId="71a61da2d8b78357" providerId="LiveId" clId="{1CFA2F0E-1475-42C4-BED7-4409D97A9617}" dt="2024-11-25T08:21:18.145" v="88"/>
          <ac:spMkLst>
            <pc:docMk/>
            <pc:sldMk cId="3397101420" sldId="339"/>
            <ac:spMk id="9" creationId="{AE18A9C5-8091-D7AF-8C6E-CC850798568E}"/>
          </ac:spMkLst>
        </pc:spChg>
        <pc:spChg chg="add mod">
          <ac:chgData name="テレメディカ Fujiki" userId="71a61da2d8b78357" providerId="LiveId" clId="{1CFA2F0E-1475-42C4-BED7-4409D97A9617}" dt="2024-11-25T08:42:05.811" v="451"/>
          <ac:spMkLst>
            <pc:docMk/>
            <pc:sldMk cId="3397101420" sldId="339"/>
            <ac:spMk id="10" creationId="{DF1BFDC7-A1F3-2BDD-43A2-EF581E6F1680}"/>
          </ac:spMkLst>
        </pc:spChg>
        <pc:spChg chg="mod">
          <ac:chgData name="テレメディカ Fujiki" userId="71a61da2d8b78357" providerId="LiveId" clId="{1CFA2F0E-1475-42C4-BED7-4409D97A9617}" dt="2024-11-25T08:25:14.278" v="185" actId="14100"/>
          <ac:spMkLst>
            <pc:docMk/>
            <pc:sldMk cId="3397101420" sldId="339"/>
            <ac:spMk id="11" creationId="{E3E3045D-55B2-4A6A-3579-FC687646BE78}"/>
          </ac:spMkLst>
        </pc:spChg>
        <pc:spChg chg="add mod">
          <ac:chgData name="テレメディカ Fujiki" userId="71a61da2d8b78357" providerId="LiveId" clId="{1CFA2F0E-1475-42C4-BED7-4409D97A9617}" dt="2024-11-25T08:42:05.811" v="451"/>
          <ac:spMkLst>
            <pc:docMk/>
            <pc:sldMk cId="3397101420" sldId="339"/>
            <ac:spMk id="12" creationId="{4E24898F-4B66-AB83-8001-26DD630F3FB1}"/>
          </ac:spMkLst>
        </pc:spChg>
        <pc:spChg chg="mod">
          <ac:chgData name="テレメディカ Fujiki" userId="71a61da2d8b78357" providerId="LiveId" clId="{1CFA2F0E-1475-42C4-BED7-4409D97A9617}" dt="2024-11-25T08:25:46.129" v="189" actId="404"/>
          <ac:spMkLst>
            <pc:docMk/>
            <pc:sldMk cId="3397101420" sldId="339"/>
            <ac:spMk id="14" creationId="{3F6372E1-06EE-8AED-7A60-406567B9F628}"/>
          </ac:spMkLst>
        </pc:spChg>
        <pc:spChg chg="mod">
          <ac:chgData name="テレメディカ Fujiki" userId="71a61da2d8b78357" providerId="LiveId" clId="{1CFA2F0E-1475-42C4-BED7-4409D97A9617}" dt="2024-11-25T08:15:09.820" v="3"/>
          <ac:spMkLst>
            <pc:docMk/>
            <pc:sldMk cId="3397101420" sldId="339"/>
            <ac:spMk id="18" creationId="{7AD664CC-E338-E5D9-4D2A-221B2B950C53}"/>
          </ac:spMkLst>
        </pc:spChg>
        <pc:spChg chg="mod">
          <ac:chgData name="テレメディカ Fujiki" userId="71a61da2d8b78357" providerId="LiveId" clId="{1CFA2F0E-1475-42C4-BED7-4409D97A9617}" dt="2024-11-25T08:42:10.072" v="452" actId="1076"/>
          <ac:spMkLst>
            <pc:docMk/>
            <pc:sldMk cId="3397101420" sldId="339"/>
            <ac:spMk id="24" creationId="{7E39928B-B066-C3F5-BD4B-E3D711BD2333}"/>
          </ac:spMkLst>
        </pc:spChg>
        <pc:picChg chg="add mod">
          <ac:chgData name="テレメディカ Fujiki" userId="71a61da2d8b78357" providerId="LiveId" clId="{1CFA2F0E-1475-42C4-BED7-4409D97A9617}" dt="2024-11-25T08:50:33.419" v="516" actId="1076"/>
          <ac:picMkLst>
            <pc:docMk/>
            <pc:sldMk cId="3397101420" sldId="339"/>
            <ac:picMk id="15" creationId="{D0B76396-797C-0319-70C2-491F17E00D64}"/>
          </ac:picMkLst>
        </pc:picChg>
        <pc:picChg chg="del">
          <ac:chgData name="テレメディカ Fujiki" userId="71a61da2d8b78357" providerId="LiveId" clId="{1CFA2F0E-1475-42C4-BED7-4409D97A9617}" dt="2024-11-25T08:50:29.833" v="514" actId="478"/>
          <ac:picMkLst>
            <pc:docMk/>
            <pc:sldMk cId="3397101420" sldId="339"/>
            <ac:picMk id="23" creationId="{3B771236-1390-989A-578D-6E712F206722}"/>
          </ac:picMkLst>
        </pc:picChg>
      </pc:sldChg>
    </pc:docChg>
  </pc:docChgLst>
  <pc:docChgLst>
    <pc:chgData name="テレメディカ Fujiki" userId="71a61da2d8b78357" providerId="LiveId" clId="{1A0FBDB6-73AA-4FFC-91F1-61387C787941}"/>
    <pc:docChg chg="custSel delSld modSld delSection modSection">
      <pc:chgData name="テレメディカ Fujiki" userId="71a61da2d8b78357" providerId="LiveId" clId="{1A0FBDB6-73AA-4FFC-91F1-61387C787941}" dt="2024-11-25T05:28:22.570" v="1779" actId="1076"/>
      <pc:docMkLst>
        <pc:docMk/>
      </pc:docMkLst>
      <pc:sldChg chg="addSp modSp mod">
        <pc:chgData name="テレメディカ Fujiki" userId="71a61da2d8b78357" providerId="LiveId" clId="{1A0FBDB6-73AA-4FFC-91F1-61387C787941}" dt="2024-11-25T04:41:06.051" v="1123" actId="1036"/>
        <pc:sldMkLst>
          <pc:docMk/>
          <pc:sldMk cId="265159361" sldId="256"/>
        </pc:sldMkLst>
        <pc:picChg chg="add mod">
          <ac:chgData name="テレメディカ Fujiki" userId="71a61da2d8b78357" providerId="LiveId" clId="{1A0FBDB6-73AA-4FFC-91F1-61387C787941}" dt="2024-11-25T04:41:06.051" v="1123" actId="1036"/>
          <ac:picMkLst>
            <pc:docMk/>
            <pc:sldMk cId="265159361" sldId="256"/>
            <ac:picMk id="10" creationId="{57C76E3B-1C7B-14B1-F4DB-1E266E9E44B0}"/>
          </ac:picMkLst>
        </pc:picChg>
        <pc:picChg chg="mod">
          <ac:chgData name="テレメディカ Fujiki" userId="71a61da2d8b78357" providerId="LiveId" clId="{1A0FBDB6-73AA-4FFC-91F1-61387C787941}" dt="2024-11-25T04:40:26.108" v="1110" actId="1076"/>
          <ac:picMkLst>
            <pc:docMk/>
            <pc:sldMk cId="265159361" sldId="256"/>
            <ac:picMk id="16" creationId="{61B9D443-6F5A-89D9-E57A-F6853016836B}"/>
          </ac:picMkLst>
        </pc:picChg>
      </pc:sldChg>
      <pc:sldChg chg="modSp mod">
        <pc:chgData name="テレメディカ Fujiki" userId="71a61da2d8b78357" providerId="LiveId" clId="{1A0FBDB6-73AA-4FFC-91F1-61387C787941}" dt="2024-11-25T05:28:22.570" v="1779" actId="1076"/>
        <pc:sldMkLst>
          <pc:docMk/>
          <pc:sldMk cId="481370521" sldId="260"/>
        </pc:sldMkLst>
        <pc:spChg chg="mod">
          <ac:chgData name="テレメディカ Fujiki" userId="71a61da2d8b78357" providerId="LiveId" clId="{1A0FBDB6-73AA-4FFC-91F1-61387C787941}" dt="2024-11-25T04:23:11.859" v="174" actId="108"/>
          <ac:spMkLst>
            <pc:docMk/>
            <pc:sldMk cId="481370521" sldId="260"/>
            <ac:spMk id="2" creationId="{87006542-3D9A-F5D9-86C2-373D12556084}"/>
          </ac:spMkLst>
        </pc:spChg>
        <pc:spChg chg="mod">
          <ac:chgData name="テレメディカ Fujiki" userId="71a61da2d8b78357" providerId="LiveId" clId="{1A0FBDB6-73AA-4FFC-91F1-61387C787941}" dt="2024-11-25T05:28:22.570" v="1779" actId="1076"/>
          <ac:spMkLst>
            <pc:docMk/>
            <pc:sldMk cId="481370521" sldId="260"/>
            <ac:spMk id="3" creationId="{36E77CC8-CCAC-74FB-9E4E-B5225C61AD2F}"/>
          </ac:spMkLst>
        </pc:spChg>
        <pc:spChg chg="mod">
          <ac:chgData name="テレメディカ Fujiki" userId="71a61da2d8b78357" providerId="LiveId" clId="{1A0FBDB6-73AA-4FFC-91F1-61387C787941}" dt="2024-11-25T05:28:16.463" v="1778" actId="1076"/>
          <ac:spMkLst>
            <pc:docMk/>
            <pc:sldMk cId="481370521" sldId="260"/>
            <ac:spMk id="7" creationId="{7E4C5D08-C4AA-EB94-8429-9E597676A802}"/>
          </ac:spMkLst>
        </pc:spChg>
      </pc:sldChg>
      <pc:sldChg chg="addSp delSp modSp mod">
        <pc:chgData name="テレメディカ Fujiki" userId="71a61da2d8b78357" providerId="LiveId" clId="{1A0FBDB6-73AA-4FFC-91F1-61387C787941}" dt="2024-11-25T04:30:28.577" v="927"/>
        <pc:sldMkLst>
          <pc:docMk/>
          <pc:sldMk cId="1002276627" sldId="270"/>
        </pc:sldMkLst>
        <pc:spChg chg="add del mod">
          <ac:chgData name="テレメディカ Fujiki" userId="71a61da2d8b78357" providerId="LiveId" clId="{1A0FBDB6-73AA-4FFC-91F1-61387C787941}" dt="2024-11-25T04:28:26.324" v="873" actId="478"/>
          <ac:spMkLst>
            <pc:docMk/>
            <pc:sldMk cId="1002276627" sldId="270"/>
            <ac:spMk id="2" creationId="{7860A97D-1533-84EB-6344-325BE9A8555A}"/>
          </ac:spMkLst>
        </pc:spChg>
        <pc:spChg chg="add mod">
          <ac:chgData name="テレメディカ Fujiki" userId="71a61da2d8b78357" providerId="LiveId" clId="{1A0FBDB6-73AA-4FFC-91F1-61387C787941}" dt="2024-11-25T04:30:06.403" v="926" actId="1076"/>
          <ac:spMkLst>
            <pc:docMk/>
            <pc:sldMk cId="1002276627" sldId="270"/>
            <ac:spMk id="3" creationId="{F48B1E60-F2CC-516B-83D2-49BF0F6CF9FB}"/>
          </ac:spMkLst>
        </pc:spChg>
        <pc:spChg chg="add mod">
          <ac:chgData name="テレメディカ Fujiki" userId="71a61da2d8b78357" providerId="LiveId" clId="{1A0FBDB6-73AA-4FFC-91F1-61387C787941}" dt="2024-11-25T04:30:28.577" v="927"/>
          <ac:spMkLst>
            <pc:docMk/>
            <pc:sldMk cId="1002276627" sldId="270"/>
            <ac:spMk id="5" creationId="{02257191-2450-209E-096C-D0C54CF22871}"/>
          </ac:spMkLst>
        </pc:spChg>
        <pc:spChg chg="del mod">
          <ac:chgData name="テレメディカ Fujiki" userId="71a61da2d8b78357" providerId="LiveId" clId="{1A0FBDB6-73AA-4FFC-91F1-61387C787941}" dt="2024-11-25T04:28:39.395" v="881" actId="478"/>
          <ac:spMkLst>
            <pc:docMk/>
            <pc:sldMk cId="1002276627" sldId="270"/>
            <ac:spMk id="6" creationId="{672FD2CF-B2F4-8C55-1D3C-F181BD2E4331}"/>
          </ac:spMkLst>
        </pc:spChg>
        <pc:spChg chg="add mod">
          <ac:chgData name="テレメディカ Fujiki" userId="71a61da2d8b78357" providerId="LiveId" clId="{1A0FBDB6-73AA-4FFC-91F1-61387C787941}" dt="2024-11-25T04:30:28.577" v="927"/>
          <ac:spMkLst>
            <pc:docMk/>
            <pc:sldMk cId="1002276627" sldId="270"/>
            <ac:spMk id="9" creationId="{517D4079-916A-5830-10DB-2FE2CBAFA006}"/>
          </ac:spMkLst>
        </pc:spChg>
        <pc:spChg chg="add mod">
          <ac:chgData name="テレメディカ Fujiki" userId="71a61da2d8b78357" providerId="LiveId" clId="{1A0FBDB6-73AA-4FFC-91F1-61387C787941}" dt="2024-11-25T04:30:28.577" v="927"/>
          <ac:spMkLst>
            <pc:docMk/>
            <pc:sldMk cId="1002276627" sldId="270"/>
            <ac:spMk id="10" creationId="{04E2C371-BBE6-64B2-CB50-42D5C1249FFC}"/>
          </ac:spMkLst>
        </pc:spChg>
        <pc:grpChg chg="mod">
          <ac:chgData name="テレメディカ Fujiki" userId="71a61da2d8b78357" providerId="LiveId" clId="{1A0FBDB6-73AA-4FFC-91F1-61387C787941}" dt="2024-11-25T04:29:22.955" v="911" actId="1036"/>
          <ac:grpSpMkLst>
            <pc:docMk/>
            <pc:sldMk cId="1002276627" sldId="270"/>
            <ac:grpSpMk id="8" creationId="{34AF4F65-C68F-D0A4-14C2-A680D16038DD}"/>
          </ac:grpSpMkLst>
        </pc:grpChg>
      </pc:sldChg>
      <pc:sldChg chg="delSp mod">
        <pc:chgData name="テレメディカ Fujiki" userId="71a61da2d8b78357" providerId="LiveId" clId="{1A0FBDB6-73AA-4FFC-91F1-61387C787941}" dt="2024-11-25T04:40:14.279" v="1107" actId="21"/>
        <pc:sldMkLst>
          <pc:docMk/>
          <pc:sldMk cId="3116668545" sldId="271"/>
        </pc:sldMkLst>
        <pc:picChg chg="del">
          <ac:chgData name="テレメディカ Fujiki" userId="71a61da2d8b78357" providerId="LiveId" clId="{1A0FBDB6-73AA-4FFC-91F1-61387C787941}" dt="2024-11-25T04:40:14.279" v="1107" actId="21"/>
          <ac:picMkLst>
            <pc:docMk/>
            <pc:sldMk cId="3116668545" sldId="271"/>
            <ac:picMk id="18" creationId="{57C76E3B-1C7B-14B1-F4DB-1E266E9E44B0}"/>
          </ac:picMkLst>
        </pc:picChg>
      </pc:sldChg>
      <pc:sldChg chg="addSp delSp modSp mod">
        <pc:chgData name="テレメディカ Fujiki" userId="71a61da2d8b78357" providerId="LiveId" clId="{1A0FBDB6-73AA-4FFC-91F1-61387C787941}" dt="2024-11-25T04:46:31.407" v="1274" actId="1582"/>
        <pc:sldMkLst>
          <pc:docMk/>
          <pc:sldMk cId="4121586718" sldId="272"/>
        </pc:sldMkLst>
        <pc:spChg chg="add del mod">
          <ac:chgData name="テレメディカ Fujiki" userId="71a61da2d8b78357" providerId="LiveId" clId="{1A0FBDB6-73AA-4FFC-91F1-61387C787941}" dt="2024-11-25T04:45:14.837" v="1265" actId="478"/>
          <ac:spMkLst>
            <pc:docMk/>
            <pc:sldMk cId="4121586718" sldId="272"/>
            <ac:spMk id="5" creationId="{D2F1A0CD-B5EF-46E4-B973-B1230138CC01}"/>
          </ac:spMkLst>
        </pc:spChg>
        <pc:spChg chg="add mod ord">
          <ac:chgData name="テレメディカ Fujiki" userId="71a61da2d8b78357" providerId="LiveId" clId="{1A0FBDB6-73AA-4FFC-91F1-61387C787941}" dt="2024-11-25T04:46:31.407" v="1274" actId="1582"/>
          <ac:spMkLst>
            <pc:docMk/>
            <pc:sldMk cId="4121586718" sldId="272"/>
            <ac:spMk id="6" creationId="{CF76D7A6-2C02-C5DC-5B8E-C25CE0C05B97}"/>
          </ac:spMkLst>
        </pc:spChg>
      </pc:sldChg>
      <pc:sldChg chg="addSp modSp mod">
        <pc:chgData name="テレメディカ Fujiki" userId="71a61da2d8b78357" providerId="LiveId" clId="{1A0FBDB6-73AA-4FFC-91F1-61387C787941}" dt="2024-11-25T04:47:38.731" v="1448" actId="20577"/>
        <pc:sldMkLst>
          <pc:docMk/>
          <pc:sldMk cId="2781109790" sldId="273"/>
        </pc:sldMkLst>
        <pc:spChg chg="add mod">
          <ac:chgData name="テレメディカ Fujiki" userId="71a61da2d8b78357" providerId="LiveId" clId="{1A0FBDB6-73AA-4FFC-91F1-61387C787941}" dt="2024-11-25T04:47:38.731" v="1448" actId="20577"/>
          <ac:spMkLst>
            <pc:docMk/>
            <pc:sldMk cId="2781109790" sldId="273"/>
            <ac:spMk id="4" creationId="{87E7BE4C-DEE3-CC12-E01C-09A6052C4EA4}"/>
          </ac:spMkLst>
        </pc:spChg>
      </pc:sldChg>
      <pc:sldChg chg="addSp modSp mod">
        <pc:chgData name="テレメディカ Fujiki" userId="71a61da2d8b78357" providerId="LiveId" clId="{1A0FBDB6-73AA-4FFC-91F1-61387C787941}" dt="2024-11-25T04:48:28.097" v="1452" actId="20577"/>
        <pc:sldMkLst>
          <pc:docMk/>
          <pc:sldMk cId="3897927750" sldId="274"/>
        </pc:sldMkLst>
        <pc:spChg chg="add mod">
          <ac:chgData name="テレメディカ Fujiki" userId="71a61da2d8b78357" providerId="LiveId" clId="{1A0FBDB6-73AA-4FFC-91F1-61387C787941}" dt="2024-11-25T04:48:28.097" v="1452" actId="20577"/>
          <ac:spMkLst>
            <pc:docMk/>
            <pc:sldMk cId="3897927750" sldId="274"/>
            <ac:spMk id="4" creationId="{D0E4B1FD-F3FB-5833-241E-A8EAD1E55683}"/>
          </ac:spMkLst>
        </pc:spChg>
      </pc:sldChg>
      <pc:sldChg chg="addSp modSp mod">
        <pc:chgData name="テレメディカ Fujiki" userId="71a61da2d8b78357" providerId="LiveId" clId="{1A0FBDB6-73AA-4FFC-91F1-61387C787941}" dt="2024-11-25T04:52:51.012" v="1552" actId="1035"/>
        <pc:sldMkLst>
          <pc:docMk/>
          <pc:sldMk cId="1134930522" sldId="281"/>
        </pc:sldMkLst>
        <pc:spChg chg="mod">
          <ac:chgData name="テレメディカ Fujiki" userId="71a61da2d8b78357" providerId="LiveId" clId="{1A0FBDB6-73AA-4FFC-91F1-61387C787941}" dt="2024-11-25T04:52:40.368" v="1544" actId="1036"/>
          <ac:spMkLst>
            <pc:docMk/>
            <pc:sldMk cId="1134930522" sldId="281"/>
            <ac:spMk id="2" creationId="{84543F9C-76D8-3E8C-2671-4348B3837AB2}"/>
          </ac:spMkLst>
        </pc:spChg>
        <pc:spChg chg="mod">
          <ac:chgData name="テレメディカ Fujiki" userId="71a61da2d8b78357" providerId="LiveId" clId="{1A0FBDB6-73AA-4FFC-91F1-61387C787941}" dt="2024-11-25T04:52:51.012" v="1552" actId="1035"/>
          <ac:spMkLst>
            <pc:docMk/>
            <pc:sldMk cId="1134930522" sldId="281"/>
            <ac:spMk id="3" creationId="{399BAE04-C3AA-7C99-33D9-7738616E1280}"/>
          </ac:spMkLst>
        </pc:spChg>
        <pc:spChg chg="add mod">
          <ac:chgData name="テレメディカ Fujiki" userId="71a61da2d8b78357" providerId="LiveId" clId="{1A0FBDB6-73AA-4FFC-91F1-61387C787941}" dt="2024-11-25T04:52:18.455" v="1519" actId="20577"/>
          <ac:spMkLst>
            <pc:docMk/>
            <pc:sldMk cId="1134930522" sldId="281"/>
            <ac:spMk id="4" creationId="{95034A58-D33C-BD3D-A8F1-F63057B82A91}"/>
          </ac:spMkLst>
        </pc:spChg>
        <pc:spChg chg="mod">
          <ac:chgData name="テレメディカ Fujiki" userId="71a61da2d8b78357" providerId="LiveId" clId="{1A0FBDB6-73AA-4FFC-91F1-61387C787941}" dt="2024-11-25T04:52:40.368" v="1544" actId="1036"/>
          <ac:spMkLst>
            <pc:docMk/>
            <pc:sldMk cId="1134930522" sldId="281"/>
            <ac:spMk id="13" creationId="{1C4ADED1-5438-511C-F70D-35F0AEEFC0C9}"/>
          </ac:spMkLst>
        </pc:spChg>
        <pc:grpChg chg="mod">
          <ac:chgData name="テレメディカ Fujiki" userId="71a61da2d8b78357" providerId="LiveId" clId="{1A0FBDB6-73AA-4FFC-91F1-61387C787941}" dt="2024-11-25T04:52:51.012" v="1552" actId="1035"/>
          <ac:grpSpMkLst>
            <pc:docMk/>
            <pc:sldMk cId="1134930522" sldId="281"/>
            <ac:grpSpMk id="21" creationId="{9B8617DB-E705-7AC1-DE6A-7241775930FD}"/>
          </ac:grpSpMkLst>
        </pc:grpChg>
        <pc:picChg chg="mod ord">
          <ac:chgData name="テレメディカ Fujiki" userId="71a61da2d8b78357" providerId="LiveId" clId="{1A0FBDB6-73AA-4FFC-91F1-61387C787941}" dt="2024-11-25T04:51:37.564" v="1471" actId="1076"/>
          <ac:picMkLst>
            <pc:docMk/>
            <pc:sldMk cId="1134930522" sldId="281"/>
            <ac:picMk id="5" creationId="{9A7F88B7-7F46-6210-9A60-D6D25E395C46}"/>
          </ac:picMkLst>
        </pc:picChg>
        <pc:picChg chg="mod modCrop">
          <ac:chgData name="テレメディカ Fujiki" userId="71a61da2d8b78357" providerId="LiveId" clId="{1A0FBDB6-73AA-4FFC-91F1-61387C787941}" dt="2024-11-25T04:51:35.797" v="1470" actId="1076"/>
          <ac:picMkLst>
            <pc:docMk/>
            <pc:sldMk cId="1134930522" sldId="281"/>
            <ac:picMk id="20" creationId="{93368F63-FB1B-288D-DD45-DA1899792CCB}"/>
          </ac:picMkLst>
        </pc:picChg>
        <pc:picChg chg="mod">
          <ac:chgData name="テレメディカ Fujiki" userId="71a61da2d8b78357" providerId="LiveId" clId="{1A0FBDB6-73AA-4FFC-91F1-61387C787941}" dt="2024-11-25T04:52:51.012" v="1552" actId="1035"/>
          <ac:picMkLst>
            <pc:docMk/>
            <pc:sldMk cId="1134930522" sldId="281"/>
            <ac:picMk id="25602" creationId="{698F1A8A-E8A4-F039-33CD-CBFE2F18D2A0}"/>
          </ac:picMkLst>
        </pc:picChg>
      </pc:sldChg>
      <pc:sldChg chg="addSp delSp modSp mod">
        <pc:chgData name="テレメディカ Fujiki" userId="71a61da2d8b78357" providerId="LiveId" clId="{1A0FBDB6-73AA-4FFC-91F1-61387C787941}" dt="2024-11-25T04:54:30.215" v="1558" actId="478"/>
        <pc:sldMkLst>
          <pc:docMk/>
          <pc:sldMk cId="1724638009" sldId="282"/>
        </pc:sldMkLst>
        <pc:spChg chg="add del mod">
          <ac:chgData name="テレメディカ Fujiki" userId="71a61da2d8b78357" providerId="LiveId" clId="{1A0FBDB6-73AA-4FFC-91F1-61387C787941}" dt="2024-11-25T04:54:30.215" v="1558" actId="478"/>
          <ac:spMkLst>
            <pc:docMk/>
            <pc:sldMk cId="1724638009" sldId="282"/>
            <ac:spMk id="4" creationId="{A3AAFF78-5C24-3A97-BCF3-CEA61C162B49}"/>
          </ac:spMkLst>
        </pc:spChg>
      </pc:sldChg>
      <pc:sldChg chg="addSp delSp modSp mod">
        <pc:chgData name="テレメディカ Fujiki" userId="71a61da2d8b78357" providerId="LiveId" clId="{1A0FBDB6-73AA-4FFC-91F1-61387C787941}" dt="2024-11-25T04:54:27.628" v="1557" actId="478"/>
        <pc:sldMkLst>
          <pc:docMk/>
          <pc:sldMk cId="3717734902" sldId="283"/>
        </pc:sldMkLst>
        <pc:spChg chg="add del mod">
          <ac:chgData name="テレメディカ Fujiki" userId="71a61da2d8b78357" providerId="LiveId" clId="{1A0FBDB6-73AA-4FFC-91F1-61387C787941}" dt="2024-11-25T04:54:27.628" v="1557" actId="478"/>
          <ac:spMkLst>
            <pc:docMk/>
            <pc:sldMk cId="3717734902" sldId="283"/>
            <ac:spMk id="4" creationId="{CAF3BF65-0ABA-72C4-5B4F-5688A268902A}"/>
          </ac:spMkLst>
        </pc:spChg>
      </pc:sldChg>
      <pc:sldChg chg="addSp delSp modSp mod">
        <pc:chgData name="テレメディカ Fujiki" userId="71a61da2d8b78357" providerId="LiveId" clId="{1A0FBDB6-73AA-4FFC-91F1-61387C787941}" dt="2024-11-25T04:54:24.929" v="1556" actId="478"/>
        <pc:sldMkLst>
          <pc:docMk/>
          <pc:sldMk cId="4025201944" sldId="284"/>
        </pc:sldMkLst>
        <pc:spChg chg="add del mod">
          <ac:chgData name="テレメディカ Fujiki" userId="71a61da2d8b78357" providerId="LiveId" clId="{1A0FBDB6-73AA-4FFC-91F1-61387C787941}" dt="2024-11-25T04:54:24.929" v="1556" actId="478"/>
          <ac:spMkLst>
            <pc:docMk/>
            <pc:sldMk cId="4025201944" sldId="284"/>
            <ac:spMk id="4" creationId="{DE442A4A-6BEA-4BB8-1551-15D391777D8C}"/>
          </ac:spMkLst>
        </pc:spChg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590434176" sldId="29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46143156" sldId="296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348494966" sldId="297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270982005" sldId="298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4268376226" sldId="299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546922604" sldId="300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634497684" sldId="301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645570437" sldId="302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293863711" sldId="303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799366937" sldId="30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231861263" sldId="30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561736085" sldId="306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724484633" sldId="307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499401842" sldId="308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90830040" sldId="309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45150965" sldId="310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3842309510" sldId="311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1178579520" sldId="312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534996025" sldId="313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968404951" sldId="314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413377116" sldId="315"/>
        </pc:sldMkLst>
      </pc:sldChg>
      <pc:sldChg chg="del">
        <pc:chgData name="テレメディカ Fujiki" userId="71a61da2d8b78357" providerId="LiveId" clId="{1A0FBDB6-73AA-4FFC-91F1-61387C787941}" dt="2024-11-25T03:57:27.389" v="0" actId="18676"/>
        <pc:sldMkLst>
          <pc:docMk/>
          <pc:sldMk cId="2137527133" sldId="316"/>
        </pc:sldMkLst>
      </pc:sldChg>
      <pc:sldChg chg="modSp mod">
        <pc:chgData name="テレメディカ Fujiki" userId="71a61da2d8b78357" providerId="LiveId" clId="{1A0FBDB6-73AA-4FFC-91F1-61387C787941}" dt="2024-11-25T05:02:06.009" v="1564" actId="20577"/>
        <pc:sldMkLst>
          <pc:docMk/>
          <pc:sldMk cId="2050805894" sldId="319"/>
        </pc:sldMkLst>
        <pc:spChg chg="mod">
          <ac:chgData name="テレメディカ Fujiki" userId="71a61da2d8b78357" providerId="LiveId" clId="{1A0FBDB6-73AA-4FFC-91F1-61387C787941}" dt="2024-11-25T05:02:06.009" v="1564" actId="20577"/>
          <ac:spMkLst>
            <pc:docMk/>
            <pc:sldMk cId="2050805894" sldId="319"/>
            <ac:spMk id="4" creationId="{65C6C5F7-5D1E-7C26-9DD1-B4D6DCB14BE6}"/>
          </ac:spMkLst>
        </pc:spChg>
      </pc:sldChg>
      <pc:sldChg chg="modSp mod">
        <pc:chgData name="テレメディカ Fujiki" userId="71a61da2d8b78357" providerId="LiveId" clId="{1A0FBDB6-73AA-4FFC-91F1-61387C787941}" dt="2024-11-25T05:10:46.645" v="1572" actId="6549"/>
        <pc:sldMkLst>
          <pc:docMk/>
          <pc:sldMk cId="2852791200" sldId="335"/>
        </pc:sldMkLst>
        <pc:spChg chg="mod">
          <ac:chgData name="テレメディカ Fujiki" userId="71a61da2d8b78357" providerId="LiveId" clId="{1A0FBDB6-73AA-4FFC-91F1-61387C787941}" dt="2024-11-25T05:10:46.645" v="1572" actId="6549"/>
          <ac:spMkLst>
            <pc:docMk/>
            <pc:sldMk cId="2852791200" sldId="335"/>
            <ac:spMk id="19" creationId="{CCE678F6-DAFF-6588-0AD9-6395320EA454}"/>
          </ac:spMkLst>
        </pc:spChg>
      </pc:sldChg>
      <pc:sldChg chg="addSp modSp mod">
        <pc:chgData name="テレメディカ Fujiki" userId="71a61da2d8b78357" providerId="LiveId" clId="{1A0FBDB6-73AA-4FFC-91F1-61387C787941}" dt="2024-11-25T05:23:35.104" v="1777" actId="6549"/>
        <pc:sldMkLst>
          <pc:docMk/>
          <pc:sldMk cId="268261965" sldId="337"/>
        </pc:sldMkLst>
        <pc:spChg chg="add mod">
          <ac:chgData name="テレメディカ Fujiki" userId="71a61da2d8b78357" providerId="LiveId" clId="{1A0FBDB6-73AA-4FFC-91F1-61387C787941}" dt="2024-11-25T05:23:35.104" v="1777" actId="6549"/>
          <ac:spMkLst>
            <pc:docMk/>
            <pc:sldMk cId="268261965" sldId="337"/>
            <ac:spMk id="20" creationId="{7AEFD627-9CA5-3541-601C-EEE2DEA469E9}"/>
          </ac:spMkLst>
        </pc:spChg>
      </pc:sldChg>
      <pc:sldChg chg="modSp mod">
        <pc:chgData name="テレメディカ Fujiki" userId="71a61da2d8b78357" providerId="LiveId" clId="{1A0FBDB6-73AA-4FFC-91F1-61387C787941}" dt="2024-11-25T04:15:44.557" v="29" actId="208"/>
        <pc:sldMkLst>
          <pc:docMk/>
          <pc:sldMk cId="3397101420" sldId="339"/>
        </pc:sldMkLst>
        <pc:spChg chg="mod">
          <ac:chgData name="テレメディカ Fujiki" userId="71a61da2d8b78357" providerId="LiveId" clId="{1A0FBDB6-73AA-4FFC-91F1-61387C787941}" dt="2024-11-25T04:15:44.557" v="29" actId="208"/>
          <ac:spMkLst>
            <pc:docMk/>
            <pc:sldMk cId="3397101420" sldId="339"/>
            <ac:spMk id="14" creationId="{3F6372E1-06EE-8AED-7A60-406567B9F628}"/>
          </ac:spMkLst>
        </pc:spChg>
      </pc:sldChg>
    </pc:docChg>
  </pc:docChgLst>
  <pc:docChgLst>
    <pc:chgData name="テレメディカ Fujiki" userId="71a61da2d8b78357" providerId="LiveId" clId="{AB77D0DC-114B-4EF0-9F5C-A157FB3AA4B5}"/>
    <pc:docChg chg="custSel addSld delSld modSld sldOrd modSection">
      <pc:chgData name="テレメディカ Fujiki" userId="71a61da2d8b78357" providerId="LiveId" clId="{AB77D0DC-114B-4EF0-9F5C-A157FB3AA4B5}" dt="2024-11-25T08:08:31.091" v="83" actId="47"/>
      <pc:docMkLst>
        <pc:docMk/>
      </pc:docMkLst>
      <pc:sldChg chg="modSp mod">
        <pc:chgData name="テレメディカ Fujiki" userId="71a61da2d8b78357" providerId="LiveId" clId="{AB77D0DC-114B-4EF0-9F5C-A157FB3AA4B5}" dt="2024-11-25T06:03:41.406" v="7" actId="1076"/>
        <pc:sldMkLst>
          <pc:docMk/>
          <pc:sldMk cId="265159361" sldId="256"/>
        </pc:sldMkLst>
        <pc:spChg chg="mod">
          <ac:chgData name="テレメディカ Fujiki" userId="71a61da2d8b78357" providerId="LiveId" clId="{AB77D0DC-114B-4EF0-9F5C-A157FB3AA4B5}" dt="2024-11-25T06:03:41.406" v="7" actId="1076"/>
          <ac:spMkLst>
            <pc:docMk/>
            <pc:sldMk cId="265159361" sldId="256"/>
            <ac:spMk id="15" creationId="{52DA8ACF-DD33-49A0-EB32-275282F29561}"/>
          </ac:spMkLst>
        </pc:spChg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4087451207" sldId="257"/>
        </pc:sldMkLst>
      </pc:sldChg>
      <pc:sldChg chg="addSp delSp modSp mod ord">
        <pc:chgData name="テレメディカ Fujiki" userId="71a61da2d8b78357" providerId="LiveId" clId="{AB77D0DC-114B-4EF0-9F5C-A157FB3AA4B5}" dt="2024-11-25T06:03:51.281" v="10"/>
        <pc:sldMkLst>
          <pc:docMk/>
          <pc:sldMk cId="3373020154" sldId="261"/>
        </pc:sldMkLst>
        <pc:spChg chg="del">
          <ac:chgData name="テレメディカ Fujiki" userId="71a61da2d8b78357" providerId="LiveId" clId="{AB77D0DC-114B-4EF0-9F5C-A157FB3AA4B5}" dt="2024-11-25T06:03:51.088" v="9" actId="478"/>
          <ac:spMkLst>
            <pc:docMk/>
            <pc:sldMk cId="3373020154" sldId="261"/>
            <ac:spMk id="7" creationId="{EACB5BCE-434E-4314-E6AF-6F55391905CC}"/>
          </ac:spMkLst>
        </pc:spChg>
        <pc:spChg chg="add mod">
          <ac:chgData name="テレメディカ Fujiki" userId="71a61da2d8b78357" providerId="LiveId" clId="{AB77D0DC-114B-4EF0-9F5C-A157FB3AA4B5}" dt="2024-11-25T06:03:51.281" v="10"/>
          <ac:spMkLst>
            <pc:docMk/>
            <pc:sldMk cId="3373020154" sldId="261"/>
            <ac:spMk id="9" creationId="{ED8517FB-4B3D-C4AC-C153-240571076A3C}"/>
          </ac:spMkLst>
        </pc:spChg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3454207" sldId="262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68579243" sldId="26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62671114" sldId="264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366082314" sldId="26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8312325" sldId="266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58439684" sldId="267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943009693" sldId="268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689364846" sldId="318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50805894" sldId="319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087871677" sldId="320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3755295736" sldId="32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476196552" sldId="32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20986895" sldId="327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3929148055" sldId="329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288468163" sldId="331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1163256655" sldId="333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852791200" sldId="335"/>
        </pc:sldMkLst>
      </pc:sldChg>
      <pc:sldChg chg="ord">
        <pc:chgData name="テレメディカ Fujiki" userId="71a61da2d8b78357" providerId="LiveId" clId="{AB77D0DC-114B-4EF0-9F5C-A157FB3AA4B5}" dt="2024-11-25T05:40:35.442" v="1"/>
        <pc:sldMkLst>
          <pc:docMk/>
          <pc:sldMk cId="268261965" sldId="337"/>
        </pc:sldMkLst>
      </pc:sldChg>
      <pc:sldChg chg="addSp modSp">
        <pc:chgData name="テレメディカ Fujiki" userId="71a61da2d8b78357" providerId="LiveId" clId="{AB77D0DC-114B-4EF0-9F5C-A157FB3AA4B5}" dt="2024-11-25T06:03:46.219" v="8"/>
        <pc:sldMkLst>
          <pc:docMk/>
          <pc:sldMk cId="3397101420" sldId="339"/>
        </pc:sldMkLst>
        <pc:spChg chg="add mod">
          <ac:chgData name="テレメディカ Fujiki" userId="71a61da2d8b78357" providerId="LiveId" clId="{AB77D0DC-114B-4EF0-9F5C-A157FB3AA4B5}" dt="2024-11-25T06:03:46.219" v="8"/>
          <ac:spMkLst>
            <pc:docMk/>
            <pc:sldMk cId="3397101420" sldId="339"/>
            <ac:spMk id="6" creationId="{713EB84A-6CCD-29EA-6510-F6C35A72ADE3}"/>
          </ac:spMkLst>
        </pc:spChg>
      </pc:sldChg>
      <pc:sldChg chg="addSp delSp modSp add del mod modShow">
        <pc:chgData name="テレメディカ Fujiki" userId="71a61da2d8b78357" providerId="LiveId" clId="{AB77D0DC-114B-4EF0-9F5C-A157FB3AA4B5}" dt="2024-11-25T08:08:31.091" v="83" actId="47"/>
        <pc:sldMkLst>
          <pc:docMk/>
          <pc:sldMk cId="1369058995" sldId="340"/>
        </pc:sldMkLst>
        <pc:spChg chg="del mod">
          <ac:chgData name="テレメディカ Fujiki" userId="71a61da2d8b78357" providerId="LiveId" clId="{AB77D0DC-114B-4EF0-9F5C-A157FB3AA4B5}" dt="2024-11-25T07:13:30.501" v="57" actId="478"/>
          <ac:spMkLst>
            <pc:docMk/>
            <pc:sldMk cId="1369058995" sldId="340"/>
            <ac:spMk id="2" creationId="{A0E85280-1EB2-A042-3A85-C717D06CDB7D}"/>
          </ac:spMkLst>
        </pc:spChg>
        <pc:spChg chg="add mod">
          <ac:chgData name="テレメディカ Fujiki" userId="71a61da2d8b78357" providerId="LiveId" clId="{AB77D0DC-114B-4EF0-9F5C-A157FB3AA4B5}" dt="2024-11-25T07:13:57.647" v="75" actId="1035"/>
          <ac:spMkLst>
            <pc:docMk/>
            <pc:sldMk cId="1369058995" sldId="340"/>
            <ac:spMk id="3" creationId="{4039119F-33D2-D49E-E96C-F1C28AE762AD}"/>
          </ac:spMkLst>
        </pc:spChg>
        <pc:spChg chg="mod">
          <ac:chgData name="テレメディカ Fujiki" userId="71a61da2d8b78357" providerId="LiveId" clId="{AB77D0DC-114B-4EF0-9F5C-A157FB3AA4B5}" dt="2024-11-25T07:14:04.664" v="76" actId="14100"/>
          <ac:spMkLst>
            <pc:docMk/>
            <pc:sldMk cId="1369058995" sldId="340"/>
            <ac:spMk id="5" creationId="{3354E246-FC05-B2D8-2C81-044B9B3B74DD}"/>
          </ac:spMkLst>
        </pc:spChg>
        <pc:spChg chg="mod">
          <ac:chgData name="テレメディカ Fujiki" userId="71a61da2d8b78357" providerId="LiveId" clId="{AB77D0DC-114B-4EF0-9F5C-A157FB3AA4B5}" dt="2024-11-25T07:13:49.164" v="71" actId="1035"/>
          <ac:spMkLst>
            <pc:docMk/>
            <pc:sldMk cId="1369058995" sldId="340"/>
            <ac:spMk id="6" creationId="{CE9ECC54-B96D-0C3B-EF9D-AE3880FDF2B1}"/>
          </ac:spMkLst>
        </pc:spChg>
        <pc:spChg chg="mod">
          <ac:chgData name="テレメディカ Fujiki" userId="71a61da2d8b78357" providerId="LiveId" clId="{AB77D0DC-114B-4EF0-9F5C-A157FB3AA4B5}" dt="2024-11-25T07:14:09.382" v="77" actId="14100"/>
          <ac:spMkLst>
            <pc:docMk/>
            <pc:sldMk cId="1369058995" sldId="340"/>
            <ac:spMk id="7" creationId="{1DA3869B-D9F2-27F2-13B6-37301BDF6349}"/>
          </ac:spMkLst>
        </pc:spChg>
        <pc:spChg chg="add mod">
          <ac:chgData name="テレメディカ Fujiki" userId="71a61da2d8b78357" providerId="LiveId" clId="{AB77D0DC-114B-4EF0-9F5C-A157FB3AA4B5}" dt="2024-11-25T07:13:57.647" v="75" actId="1035"/>
          <ac:spMkLst>
            <pc:docMk/>
            <pc:sldMk cId="1369058995" sldId="340"/>
            <ac:spMk id="8" creationId="{7028A459-1A2E-A9CA-8C2D-443BEAF388C1}"/>
          </ac:spMkLst>
        </pc:spChg>
        <pc:spChg chg="mod">
          <ac:chgData name="テレメディカ Fujiki" userId="71a61da2d8b78357" providerId="LiveId" clId="{AB77D0DC-114B-4EF0-9F5C-A157FB3AA4B5}" dt="2024-11-25T07:11:12.828" v="23" actId="6549"/>
          <ac:spMkLst>
            <pc:docMk/>
            <pc:sldMk cId="1369058995" sldId="340"/>
            <ac:spMk id="12" creationId="{2D75D727-D8D9-E36C-6D26-CDD15AAB46C1}"/>
          </ac:spMkLst>
        </pc:spChg>
        <pc:spChg chg="del mod">
          <ac:chgData name="テレメディカ Fujiki" userId="71a61da2d8b78357" providerId="LiveId" clId="{AB77D0DC-114B-4EF0-9F5C-A157FB3AA4B5}" dt="2024-11-25T07:12:29.929" v="46" actId="478"/>
          <ac:spMkLst>
            <pc:docMk/>
            <pc:sldMk cId="1369058995" sldId="340"/>
            <ac:spMk id="13" creationId="{BD803768-6A6F-0EC1-2BAD-B2534D2C3D9F}"/>
          </ac:spMkLst>
        </pc:spChg>
        <pc:spChg chg="del">
          <ac:chgData name="テレメディカ Fujiki" userId="71a61da2d8b78357" providerId="LiveId" clId="{AB77D0DC-114B-4EF0-9F5C-A157FB3AA4B5}" dt="2024-11-25T07:10:23.024" v="12" actId="478"/>
          <ac:spMkLst>
            <pc:docMk/>
            <pc:sldMk cId="1369058995" sldId="340"/>
            <ac:spMk id="14" creationId="{7C0DDAC2-BFD2-9FDC-0FFE-848B7480CC5A}"/>
          </ac:spMkLst>
        </pc:spChg>
        <pc:spChg chg="add del mod">
          <ac:chgData name="テレメディカ Fujiki" userId="71a61da2d8b78357" providerId="LiveId" clId="{AB77D0DC-114B-4EF0-9F5C-A157FB3AA4B5}" dt="2024-11-25T07:13:32.155" v="58" actId="478"/>
          <ac:spMkLst>
            <pc:docMk/>
            <pc:sldMk cId="1369058995" sldId="340"/>
            <ac:spMk id="15" creationId="{3D4532B4-62A6-F2D2-4B99-C901B126046D}"/>
          </ac:spMkLst>
        </pc:spChg>
        <pc:picChg chg="mod">
          <ac:chgData name="テレメディカ Fujiki" userId="71a61da2d8b78357" providerId="LiveId" clId="{AB77D0DC-114B-4EF0-9F5C-A157FB3AA4B5}" dt="2024-11-25T07:13:53.215" v="73" actId="1035"/>
          <ac:picMkLst>
            <pc:docMk/>
            <pc:sldMk cId="1369058995" sldId="340"/>
            <ac:picMk id="4" creationId="{326E6F48-C4BC-E39D-A30F-6ED863A8A794}"/>
          </ac:picMkLst>
        </pc:picChg>
        <pc:picChg chg="mod">
          <ac:chgData name="テレメディカ Fujiki" userId="71a61da2d8b78357" providerId="LiveId" clId="{AB77D0DC-114B-4EF0-9F5C-A157FB3AA4B5}" dt="2024-11-25T07:13:49.164" v="71" actId="1035"/>
          <ac:picMkLst>
            <pc:docMk/>
            <pc:sldMk cId="1369058995" sldId="340"/>
            <ac:picMk id="9" creationId="{28714A8B-EE78-64E7-3C4B-00F6F3C37F39}"/>
          </ac:picMkLst>
        </pc:picChg>
        <pc:picChg chg="mod">
          <ac:chgData name="テレメディカ Fujiki" userId="71a61da2d8b78357" providerId="LiveId" clId="{AB77D0DC-114B-4EF0-9F5C-A157FB3AA4B5}" dt="2024-11-25T07:13:49.164" v="71" actId="1035"/>
          <ac:picMkLst>
            <pc:docMk/>
            <pc:sldMk cId="1369058995" sldId="340"/>
            <ac:picMk id="11" creationId="{2153B21F-540C-687B-0E5E-8D93DA7248D4}"/>
          </ac:picMkLst>
        </pc:picChg>
      </pc:sldChg>
      <pc:sldChg chg="delSp add del mod">
        <pc:chgData name="テレメディカ Fujiki" userId="71a61da2d8b78357" providerId="LiveId" clId="{AB77D0DC-114B-4EF0-9F5C-A157FB3AA4B5}" dt="2024-11-25T08:08:27.420" v="82" actId="47"/>
        <pc:sldMkLst>
          <pc:docMk/>
          <pc:sldMk cId="894088327" sldId="341"/>
        </pc:sldMkLst>
        <pc:spChg chg="del">
          <ac:chgData name="テレメディカ Fujiki" userId="71a61da2d8b78357" providerId="LiveId" clId="{AB77D0DC-114B-4EF0-9F5C-A157FB3AA4B5}" dt="2024-11-25T07:25:31.190" v="81" actId="478"/>
          <ac:spMkLst>
            <pc:docMk/>
            <pc:sldMk cId="894088327" sldId="341"/>
            <ac:spMk id="5" creationId="{39F4A87F-259A-0F97-646F-4311565F5AE0}"/>
          </ac:spMkLst>
        </pc:spChg>
        <pc:spChg chg="del">
          <ac:chgData name="テレメディカ Fujiki" userId="71a61da2d8b78357" providerId="LiveId" clId="{AB77D0DC-114B-4EF0-9F5C-A157FB3AA4B5}" dt="2024-11-25T07:25:31.190" v="81" actId="478"/>
          <ac:spMkLst>
            <pc:docMk/>
            <pc:sldMk cId="894088327" sldId="341"/>
            <ac:spMk id="6" creationId="{2232A447-AAB9-4E3B-5317-D6B898DF736C}"/>
          </ac:spMkLst>
        </pc:spChg>
        <pc:spChg chg="del">
          <ac:chgData name="テレメディカ Fujiki" userId="71a61da2d8b78357" providerId="LiveId" clId="{AB77D0DC-114B-4EF0-9F5C-A157FB3AA4B5}" dt="2024-11-25T07:25:31.190" v="81" actId="478"/>
          <ac:spMkLst>
            <pc:docMk/>
            <pc:sldMk cId="894088327" sldId="341"/>
            <ac:spMk id="8" creationId="{4A3AFF1E-007E-0008-03E1-C85CDFA9881A}"/>
          </ac:spMkLst>
        </pc:spChg>
        <pc:spChg chg="del">
          <ac:chgData name="テレメディカ Fujiki" userId="71a61da2d8b78357" providerId="LiveId" clId="{AB77D0DC-114B-4EF0-9F5C-A157FB3AA4B5}" dt="2024-11-25T07:25:26.251" v="80" actId="478"/>
          <ac:spMkLst>
            <pc:docMk/>
            <pc:sldMk cId="894088327" sldId="341"/>
            <ac:spMk id="9" creationId="{8EAB620F-6AC3-47EB-107D-0A29802C4B4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B7735-4894-4006-9E86-A67FECFE8305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5100E-64A7-4DDD-8963-8FFFA5D27F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99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2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5100E-64A7-4DDD-8963-8FFFA5D27F2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04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87F66-57E4-88E9-87D7-B82220566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067389-87EA-3EF1-7167-B99C51FE9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82171A-1D35-DBCB-2C2C-F3E76340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7D6158C-3CB4-FD96-28CC-A83E0C12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B696E58-81A6-61D7-2A3A-85AF09698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034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01DBF-C2BC-7832-258C-28A094A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A7ACA0E-7DFD-159B-4649-0B86ADADE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24ADAF-B546-5301-B306-0F36E113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5FDC1D-BEE4-C174-DC34-D7809C1D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1CAA00-7047-B791-0A3A-E9CEDDB3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88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9D417D7-B8BF-43E4-E830-F212E5F14C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0A95C0A-A9EF-2AF4-0363-8018B75F2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361B64-6AF1-AA3E-0B3D-CB91211C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357454-3B90-4950-2F15-ECD1BF462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D5F8DC0-E8C4-E1B0-4EA4-D6F82E76A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857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CCB625-D055-1A0B-AC1A-A1EAF32C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99F4B3-9690-C064-8800-1146BE4B2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0B6163-6102-3EAB-042F-0181EC7F7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4EB9F6-0E8C-0012-0D9C-8FC274568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06CEAC-6B0E-E96D-A6B5-BAA577C5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45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40F54C-6B5F-2552-D461-13E97A17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C6428DE-C84E-7004-7DEB-E28E12BF0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577FD3-27DF-860C-575E-CD4C30FB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20F01D-62A2-1008-E9D5-B376C9872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D1BD52E-BB55-8D59-D6F1-CF3D07D2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913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CE80D8-5FD7-B6BE-20D3-D51D1A8EB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0EFCC38-CA24-9A0F-5D5D-D57C2B94C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FEE26CB-C9AA-67F0-BE80-E28BE0D68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0BAD9F-9530-6965-851E-300E7343A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308BEF-F86D-BDEC-2BBD-2917F03B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50C22E1-3090-6FBF-A543-4D58BDBD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4082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6B811A-A8A7-1882-2D0A-DAC74FAC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51F01E-34C6-A6AF-7C7E-54A6A37CB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242BFD4-2A9E-F9EB-6A5B-1C839F3DD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E09D3A9-FCD0-5A1C-C9FB-E5D4D5884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EA980EF-6C73-9976-4D5D-FBCA9159D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ACF5ED8-106B-D373-4024-4B0C471A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758EE05-D53D-E9B1-FBE1-4CC22923C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6A3C2EF-57E4-1B62-4AE6-25A31497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4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0DB973-CF32-7E7B-1D34-41688E5F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59B94DA-949A-FEF6-B712-1997953E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94F86F-8589-FE1E-1C35-C1B69CB5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050B8C2-DD1B-7D38-9FE2-0A15F195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589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9C6C2D6-BD33-9F01-8970-43F7E3411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2D0D1D2-E239-DE6F-BE19-4638028E0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37242A-97F5-BEE5-721F-955C2D93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779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019585-4BC7-F0A3-7544-40F45E89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19C9CC2-CCE7-51E7-B3B5-47A2F488E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993129C-A696-C108-D3DA-F08067BE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C51D711-0579-3A80-FFF2-9146AF41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B1F162C-0B9F-F6F1-635C-49FEBC44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8D29A0-8CC1-0ECB-4408-C237CA9A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49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4EDC76-1E8A-83B7-1596-922407C5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C5EDD0-AEE3-4E43-5C5B-EC2FED1DB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F07137D-0BBF-3EE1-0A80-5444E35C3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5B82EDD-5347-7FB2-77C4-7CD8E3247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C84E7A-D266-0CD1-7138-B4F63923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9A2BBEA-F023-7E24-0DEB-134A821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320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FB09F4B-E08C-5C2A-D4DD-A818B49F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ABB1BB0-9568-C6E1-22F7-1A4B72B92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0B6E06-7C72-E355-21D0-284B37169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6153-CC72-43BA-A7F2-B6FBC9BFC9E6}" type="datetimeFigureOut">
              <a:rPr kumimoji="1" lang="ja-JP" altLang="en-US" smtClean="0"/>
              <a:t>2024/11/26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FFEF64-2473-6386-AFDF-FF5D343D7C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F6969C-58AC-659A-C0C3-85B77269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A3D40-61E4-48DC-89B6-D2E737B765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687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hyperlink" Target="https://telemedica.site/en/ipax24lp-paypal-en7-features-of-ipax2b/" TargetMode="External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6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2?v=1708794210000&amp;asset_ver=170879421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8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1?v=1708794162000&amp;asset_ver=170879416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1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0?v=1708794114000&amp;asset_ver=1708794114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4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9?v=1708794071000&amp;asset_ver=1708794071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37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8?v=1708794023000&amp;asset_ver=1708794023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40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2?v=1708793480000&amp;asset_ver=170879348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1?v=1708793428000&amp;asset_ver=1708793428000&amp;group_id=129&amp;groupAdminId=91" TargetMode="Externa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10?v=1711044856000&amp;asset_ver=1711044856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38?v=1708793251000&amp;asset_ver=1708793251000&amp;group_id=129&amp;groupAdminId=91" TargetMode="Externa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13?v=1711055062000&amp;asset_ver=171105506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5?v=1708793851000&amp;asset_ver=1708793851000&amp;group_id=129&amp;groupAdminId=91" TargetMode="Externa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08?v=1711039338000&amp;asset_ver=1711039338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09?v=1711041587000&amp;asset_ver=1711041587000&amp;group_id=129&amp;groupAdminId=91" TargetMode="Externa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04?v=1710976424000&amp;asset_ver=1710976424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05?v=1710977366000&amp;asset_ver=1710977366000&amp;group_id=129&amp;groupAdminId=91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6?v=1708793907000&amp;asset_ver=1708793907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12?v=1711044956000&amp;asset_ver=1711044956000&amp;group_id=129&amp;groupAdminId=91" TargetMode="Externa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4?v=1708793806000&amp;asset_ver=1708793806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47?v=1708793966000&amp;asset_ver=1708793966000&amp;group_id=129&amp;groupAdminId=91" TargetMode="Externa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43?v=1708793522000&amp;asset_ver=1708793522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77?v=1712090479000&amp;asset_ver=1712090479000&amp;group_id=129&amp;groupAdminId=91" TargetMode="Externa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36?v=1708793125000&amp;asset_ver=1708793125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237?v=1708793201000&amp;asset_ver=1708793201000&amp;group_id=129&amp;groupAdminId=91" TargetMode="Externa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78?v=1712090637000&amp;asset_ver=1712090637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141?v=1703961268000&amp;asset_ver=1703961268000&amp;group_id=129&amp;groupAdminId=91" TargetMode="Externa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375?v=1712090200000&amp;asset_ver=1712090200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5" Type="http://schemas.openxmlformats.org/officeDocument/2006/relationships/hyperlink" Target="https://kikuzosound.com/ipax_url/2376?v=1712090289000&amp;asset_ver=1712090289000&amp;group_id=129&amp;groupAdminId=91" TargetMode="Externa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hyperlink" Target="https://kikuzosound.com/ipax_url/2233?v=1708792921000&amp;asset_ver=1708792921000&amp;group_id=129&amp;groupAdminId=91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hyperlink" Target="https://kikuzosound.com/home" TargetMode="External"/><Relationship Id="rId5" Type="http://schemas.openxmlformats.org/officeDocument/2006/relationships/image" Target="../media/image43.jpg"/><Relationship Id="rId10" Type="http://schemas.openxmlformats.org/officeDocument/2006/relationships/image" Target="../media/image44.jpg"/><Relationship Id="rId4" Type="http://schemas.openxmlformats.org/officeDocument/2006/relationships/image" Target="../media/image42.png"/><Relationship Id="rId9" Type="http://schemas.openxmlformats.org/officeDocument/2006/relationships/hyperlink" Target="https://telemedica.site/ipax-7feature-jp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hyperlink" Target="https://kikuzosound.com/ipax_url/2232?v=1708792877000&amp;asset_ver=1708792877000&amp;group_id=129&amp;groupAdminId=91" TargetMode="External"/><Relationship Id="rId7" Type="http://schemas.openxmlformats.org/officeDocument/2006/relationships/image" Target="../media/image2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7.jpg"/><Relationship Id="rId5" Type="http://schemas.openxmlformats.org/officeDocument/2006/relationships/image" Target="../media/image46.png"/><Relationship Id="rId10" Type="http://schemas.openxmlformats.org/officeDocument/2006/relationships/hyperlink" Target="https://kikuzosound.com/home" TargetMode="External"/><Relationship Id="rId4" Type="http://schemas.openxmlformats.org/officeDocument/2006/relationships/image" Target="../media/image43.jpg"/><Relationship Id="rId9" Type="http://schemas.openxmlformats.org/officeDocument/2006/relationships/hyperlink" Target="https://telemedica.site/ipax-7feature-jp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31?v=1708792835000&amp;asset_ver=1708792835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50.jpg"/><Relationship Id="rId4" Type="http://schemas.openxmlformats.org/officeDocument/2006/relationships/image" Target="../media/image49.png"/><Relationship Id="rId9" Type="http://schemas.openxmlformats.org/officeDocument/2006/relationships/hyperlink" Target="https://kikuzosound.com/home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2.jpg"/><Relationship Id="rId7" Type="http://schemas.openxmlformats.org/officeDocument/2006/relationships/image" Target="../media/image1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hyperlink" Target="https://kikuzosound.com/home" TargetMode="External"/><Relationship Id="rId5" Type="http://schemas.openxmlformats.org/officeDocument/2006/relationships/hyperlink" Target="https://kikuzosound.com/ipax_url/2230?v=1708792742000&amp;asset_ver=1708792742000&amp;group_id=129&amp;groupAdminId=91" TargetMode="External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image" Target="../media/image43.jpg"/><Relationship Id="rId9" Type="http://schemas.openxmlformats.org/officeDocument/2006/relationships/hyperlink" Target="https://kikuzosound.com/term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home" TargetMode="External"/><Relationship Id="rId5" Type="http://schemas.openxmlformats.org/officeDocument/2006/relationships/hyperlink" Target="https://telemedica.site/ipax-7feature-jp/" TargetMode="External"/><Relationship Id="rId4" Type="http://schemas.openxmlformats.org/officeDocument/2006/relationships/hyperlink" Target="https://kikuzosound.com/term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7.jpg"/><Relationship Id="rId3" Type="http://schemas.openxmlformats.org/officeDocument/2006/relationships/hyperlink" Target="https://kikuzosound.com/ipax_url/2228?v=1708792650000&amp;asset_ver=1708792650000&amp;group_id=129&amp;groupAdminId=91" TargetMode="External"/><Relationship Id="rId7" Type="http://schemas.openxmlformats.org/officeDocument/2006/relationships/image" Target="../media/image56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229?v=1708792696000&amp;asset_ver=1708792696000&amp;group_id=129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image" Target="../media/image53.png"/><Relationship Id="rId9" Type="http://schemas.openxmlformats.org/officeDocument/2006/relationships/image" Target="../media/image2.jpg"/><Relationship Id="rId1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3.jp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227?v=1708792597000&amp;asset_ver=1708792597000&amp;group_id=129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hyperlink" Target="https://kikuzosound.com/ipax_url/2226?v=1708792549000&amp;asset_ver=1708792549000&amp;group_id=129&amp;groupAdminId=91" TargetMode="External"/><Relationship Id="rId9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2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7.jpg"/><Relationship Id="rId5" Type="http://schemas.openxmlformats.org/officeDocument/2006/relationships/image" Target="../media/image6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5?v=1708792504000&amp;asset_ver=1708792504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69.jpg"/><Relationship Id="rId7" Type="http://schemas.openxmlformats.org/officeDocument/2006/relationships/image" Target="../media/image2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1.jpg"/><Relationship Id="rId5" Type="http://schemas.openxmlformats.org/officeDocument/2006/relationships/image" Target="../media/image7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4?v=1708792457000&amp;asset_ver=1708792457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73.jpg"/><Relationship Id="rId7" Type="http://schemas.openxmlformats.org/officeDocument/2006/relationships/image" Target="../media/image2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75.jpg"/><Relationship Id="rId5" Type="http://schemas.openxmlformats.org/officeDocument/2006/relationships/image" Target="../media/image7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3?v=1708792404000&amp;asset_ver=1708792404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22?v=1708792338000&amp;asset_ver=1708792338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78.jpg"/><Relationship Id="rId4" Type="http://schemas.openxmlformats.org/officeDocument/2006/relationships/image" Target="../media/image77.png"/><Relationship Id="rId9" Type="http://schemas.openxmlformats.org/officeDocument/2006/relationships/hyperlink" Target="https://kikuzosound.com/home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79.jpg"/><Relationship Id="rId7" Type="http://schemas.openxmlformats.org/officeDocument/2006/relationships/image" Target="../media/image2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81.jpg"/><Relationship Id="rId5" Type="http://schemas.openxmlformats.org/officeDocument/2006/relationships/image" Target="../media/image8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21?v=1708792286000&amp;asset_ver=1708792286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20?v=1708792237000&amp;asset_ver=1708792237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10" Type="http://schemas.openxmlformats.org/officeDocument/2006/relationships/image" Target="../media/image84.jpg"/><Relationship Id="rId4" Type="http://schemas.openxmlformats.org/officeDocument/2006/relationships/image" Target="../media/image83.png"/><Relationship Id="rId9" Type="http://schemas.openxmlformats.org/officeDocument/2006/relationships/hyperlink" Target="https://kikuzosound.com/home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86.jpg"/><Relationship Id="rId7" Type="http://schemas.openxmlformats.org/officeDocument/2006/relationships/image" Target="../media/image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hyperlink" Target="https://kikuzosound.com/home" TargetMode="External"/><Relationship Id="rId5" Type="http://schemas.openxmlformats.org/officeDocument/2006/relationships/hyperlink" Target="https://kikuzosound.com/ipax_url/2219?v=1708792181000&amp;asset_ver=1708792181000&amp;group_id=129&amp;groupAdminId=91" TargetMode="External"/><Relationship Id="rId10" Type="http://schemas.openxmlformats.org/officeDocument/2006/relationships/hyperlink" Target="https://telemedica.site/ipax-7feature-jp/" TargetMode="External"/><Relationship Id="rId4" Type="http://schemas.openxmlformats.org/officeDocument/2006/relationships/image" Target="../media/image87.jpg"/><Relationship Id="rId9" Type="http://schemas.openxmlformats.org/officeDocument/2006/relationships/hyperlink" Target="https://kikuzosound.com/terms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3.jpg"/><Relationship Id="rId3" Type="http://schemas.openxmlformats.org/officeDocument/2006/relationships/image" Target="../media/image90.jpg"/><Relationship Id="rId7" Type="http://schemas.openxmlformats.org/officeDocument/2006/relationships/image" Target="../media/image92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ipax_url/2218?v=1708792131000&amp;asset_ver=1708792131000&amp;group_id=129&amp;groupAdminId=91" TargetMode="External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2217?v=1708792073000&amp;asset_ver=1708792073000&amp;group_id=129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image" Target="../media/image91.png"/><Relationship Id="rId9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jpg"/><Relationship Id="rId3" Type="http://schemas.openxmlformats.org/officeDocument/2006/relationships/hyperlink" Target="https://kikuzosound.com/ipax_url/2234?v=1708792964000&amp;asset_ver=1708792964000&amp;group_id=129&amp;groupAdminId=91" TargetMode="External"/><Relationship Id="rId7" Type="http://schemas.openxmlformats.org/officeDocument/2006/relationships/image" Target="../media/image7.png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stetho_url/2592?group_id=10&amp;groupAdminId=91" TargetMode="External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stetho_url/2591?group_id=10&amp;groupAdminId=91" TargetMode="External"/><Relationship Id="rId10" Type="http://schemas.openxmlformats.org/officeDocument/2006/relationships/hyperlink" Target="https://kikuzosound.com/terms" TargetMode="External"/><Relationship Id="rId4" Type="http://schemas.openxmlformats.org/officeDocument/2006/relationships/hyperlink" Target="https://kikuzosound.com/stetho_url/2590?group_id=10&amp;groupAdminId=91" TargetMode="External"/><Relationship Id="rId9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95.jpg"/><Relationship Id="rId7" Type="http://schemas.openxmlformats.org/officeDocument/2006/relationships/image" Target="../media/image2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97.jpg"/><Relationship Id="rId5" Type="http://schemas.openxmlformats.org/officeDocument/2006/relationships/image" Target="../media/image9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6?v=1708792003000&amp;asset_ver=1708792003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99.jpg"/><Relationship Id="rId7" Type="http://schemas.openxmlformats.org/officeDocument/2006/relationships/image" Target="../media/image2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1.jpg"/><Relationship Id="rId5" Type="http://schemas.openxmlformats.org/officeDocument/2006/relationships/image" Target="../media/image10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5?v=1708791896000&amp;asset_ver=1708791896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03.jpg"/><Relationship Id="rId7" Type="http://schemas.openxmlformats.org/officeDocument/2006/relationships/image" Target="../media/image2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5.jpg"/><Relationship Id="rId5" Type="http://schemas.openxmlformats.org/officeDocument/2006/relationships/image" Target="../media/image10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4?v=1708791833000&amp;asset_ver=1708791833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07.jpg"/><Relationship Id="rId7" Type="http://schemas.openxmlformats.org/officeDocument/2006/relationships/image" Target="../media/image2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09.jpg"/><Relationship Id="rId5" Type="http://schemas.openxmlformats.org/officeDocument/2006/relationships/image" Target="../media/image108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3?v=1708791756000&amp;asset_ver=1708791756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telemedica.site/ipax-7feature-jp/" TargetMode="External"/><Relationship Id="rId3" Type="http://schemas.openxmlformats.org/officeDocument/2006/relationships/hyperlink" Target="https://kikuzosound.com/ipax_url/2212?v=1708791695000&amp;asset_ver=1708791695000&amp;group_id=129&amp;groupAdminId=91" TargetMode="External"/><Relationship Id="rId7" Type="http://schemas.openxmlformats.org/officeDocument/2006/relationships/hyperlink" Target="https://kikuzosound.com/terms" TargetMode="Externa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11" Type="http://schemas.openxmlformats.org/officeDocument/2006/relationships/image" Target="../media/image113.jpg"/><Relationship Id="rId5" Type="http://schemas.openxmlformats.org/officeDocument/2006/relationships/image" Target="../media/image1.png"/><Relationship Id="rId10" Type="http://schemas.openxmlformats.org/officeDocument/2006/relationships/image" Target="../media/image112.jpg"/><Relationship Id="rId4" Type="http://schemas.openxmlformats.org/officeDocument/2006/relationships/image" Target="../media/image111.png"/><Relationship Id="rId9" Type="http://schemas.openxmlformats.org/officeDocument/2006/relationships/hyperlink" Target="https://kikuzosound.com/home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15.jpg"/><Relationship Id="rId7" Type="http://schemas.openxmlformats.org/officeDocument/2006/relationships/image" Target="../media/image2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17.jpg"/><Relationship Id="rId5" Type="http://schemas.openxmlformats.org/officeDocument/2006/relationships/image" Target="../media/image116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1?v=1708791467000&amp;asset_ver=1708791467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19.jpg"/><Relationship Id="rId7" Type="http://schemas.openxmlformats.org/officeDocument/2006/relationships/image" Target="../media/image2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1.jpg"/><Relationship Id="rId5" Type="http://schemas.openxmlformats.org/officeDocument/2006/relationships/image" Target="../media/image120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10?v=1708791361000&amp;asset_ver=1708791361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23.jpg"/><Relationship Id="rId7" Type="http://schemas.openxmlformats.org/officeDocument/2006/relationships/image" Target="../media/image2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5.jpg"/><Relationship Id="rId5" Type="http://schemas.openxmlformats.org/officeDocument/2006/relationships/image" Target="../media/image124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9?v=1708791309000&amp;asset_ver=1708791309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22.jpg"/><Relationship Id="rId7" Type="http://schemas.openxmlformats.org/officeDocument/2006/relationships/image" Target="../media/image2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28.jpg"/><Relationship Id="rId5" Type="http://schemas.openxmlformats.org/officeDocument/2006/relationships/image" Target="../media/image127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8?v=1708791227000&amp;asset_ver=1708791227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30.jpg"/><Relationship Id="rId7" Type="http://schemas.openxmlformats.org/officeDocument/2006/relationships/image" Target="../media/image2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2.jpg"/><Relationship Id="rId5" Type="http://schemas.openxmlformats.org/officeDocument/2006/relationships/image" Target="../media/image131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7?v=1708791165000&amp;asset_ver=1708791165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3.jpg"/><Relationship Id="rId3" Type="http://schemas.openxmlformats.org/officeDocument/2006/relationships/image" Target="../media/image10.jpg"/><Relationship Id="rId7" Type="http://schemas.openxmlformats.org/officeDocument/2006/relationships/hyperlink" Target="https://kikuzosound.com/terms" TargetMode="External"/><Relationship Id="rId12" Type="http://schemas.openxmlformats.org/officeDocument/2006/relationships/hyperlink" Target="https://kikuzosound.com/home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hyperlink" Target="https://telemedica.site/ipax-7feature-jp/" TargetMode="External"/><Relationship Id="rId5" Type="http://schemas.openxmlformats.org/officeDocument/2006/relationships/hyperlink" Target="https://kikuzosound.com/ipax_url/1810?v=1680737287000&amp;asset_ver=1680737287000&amp;group_id=129&amp;groupAdminId=91" TargetMode="External"/><Relationship Id="rId10" Type="http://schemas.openxmlformats.org/officeDocument/2006/relationships/image" Target="../media/image12.gif"/><Relationship Id="rId4" Type="http://schemas.openxmlformats.org/officeDocument/2006/relationships/hyperlink" Target="https://kikuzosound.com/ipax_url/2234?v=1708792964000&amp;asset_ver=1708792964000&amp;group_id=129&amp;groupAdminId=91" TargetMode="External"/><Relationship Id="rId9" Type="http://schemas.openxmlformats.org/officeDocument/2006/relationships/image" Target="../media/image2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terms" TargetMode="External"/><Relationship Id="rId3" Type="http://schemas.openxmlformats.org/officeDocument/2006/relationships/image" Target="../media/image134.jpg"/><Relationship Id="rId7" Type="http://schemas.openxmlformats.org/officeDocument/2006/relationships/image" Target="../media/image2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36.jpg"/><Relationship Id="rId5" Type="http://schemas.openxmlformats.org/officeDocument/2006/relationships/image" Target="../media/image135.png"/><Relationship Id="rId10" Type="http://schemas.openxmlformats.org/officeDocument/2006/relationships/hyperlink" Target="https://kikuzosound.com/home" TargetMode="External"/><Relationship Id="rId4" Type="http://schemas.openxmlformats.org/officeDocument/2006/relationships/hyperlink" Target="https://kikuzosound.com/ipax_url/2206?v=1708791105000&amp;asset_ver=1708791105000&amp;group_id=129&amp;groupAdminId=91" TargetMode="External"/><Relationship Id="rId9" Type="http://schemas.openxmlformats.org/officeDocument/2006/relationships/hyperlink" Target="https://telemedica.site/ipax-7feature-jp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.jp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ikuzosound.com/terms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kikuzosound.com/stetho_url/2593?group_id=10&amp;groupAdminId=91" TargetMode="Externa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5?v=1708794348000&amp;asset_ver=1708794348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19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4?v=1708794294000&amp;asset_ver=1708794294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2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kikuzosound.com/home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telemedica.site/ipax-7feature-jp/" TargetMode="External"/><Relationship Id="rId2" Type="http://schemas.openxmlformats.org/officeDocument/2006/relationships/hyperlink" Target="https://kikuzosound.com/ipax_url/2253?v=1708794255000&amp;asset_ver=1708794255000&amp;group_id=129&amp;groupAdminId=9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ikuzosound.com/terms" TargetMode="External"/><Relationship Id="rId11" Type="http://schemas.openxmlformats.org/officeDocument/2006/relationships/image" Target="../media/image25.jpg"/><Relationship Id="rId5" Type="http://schemas.openxmlformats.org/officeDocument/2006/relationships/image" Target="../media/image2.jp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006542-3D9A-F5D9-86C2-373D12556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391211"/>
            <a:ext cx="3484256" cy="903635"/>
          </a:xfrm>
        </p:spPr>
        <p:txBody>
          <a:bodyPr>
            <a:normAutofit fontScale="90000"/>
          </a:bodyPr>
          <a:lstStyle/>
          <a:p>
            <a:r>
              <a:rPr lang="en-US" altLang="ja-JP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Introduction.</a:t>
            </a:r>
            <a:endParaRPr lang="ja-JP" altLang="en-US" sz="4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6E77CC8-CCAC-74FB-9E4E-B5225C61A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213" y="1235334"/>
            <a:ext cx="9512863" cy="435133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/>
              <a:t>Free Cases</a:t>
            </a:r>
            <a:br>
              <a:rPr lang="en-US" altLang="ja-JP" dirty="0"/>
            </a:br>
            <a:r>
              <a:rPr lang="en-US" altLang="ja-JP" dirty="0"/>
              <a:t>Cases available on pages 4 to 6 of this file can be used</a:t>
            </a:r>
            <a:r>
              <a:rPr lang="en-US" altLang="ja-JP" dirty="0">
                <a:highlight>
                  <a:srgbClr val="FFFF00"/>
                </a:highlight>
              </a:rPr>
              <a:t> free of charge</a:t>
            </a:r>
            <a:r>
              <a:rPr lang="en-US" altLang="ja-JP" dirty="0"/>
              <a:t>.</a:t>
            </a:r>
            <a:br>
              <a:rPr lang="en-US" altLang="ja-JP" dirty="0"/>
            </a:br>
            <a:r>
              <a:rPr lang="en-US" altLang="ja-JP" dirty="0"/>
              <a:t>Pressing the link button (in slideshow mode) will open the iPax content.</a:t>
            </a:r>
            <a:br>
              <a:rPr lang="en-US" altLang="ja-JP" dirty="0"/>
            </a:br>
            <a:r>
              <a:rPr lang="en-US" altLang="ja-JP" dirty="0"/>
              <a:t>Scanning the QR code will open the case for smartphones.</a:t>
            </a:r>
            <a:endParaRPr kumimoji="1" lang="en-US" altLang="ja-JP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/>
              <a:t>Paid Cases</a:t>
            </a:r>
            <a:br>
              <a:rPr lang="en-US" altLang="ja-JP" dirty="0"/>
            </a:br>
            <a:r>
              <a:rPr lang="en-US" altLang="ja-JP" dirty="0"/>
              <a:t>From page 7 onward, the content is paid and intended for educational institutions. A contract is required to use this content.</a:t>
            </a:r>
            <a:br>
              <a:rPr lang="en-US" altLang="ja-JP" dirty="0"/>
            </a:br>
            <a:r>
              <a:rPr lang="en-US" altLang="ja-JP" dirty="0"/>
              <a:t>Pressing the link button or scanning the QR code will open the login page.</a:t>
            </a:r>
            <a:br>
              <a:rPr lang="en-US" altLang="ja-JP" dirty="0"/>
            </a:br>
            <a:r>
              <a:rPr lang="en-US" altLang="ja-JP" dirty="0"/>
              <a:t>Please log in with your own ID to access the content. Once logged in, subsequent cases can be accessed without logging in again.</a:t>
            </a:r>
            <a:br>
              <a:rPr lang="en-US" altLang="ja-JP" dirty="0"/>
            </a:br>
            <a:r>
              <a:rPr lang="en-US" altLang="ja-JP" dirty="0"/>
              <a:t>The content is also available on a dedicated paid content website.</a:t>
            </a:r>
            <a:br>
              <a:rPr lang="en-US" altLang="ja-JP" dirty="0"/>
            </a:br>
            <a:r>
              <a:rPr lang="en-US" altLang="ja-JP" dirty="0"/>
              <a:t>If you wish to purchase a license, please visit the </a:t>
            </a:r>
            <a:r>
              <a:rPr lang="en-US" altLang="ja-JP" dirty="0">
                <a:hlinkClick r:id="rId3"/>
              </a:rPr>
              <a:t>iPax Information Page</a:t>
            </a:r>
            <a:r>
              <a:rPr lang="en-US" altLang="ja-JP" dirty="0"/>
              <a:t>. For invoice payment requests, please contact our company.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566314-E538-EB40-95E7-BBDC946719DA}"/>
              </a:ext>
            </a:extLst>
          </p:cNvPr>
          <p:cNvSpPr txBox="1"/>
          <p:nvPr/>
        </p:nvSpPr>
        <p:spPr>
          <a:xfrm flipH="1">
            <a:off x="7674471" y="5469706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Inquiry</a:t>
            </a:r>
          </a:p>
          <a:p>
            <a:r>
              <a:rPr lang="en-US" altLang="ja-JP" sz="1100" dirty="0"/>
              <a:t>Telemedica Inc.</a:t>
            </a:r>
            <a:r>
              <a:rPr lang="ja-JP" altLang="en-US" sz="1100" dirty="0"/>
              <a:t>　</a:t>
            </a:r>
            <a:endParaRPr lang="en-US" altLang="ja-JP" sz="1100" dirty="0"/>
          </a:p>
          <a:p>
            <a:r>
              <a:rPr lang="en-US" altLang="ja-JP" sz="1100" dirty="0"/>
              <a:t>email  3sp@telemedica.co.jp</a:t>
            </a:r>
            <a:endParaRPr kumimoji="1" lang="ja-JP" altLang="en-US" sz="11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EF98C76-8FE7-9608-9C73-83622A3F391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1" name="図 10" descr="ロゴ, アイコン&#10;&#10;自動的に生成された説明">
              <a:extLst>
                <a:ext uri="{FF2B5EF4-FFF2-40B4-BE49-F238E27FC236}">
                  <a16:creationId xmlns:a16="http://schemas.microsoft.com/office/drawing/2014/main" id="{44D9516E-1793-343E-FABE-627217B94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362EDCB-17C8-74D6-BC3B-B719D70E4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FCC24A-AB1F-0EAB-ACB6-BC7D7605E02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90F6BB6-5A28-8547-FF9A-47555FCE27D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E5EE352-3708-8DB1-E921-677F95C52BA3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137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8279-2DA4-4406-55A4-0C6D1D690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1CD8E04-1835-81B6-B7B4-80A9962D24FB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2252GA91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B40D947-7D6E-5C8F-82D7-A6B8EE812338}"/>
              </a:ext>
            </a:extLst>
          </p:cNvPr>
          <p:cNvSpPr txBox="1"/>
          <p:nvPr/>
        </p:nvSpPr>
        <p:spPr>
          <a:xfrm>
            <a:off x="2076615" y="37853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Squawk</a:t>
            </a:r>
            <a:endParaRPr kumimoji="1" lang="ja-JP" altLang="en-US" sz="3600" b="1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82C7939-7868-7FC6-15AA-7F9A767FCD74}"/>
              </a:ext>
            </a:extLst>
          </p:cNvPr>
          <p:cNvGrpSpPr/>
          <p:nvPr/>
        </p:nvGrpSpPr>
        <p:grpSpPr>
          <a:xfrm>
            <a:off x="8948056" y="373261"/>
            <a:ext cx="1080000" cy="1224516"/>
            <a:chOff x="9887808" y="447692"/>
            <a:chExt cx="1080000" cy="1224516"/>
          </a:xfrm>
        </p:grpSpPr>
        <p:pic>
          <p:nvPicPr>
            <p:cNvPr id="9" name="Picture 2" descr="qr code">
              <a:extLst>
                <a:ext uri="{FF2B5EF4-FFF2-40B4-BE49-F238E27FC236}">
                  <a16:creationId xmlns:a16="http://schemas.microsoft.com/office/drawing/2014/main" id="{8EE967BF-2435-CBFE-3109-1D146A409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769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5D37FE8-736D-F6D0-EB01-AF5E31078222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2525GA91</a:t>
              </a:r>
              <a:endParaRPr kumimoji="1" lang="ja-JP" altLang="en-US" sz="900" dirty="0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C4F649F-8527-FE89-3E2D-FE1A8B01B75C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B42FC92-E90B-715F-ED04-9C0CECFC415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108B6299-45C2-FC42-AA89-05A666C46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0C0A461-F014-88DA-FEAF-30B0B26A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363344C-5791-667E-714A-A50FAED712B8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3DB73FE-5F3C-E173-1D8A-F8E151D593E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94FBDC-D64D-1C6A-DC3F-E6F3A90B016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2E5A33BD-9D22-D449-3CE2-96C2342F17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93989"/>
            <a:ext cx="6400000" cy="3600000"/>
          </a:xfrm>
          <a:prstGeom prst="rect">
            <a:avLst/>
          </a:prstGeom>
        </p:spPr>
      </p:pic>
      <p:pic>
        <p:nvPicPr>
          <p:cNvPr id="17" name="図 16" descr="ダイアグラム&#10;&#10;自動的に生成された説明">
            <a:extLst>
              <a:ext uri="{FF2B5EF4-FFF2-40B4-BE49-F238E27FC236}">
                <a16:creationId xmlns:a16="http://schemas.microsoft.com/office/drawing/2014/main" id="{1313C93A-7736-5226-6E9A-DF7749E9F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E235BEF9-39E4-3590-509E-E6630F5347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61" y="1054720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1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24EAF-38B5-3B80-A77B-3D0EFDE95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4DF1D35A-F7AB-DA6B-A774-57EC76BE3895}"/>
              </a:ext>
            </a:extLst>
          </p:cNvPr>
          <p:cNvSpPr/>
          <p:nvPr/>
        </p:nvSpPr>
        <p:spPr>
          <a:xfrm>
            <a:off x="6851532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2251GA91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0BAD13B-105B-9766-AC0B-8B8D70D5B520}"/>
              </a:ext>
            </a:extLst>
          </p:cNvPr>
          <p:cNvSpPr txBox="1"/>
          <p:nvPr/>
        </p:nvSpPr>
        <p:spPr>
          <a:xfrm>
            <a:off x="2089678" y="378538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Stridor</a:t>
            </a:r>
            <a:endParaRPr kumimoji="1" lang="ja-JP" altLang="en-US" sz="3600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51B5BAC-073C-4E25-266B-F3E6FD740B1C}"/>
              </a:ext>
            </a:extLst>
          </p:cNvPr>
          <p:cNvGrpSpPr/>
          <p:nvPr/>
        </p:nvGrpSpPr>
        <p:grpSpPr>
          <a:xfrm>
            <a:off x="8944421" y="380861"/>
            <a:ext cx="1080000" cy="1214262"/>
            <a:chOff x="9888735" y="486546"/>
            <a:chExt cx="1080000" cy="1214262"/>
          </a:xfrm>
        </p:grpSpPr>
        <p:pic>
          <p:nvPicPr>
            <p:cNvPr id="8194" name="Picture 2" descr="qr code">
              <a:extLst>
                <a:ext uri="{FF2B5EF4-FFF2-40B4-BE49-F238E27FC236}">
                  <a16:creationId xmlns:a16="http://schemas.microsoft.com/office/drawing/2014/main" id="{8E61C4FA-9FC2-518E-B0AE-A964DD303A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735" y="48654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9027947-5D7B-2805-813D-C27FF5A1357A}"/>
                </a:ext>
              </a:extLst>
            </p:cNvPr>
            <p:cNvSpPr txBox="1"/>
            <p:nvPr/>
          </p:nvSpPr>
          <p:spPr>
            <a:xfrm>
              <a:off x="10064693" y="14699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2524GA91</a:t>
              </a:r>
              <a:endParaRPr kumimoji="1" lang="ja-JP" altLang="en-US" sz="900" dirty="0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B0E7956-19AF-B4DE-B4D7-4B717845A7FD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E3D85E5-F0DD-71C6-9D17-1573202BE45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0" name="図 9" descr="ロゴ, アイコン&#10;&#10;自動的に生成された説明">
              <a:extLst>
                <a:ext uri="{FF2B5EF4-FFF2-40B4-BE49-F238E27FC236}">
                  <a16:creationId xmlns:a16="http://schemas.microsoft.com/office/drawing/2014/main" id="{982EBD08-3D30-A594-D942-31AD63348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15659CE-7D16-0093-D7CD-6880B9FA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F40C6C-D7C0-B325-96C4-EB519D547AD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307578-7839-BBDF-030A-D2807528FAB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957FD6B-DA4E-2C49-3C43-EE5529B8DCC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FCC5262C-7DE8-F308-7363-CAA02E8F4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98153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7F3D67B9-985C-A95C-F0D2-755E14AD7C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6" name="図 5" descr="グラフ&#10;&#10;自動的に生成された説明">
            <a:extLst>
              <a:ext uri="{FF2B5EF4-FFF2-40B4-BE49-F238E27FC236}">
                <a16:creationId xmlns:a16="http://schemas.microsoft.com/office/drawing/2014/main" id="{CD47C603-4E8E-93EA-4936-3E39594DA9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63" y="1049811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8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0E4E-4062-0AC6-E0FB-A9B7F1DD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956EC285-6909-5D50-4E75-292EE2214467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2250GA91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ABC7BB4-5D84-22DC-FC1D-51939EF405BD}"/>
              </a:ext>
            </a:extLst>
          </p:cNvPr>
          <p:cNvSpPr txBox="1"/>
          <p:nvPr/>
        </p:nvSpPr>
        <p:spPr>
          <a:xfrm>
            <a:off x="1885868" y="365475"/>
            <a:ext cx="3706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Fine crackles</a:t>
            </a:r>
            <a:endParaRPr kumimoji="1" lang="ja-JP" altLang="en-US" sz="3600" b="1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E7197FB-ACA5-6E05-7C9A-A06D908919D4}"/>
              </a:ext>
            </a:extLst>
          </p:cNvPr>
          <p:cNvGrpSpPr/>
          <p:nvPr/>
        </p:nvGrpSpPr>
        <p:grpSpPr>
          <a:xfrm>
            <a:off x="8944541" y="372006"/>
            <a:ext cx="1080000" cy="1214262"/>
            <a:chOff x="9984432" y="402127"/>
            <a:chExt cx="1080000" cy="1214262"/>
          </a:xfrm>
        </p:grpSpPr>
        <p:pic>
          <p:nvPicPr>
            <p:cNvPr id="9218" name="Picture 2" descr="qr code">
              <a:extLst>
                <a:ext uri="{FF2B5EF4-FFF2-40B4-BE49-F238E27FC236}">
                  <a16:creationId xmlns:a16="http://schemas.microsoft.com/office/drawing/2014/main" id="{D5AD495D-2B38-44A8-1DEE-6C237B4ED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402127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EA05BF1-185F-F1C3-8356-D7D76AFABAF9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2523GA91</a:t>
              </a:r>
              <a:endParaRPr kumimoji="1" lang="ja-JP" altLang="en-US" sz="900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476C579-E4A7-8378-1E78-ED6514FBD662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9070113-78A3-3BFC-8FEA-6C4717C1ECE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8" name="図 7" descr="ロゴ, アイコン&#10;&#10;自動的に生成された説明">
              <a:extLst>
                <a:ext uri="{FF2B5EF4-FFF2-40B4-BE49-F238E27FC236}">
                  <a16:creationId xmlns:a16="http://schemas.microsoft.com/office/drawing/2014/main" id="{FF2B2959-0388-8C1C-4AD0-35386D89E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7BECC73-A30D-8E55-3531-7D180E20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1A5D0B-B1B8-5E0C-3AE7-1A9E54165FF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A7CB9C-AD5B-4B54-280E-E2B8DD40938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791954C-EFCC-1BBA-5B09-11D49AB5775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E52802CC-E220-D319-A910-F99CCF55CE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401" y="2001555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4BD5B994-0420-2A46-EC5D-5CF515A89B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D0E79C00-E3E9-9444-A921-83CF244D1D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26" y="1049811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53AF4-CE70-FEC1-CF46-2D5C0401A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E0359618-92C7-A288-A01C-CC66D608A7E6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2249GA91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EB74BF5-847B-A01F-40F6-F9D9BE49B5E9}"/>
              </a:ext>
            </a:extLst>
          </p:cNvPr>
          <p:cNvSpPr txBox="1"/>
          <p:nvPr/>
        </p:nvSpPr>
        <p:spPr>
          <a:xfrm>
            <a:off x="1670692" y="372166"/>
            <a:ext cx="41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Coarse</a:t>
            </a:r>
            <a:r>
              <a:rPr kumimoji="1" lang="en-US" altLang="ja-JP" sz="3600" b="1" dirty="0"/>
              <a:t> crackles</a:t>
            </a:r>
            <a:endParaRPr kumimoji="1" lang="ja-JP" altLang="en-US" sz="3600" b="1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BCFCC7D-009A-E22E-0194-34FB7EADE811}"/>
              </a:ext>
            </a:extLst>
          </p:cNvPr>
          <p:cNvGrpSpPr/>
          <p:nvPr/>
        </p:nvGrpSpPr>
        <p:grpSpPr>
          <a:xfrm>
            <a:off x="8944421" y="373217"/>
            <a:ext cx="1080000" cy="1221906"/>
            <a:chOff x="9984432" y="394483"/>
            <a:chExt cx="1080000" cy="1221906"/>
          </a:xfrm>
        </p:grpSpPr>
        <p:pic>
          <p:nvPicPr>
            <p:cNvPr id="10242" name="Picture 2" descr="qr code">
              <a:extLst>
                <a:ext uri="{FF2B5EF4-FFF2-40B4-BE49-F238E27FC236}">
                  <a16:creationId xmlns:a16="http://schemas.microsoft.com/office/drawing/2014/main" id="{08243F16-6C3D-3481-F3A3-EAD8584044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3944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93207F8A-AC82-5ACC-FC15-8C5D0B3526C6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2522GA91</a:t>
              </a:r>
              <a:endParaRPr kumimoji="1" lang="ja-JP" altLang="en-US" sz="900" dirty="0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CB8FCF4-DBEE-EE21-074D-A5640DAB77DF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96A05CB-B479-5391-854C-CCBE3C61C61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EFFB010-47C6-7489-51D5-78E24458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67BD64A-CF13-AA48-946F-A1CF2D5A5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DCC5A5B-DE86-F10E-6C8C-2DBE5DE24A6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B29D8FC-EEFE-1EE8-24C8-1411C732DBC9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3B1BB76-6884-E2D0-D74C-99549634520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DD709277-D889-9017-9159-FCC5332C98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89240"/>
            <a:ext cx="6400000" cy="360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DDE4C470-B10D-2D29-BD08-D6C4AF394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46D96F29-A049-3FDA-9736-82F5981CEF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8" y="1046107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9AD-182E-2D15-6F7B-3FD4DAC0A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6D4F7B-C46C-0B20-1B89-0527330E36FD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6096B024-9A64-E48A-398F-05D8F3FB915F}"/>
              </a:ext>
            </a:extLst>
          </p:cNvPr>
          <p:cNvSpPr/>
          <p:nvPr/>
        </p:nvSpPr>
        <p:spPr>
          <a:xfrm>
            <a:off x="6874826" y="71588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76B1B62-FABF-F139-4879-6185376976F1}"/>
              </a:ext>
            </a:extLst>
          </p:cNvPr>
          <p:cNvSpPr txBox="1"/>
          <p:nvPr/>
        </p:nvSpPr>
        <p:spPr>
          <a:xfrm>
            <a:off x="1422172" y="388534"/>
            <a:ext cx="460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Pleural friction rub</a:t>
            </a:r>
            <a:endParaRPr kumimoji="1" lang="ja-JP" altLang="en-US" sz="36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3D12862-BB19-3111-D2FA-4B277474BA6A}"/>
              </a:ext>
            </a:extLst>
          </p:cNvPr>
          <p:cNvGrpSpPr/>
          <p:nvPr/>
        </p:nvGrpSpPr>
        <p:grpSpPr>
          <a:xfrm>
            <a:off x="8948588" y="388809"/>
            <a:ext cx="1080000" cy="1195554"/>
            <a:chOff x="9984432" y="420835"/>
            <a:chExt cx="1080000" cy="1195554"/>
          </a:xfrm>
        </p:grpSpPr>
        <p:pic>
          <p:nvPicPr>
            <p:cNvPr id="11266" name="Picture 2" descr="qr code">
              <a:extLst>
                <a:ext uri="{FF2B5EF4-FFF2-40B4-BE49-F238E27FC236}">
                  <a16:creationId xmlns:a16="http://schemas.microsoft.com/office/drawing/2014/main" id="{1262B325-1672-6CA0-097F-E42BC30EE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432" y="42083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8700781A-4E53-8A45-AFE8-413E9EC9A75C}"/>
                </a:ext>
              </a:extLst>
            </p:cNvPr>
            <p:cNvSpPr txBox="1"/>
            <p:nvPr/>
          </p:nvSpPr>
          <p:spPr>
            <a:xfrm>
              <a:off x="10160390" y="138555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2522GA91</a:t>
              </a:r>
              <a:endParaRPr kumimoji="1" lang="ja-JP" altLang="en-US" sz="900" dirty="0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CD9758A-E766-51C9-0F0E-6A31B2AF57F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D91A317-FFBA-00F6-D606-C755A041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E0971BD-69A3-3189-0CC3-32F0B104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FBD08B-7FDA-DE39-225F-B20A16C77D0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9B272EF-7D05-EDF1-C137-9B53696AB77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47C5F0-877B-4E2E-100C-937E3C0DE9F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4C401608-D89B-A834-E3EA-F58A17746E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89"/>
            <a:ext cx="6400000" cy="3600000"/>
          </a:xfrm>
          <a:prstGeom prst="rect">
            <a:avLst/>
          </a:prstGeom>
        </p:spPr>
      </p:pic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6E5DF342-4F7F-F792-DDF4-7FA2A90D99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中程度の精度で自動的に生成された説明">
            <a:extLst>
              <a:ext uri="{FF2B5EF4-FFF2-40B4-BE49-F238E27FC236}">
                <a16:creationId xmlns:a16="http://schemas.microsoft.com/office/drawing/2014/main" id="{EB43B2EF-65DA-2929-C64A-4C22033A0E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382" y="1049515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0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095A8-D6CE-AD75-2343-BB4FE1D4E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901631-02E3-7F24-FBB4-B1261F2D9043}"/>
              </a:ext>
            </a:extLst>
          </p:cNvPr>
          <p:cNvSpPr txBox="1"/>
          <p:nvPr/>
        </p:nvSpPr>
        <p:spPr>
          <a:xfrm>
            <a:off x="1548286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E551797-3B64-045B-CC4F-CCEF5BC1BE45}"/>
              </a:ext>
            </a:extLst>
          </p:cNvPr>
          <p:cNvSpPr/>
          <p:nvPr/>
        </p:nvSpPr>
        <p:spPr>
          <a:xfrm>
            <a:off x="1750284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2242GA91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7BEA5B1-7C9E-72DB-A305-15BD9D978D9D}"/>
              </a:ext>
            </a:extLst>
          </p:cNvPr>
          <p:cNvSpPr txBox="1"/>
          <p:nvPr/>
        </p:nvSpPr>
        <p:spPr>
          <a:xfrm>
            <a:off x="1450152" y="554968"/>
            <a:ext cx="3421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Changes in Breath Sound</a:t>
            </a:r>
            <a:br>
              <a:rPr lang="en-US" altLang="ja-JP" sz="2000" b="1" dirty="0"/>
            </a:br>
            <a:r>
              <a:rPr lang="en-US" altLang="ja-JP" sz="2000" b="1" dirty="0"/>
              <a:t>Cavernous Breath Sound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DBE0D9E-0AC6-2E3F-B961-12F16503FFCF}"/>
              </a:ext>
            </a:extLst>
          </p:cNvPr>
          <p:cNvGrpSpPr/>
          <p:nvPr/>
        </p:nvGrpSpPr>
        <p:grpSpPr>
          <a:xfrm>
            <a:off x="380161" y="324181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B9BFA9B-196B-94AE-28E4-67CC7D16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3104E47-0D88-44D9-2B12-EE36BE700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42CC3A8-38C9-F76B-13CE-C55A46960F02}"/>
              </a:ext>
            </a:extLst>
          </p:cNvPr>
          <p:cNvSpPr txBox="1"/>
          <p:nvPr/>
        </p:nvSpPr>
        <p:spPr>
          <a:xfrm>
            <a:off x="932854" y="1916832"/>
            <a:ext cx="42930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60-year-old woman with pulmonary adenocarcinoma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CFDA577-9BC9-2945-98F1-A907997D85CD}"/>
              </a:ext>
            </a:extLst>
          </p:cNvPr>
          <p:cNvSpPr txBox="1"/>
          <p:nvPr/>
        </p:nvSpPr>
        <p:spPr>
          <a:xfrm>
            <a:off x="932854" y="3012192"/>
            <a:ext cx="42930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In the dorsal lower right lung field, "bronchial breath sounds replacing vesicular breath sounds" are observed. Fine crackles are heard in the dorsal lower left lung field.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978108-96AA-BF0E-B401-B85DA0AAE537}"/>
              </a:ext>
            </a:extLst>
          </p:cNvPr>
          <p:cNvSpPr txBox="1"/>
          <p:nvPr/>
        </p:nvSpPr>
        <p:spPr>
          <a:xfrm>
            <a:off x="7553537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F4A20F84-8FEA-27EF-56B9-D4AED3F2C654}"/>
              </a:ext>
            </a:extLst>
          </p:cNvPr>
          <p:cNvSpPr/>
          <p:nvPr/>
        </p:nvSpPr>
        <p:spPr>
          <a:xfrm>
            <a:off x="7797213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2241GA91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9C13139-417C-9FD9-E222-D8F7270A4B29}"/>
              </a:ext>
            </a:extLst>
          </p:cNvPr>
          <p:cNvSpPr txBox="1"/>
          <p:nvPr/>
        </p:nvSpPr>
        <p:spPr>
          <a:xfrm>
            <a:off x="7512301" y="412353"/>
            <a:ext cx="4679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Decreased Bronchial Breath Sounds</a:t>
            </a:r>
            <a:br>
              <a:rPr lang="en-US" altLang="ja-JP" sz="2000" b="1" dirty="0"/>
            </a:br>
            <a:r>
              <a:rPr lang="en-US" altLang="ja-JP" sz="2000" b="1" dirty="0"/>
              <a:t>Airway narrowing caused by malignant lymphoma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1F48BE0-9535-C304-858E-53DE9009959B}"/>
              </a:ext>
            </a:extLst>
          </p:cNvPr>
          <p:cNvGrpSpPr/>
          <p:nvPr/>
        </p:nvGrpSpPr>
        <p:grpSpPr>
          <a:xfrm>
            <a:off x="6443160" y="324181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BF36DC60-4E43-EB44-F904-5E1A6F33D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E8F0786-C641-7905-F97F-E6ADCE326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3BDD618-4FC2-FFE1-BF3B-8C7238EC6B16}"/>
              </a:ext>
            </a:extLst>
          </p:cNvPr>
          <p:cNvSpPr txBox="1"/>
          <p:nvPr/>
        </p:nvSpPr>
        <p:spPr>
          <a:xfrm>
            <a:off x="6966092" y="1929606"/>
            <a:ext cx="4973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An 84-year-old woman with airway narrowing caused by malignant lymphoma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097FE0-0359-EDD4-CD19-67AAA38B1F42}"/>
              </a:ext>
            </a:extLst>
          </p:cNvPr>
          <p:cNvSpPr txBox="1"/>
          <p:nvPr/>
        </p:nvSpPr>
        <p:spPr>
          <a:xfrm>
            <a:off x="6966092" y="3024966"/>
            <a:ext cx="4973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Decreased breath sounds are observed in the left bronchial region.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ABC2DDA-C2D2-BBE1-DE24-2D5ADB2DBA3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DB1C258-6C50-621F-EDF9-579C9137446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FAAC890-7D2B-1ECA-C540-4DB4C4BBDD96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9364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23C1-AE6B-AD48-3C35-710D924C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16F137-A3F7-CA34-BBC7-BA46F99D7E59}"/>
              </a:ext>
            </a:extLst>
          </p:cNvPr>
          <p:cNvSpPr txBox="1"/>
          <p:nvPr/>
        </p:nvSpPr>
        <p:spPr>
          <a:xfrm>
            <a:off x="1512805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79C3627B-8D4E-D9E2-652F-20853FE8C926}"/>
              </a:ext>
            </a:extLst>
          </p:cNvPr>
          <p:cNvSpPr/>
          <p:nvPr/>
        </p:nvSpPr>
        <p:spPr>
          <a:xfrm>
            <a:off x="1756481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2310GA91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89FB9CF-BA32-FC76-3C75-095D3E23044F}"/>
              </a:ext>
            </a:extLst>
          </p:cNvPr>
          <p:cNvSpPr txBox="1"/>
          <p:nvPr/>
        </p:nvSpPr>
        <p:spPr>
          <a:xfrm>
            <a:off x="1457380" y="560874"/>
            <a:ext cx="4229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Wheezes</a:t>
            </a:r>
            <a:br>
              <a:rPr lang="en-US" altLang="ja-JP" sz="2000" b="1" dirty="0"/>
            </a:br>
            <a:r>
              <a:rPr lang="en-US" altLang="ja-JP" sz="2000" b="1" dirty="0"/>
              <a:t>Acute Exacerbation of COPD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CA175F5-7AF2-CC0D-6E07-DB99238030F1}"/>
              </a:ext>
            </a:extLst>
          </p:cNvPr>
          <p:cNvGrpSpPr/>
          <p:nvPr/>
        </p:nvGrpSpPr>
        <p:grpSpPr>
          <a:xfrm>
            <a:off x="380161" y="325305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F814216E-49CD-754B-AF28-9A4CE15B8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9895A1-8F36-6EFB-B97C-D6C6B722D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6926B1-E052-0F12-C23D-651E4185C9D8}"/>
              </a:ext>
            </a:extLst>
          </p:cNvPr>
          <p:cNvSpPr txBox="1"/>
          <p:nvPr/>
        </p:nvSpPr>
        <p:spPr>
          <a:xfrm>
            <a:off x="932854" y="1938005"/>
            <a:ext cx="4386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acute exacerbation of COPD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65F46-D0DF-73BB-D758-F0CDEC966919}"/>
              </a:ext>
            </a:extLst>
          </p:cNvPr>
          <p:cNvSpPr txBox="1"/>
          <p:nvPr/>
        </p:nvSpPr>
        <p:spPr>
          <a:xfrm>
            <a:off x="932854" y="3020759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Expiratory wheezes are heard during neck auscultation, with the expiratory phase prolonged to approximately a 1:3 ratio.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98BA73-DBA6-D314-8704-C8F1C9A2E9B4}"/>
              </a:ext>
            </a:extLst>
          </p:cNvPr>
          <p:cNvSpPr txBox="1"/>
          <p:nvPr/>
        </p:nvSpPr>
        <p:spPr>
          <a:xfrm>
            <a:off x="7553745" y="5530176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5C6C5F7-5D1E-7C26-9DD1-B4D6DCB14BE6}"/>
              </a:ext>
            </a:extLst>
          </p:cNvPr>
          <p:cNvSpPr/>
          <p:nvPr/>
        </p:nvSpPr>
        <p:spPr>
          <a:xfrm>
            <a:off x="7797421" y="495212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2238GA91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F68FC9-0633-310A-5ED1-F0D184D52054}"/>
              </a:ext>
            </a:extLst>
          </p:cNvPr>
          <p:cNvSpPr txBox="1"/>
          <p:nvPr/>
        </p:nvSpPr>
        <p:spPr>
          <a:xfrm>
            <a:off x="7516602" y="415712"/>
            <a:ext cx="4525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 and Rhonchi</a:t>
            </a:r>
            <a:br>
              <a:rPr lang="en-US" altLang="ja-JP" sz="2000" b="1" dirty="0"/>
            </a:br>
            <a:r>
              <a:rPr lang="en-US" altLang="ja-JP" sz="2000" b="1" dirty="0"/>
              <a:t>Mucinous Adenocarcinoma of the Lung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CA3F41B-A284-7DE5-C4F7-23FB88737740}"/>
              </a:ext>
            </a:extLst>
          </p:cNvPr>
          <p:cNvGrpSpPr/>
          <p:nvPr/>
        </p:nvGrpSpPr>
        <p:grpSpPr>
          <a:xfrm>
            <a:off x="6428833" y="325305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714631D6-FEDD-D38D-098F-1975BC0BB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4C22BD0-7690-3911-5FC6-6200DF58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1D6379C-701F-95CB-BF8C-58D0A68F152C}"/>
              </a:ext>
            </a:extLst>
          </p:cNvPr>
          <p:cNvSpPr txBox="1"/>
          <p:nvPr/>
        </p:nvSpPr>
        <p:spPr>
          <a:xfrm>
            <a:off x="6981204" y="1940456"/>
            <a:ext cx="49474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70-year-old woman with a one-year history of productive cough and hemoptysis.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2A99977-669B-2B81-53C8-3C658900CF16}"/>
              </a:ext>
            </a:extLst>
          </p:cNvPr>
          <p:cNvSpPr txBox="1"/>
          <p:nvPr/>
        </p:nvSpPr>
        <p:spPr>
          <a:xfrm>
            <a:off x="6981204" y="3013918"/>
            <a:ext cx="52107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and rhonchi are heard in the right middle lung field.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DFB813C-2A7E-C1C1-80FD-88B3AA5E32C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FF092B-35D9-0CA0-AA30-09596F97D81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42C43E-006A-E04E-5862-20404AB4FF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0805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20D4C-6689-4308-B83A-6D697B974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F2EBD8B-B5D4-3E01-9BC4-59F8E1812E55}"/>
              </a:ext>
            </a:extLst>
          </p:cNvPr>
          <p:cNvSpPr txBox="1"/>
          <p:nvPr/>
        </p:nvSpPr>
        <p:spPr>
          <a:xfrm>
            <a:off x="1510790" y="5543952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6A221C-3344-9A87-ACAE-FF6FEAA86E3E}"/>
              </a:ext>
            </a:extLst>
          </p:cNvPr>
          <p:cNvSpPr/>
          <p:nvPr/>
        </p:nvSpPr>
        <p:spPr>
          <a:xfrm>
            <a:off x="1754466" y="496590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031403-03B8-3CA1-36FF-C1CB7F4B7FFC}"/>
              </a:ext>
            </a:extLst>
          </p:cNvPr>
          <p:cNvSpPr txBox="1"/>
          <p:nvPr/>
        </p:nvSpPr>
        <p:spPr>
          <a:xfrm>
            <a:off x="1457380" y="567229"/>
            <a:ext cx="377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</a:t>
            </a:r>
            <a:br>
              <a:rPr lang="en-US" altLang="ja-JP" sz="2000" b="1" dirty="0"/>
            </a:br>
            <a:r>
              <a:rPr lang="en-US" altLang="ja-JP" sz="2000" b="1" dirty="0"/>
              <a:t>A Case of Viral Infection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1194E69-EF9E-9025-05AC-11C7E1CAC131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FFD13E8-991D-3D1B-A693-56FC6310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BCF656D-C601-B48E-7B04-38342A4F4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6E063C-CEF6-6BDE-9BE4-C1AB3E1D76E0}"/>
              </a:ext>
            </a:extLst>
          </p:cNvPr>
          <p:cNvSpPr txBox="1"/>
          <p:nvPr/>
        </p:nvSpPr>
        <p:spPr>
          <a:xfrm>
            <a:off x="927528" y="1929606"/>
            <a:ext cx="5449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patient presenting with cough and a fever of 38°C, diagnosed with a viral infection.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6ABFBE4-969D-2C92-41C1-9E6D51422B28}"/>
              </a:ext>
            </a:extLst>
          </p:cNvPr>
          <p:cNvSpPr txBox="1"/>
          <p:nvPr/>
        </p:nvSpPr>
        <p:spPr>
          <a:xfrm>
            <a:off x="927528" y="3020759"/>
            <a:ext cx="5449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 in the right anterior chest, and coarse crackles with slight rhonchi are noted in the left dorsal lung base.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D1F6DA-CE17-0004-CA11-2118741B7646}"/>
              </a:ext>
            </a:extLst>
          </p:cNvPr>
          <p:cNvSpPr txBox="1"/>
          <p:nvPr/>
        </p:nvSpPr>
        <p:spPr>
          <a:xfrm>
            <a:off x="7555458" y="5536743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997463-AB14-819E-C01E-66EE91DD3BDB}"/>
              </a:ext>
            </a:extLst>
          </p:cNvPr>
          <p:cNvSpPr/>
          <p:nvPr/>
        </p:nvSpPr>
        <p:spPr>
          <a:xfrm>
            <a:off x="7799134" y="495869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2245GA91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21BEA85-D088-E943-6998-D8C397E8EA98}"/>
              </a:ext>
            </a:extLst>
          </p:cNvPr>
          <p:cNvSpPr txBox="1"/>
          <p:nvPr/>
        </p:nvSpPr>
        <p:spPr>
          <a:xfrm>
            <a:off x="7502804" y="569803"/>
            <a:ext cx="3186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Coarse Crackles</a:t>
            </a:r>
            <a:br>
              <a:rPr lang="en-US" altLang="ja-JP" sz="2000" b="1" dirty="0"/>
            </a:br>
            <a:r>
              <a:rPr lang="en-US" altLang="ja-JP" sz="2000" b="1" dirty="0"/>
              <a:t>Legionella Pneumonia</a:t>
            </a:r>
            <a:endParaRPr kumimoji="1" lang="ja-JP" altLang="en-US" sz="20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A5BF825-9DB4-BFF9-B445-440DC5B5A93D}"/>
              </a:ext>
            </a:extLst>
          </p:cNvPr>
          <p:cNvGrpSpPr/>
          <p:nvPr/>
        </p:nvGrpSpPr>
        <p:grpSpPr>
          <a:xfrm>
            <a:off x="6430275" y="339016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226012BC-DBC6-69DA-617A-3A80F57FA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5A8A159-34E9-16E5-0441-C156411A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762D64D-2F57-8008-DF4A-DD480A13BDB1}"/>
              </a:ext>
            </a:extLst>
          </p:cNvPr>
          <p:cNvSpPr txBox="1"/>
          <p:nvPr/>
        </p:nvSpPr>
        <p:spPr>
          <a:xfrm>
            <a:off x="6982872" y="1929606"/>
            <a:ext cx="49457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man with a fever in the 38°C range and a productive cough.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3B8BF6-3105-5FC8-E3DC-C6CB129249CD}"/>
              </a:ext>
            </a:extLst>
          </p:cNvPr>
          <p:cNvSpPr txBox="1"/>
          <p:nvPr/>
        </p:nvSpPr>
        <p:spPr>
          <a:xfrm>
            <a:off x="6982872" y="3024966"/>
            <a:ext cx="50897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4">
                    <a:lumMod val="75000"/>
                  </a:schemeClr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heard, more prominent in the right lung field than in the left lung field.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F282B04-9F11-4B6D-D11E-B6FA93E7401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828A2EB-23AA-5F99-AE3D-E87B6AD9ABD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6F8A40D-0E51-C7EA-77E2-7AE45EFEB8E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7871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54A01-7E48-9251-0207-11C6F4968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D61969C-950E-E94B-31AB-9AA757F5BF25}"/>
              </a:ext>
            </a:extLst>
          </p:cNvPr>
          <p:cNvSpPr txBox="1"/>
          <p:nvPr/>
        </p:nvSpPr>
        <p:spPr>
          <a:xfrm>
            <a:off x="1509534" y="553650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52D076F4-3DFC-A0FE-53AA-C59FFF53FD37}"/>
              </a:ext>
            </a:extLst>
          </p:cNvPr>
          <p:cNvSpPr/>
          <p:nvPr/>
        </p:nvSpPr>
        <p:spPr>
          <a:xfrm>
            <a:off x="1753210" y="495845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E4C0573-E7A6-EA70-F6EF-3FB8323F43FA}"/>
              </a:ext>
            </a:extLst>
          </p:cNvPr>
          <p:cNvSpPr txBox="1"/>
          <p:nvPr/>
        </p:nvSpPr>
        <p:spPr>
          <a:xfrm>
            <a:off x="1468243" y="404664"/>
            <a:ext cx="4051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rgbClr val="FF0000"/>
                </a:solidFill>
              </a:rPr>
              <a:t>At Diagnosis</a:t>
            </a:r>
            <a:br>
              <a:rPr lang="en-US" altLang="ja-JP" sz="2000" b="1" dirty="0"/>
            </a:br>
            <a:r>
              <a:rPr lang="en-US" altLang="ja-JP" sz="2000" b="1" dirty="0"/>
              <a:t>Anti-MDA-5 Antibody-Positive Dermatomyositis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CDDF427-8C74-3460-E6D9-D66BD7A7EBCE}"/>
              </a:ext>
            </a:extLst>
          </p:cNvPr>
          <p:cNvGrpSpPr/>
          <p:nvPr/>
        </p:nvGrpSpPr>
        <p:grpSpPr>
          <a:xfrm>
            <a:off x="380161" y="345349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D1651B0F-41C4-F488-8759-9750F17F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CF4C082-BAEE-50DF-3297-9F097C0E5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EC1266-68D2-C11E-F40D-FE7419818E92}"/>
              </a:ext>
            </a:extLst>
          </p:cNvPr>
          <p:cNvSpPr txBox="1"/>
          <p:nvPr/>
        </p:nvSpPr>
        <p:spPr>
          <a:xfrm>
            <a:off x="927526" y="1772816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Interstitial pneumonia in a patient with anti-MDA5 antibody-positive dermatomyositis (at the time of diagnosis).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0C8371-1612-7DF1-A4DC-E0F7B426C299}"/>
              </a:ext>
            </a:extLst>
          </p:cNvPr>
          <p:cNvSpPr txBox="1"/>
          <p:nvPr/>
        </p:nvSpPr>
        <p:spPr>
          <a:xfrm>
            <a:off x="927526" y="3022770"/>
            <a:ext cx="54498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lung base. In interstitial pneumonia with anti-MDA5 antibody positivity, the sounds are perceived as lower-pitched (low-frequency) compared to those in idiopathic pulmonary fibrosis (IPF).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F9F4A8-2E1C-ECE3-669F-FA86DC89D84F}"/>
              </a:ext>
            </a:extLst>
          </p:cNvPr>
          <p:cNvSpPr txBox="1"/>
          <p:nvPr/>
        </p:nvSpPr>
        <p:spPr>
          <a:xfrm>
            <a:off x="7549307" y="554814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644961D9-106E-D5A1-B13C-AB806C0653F7}"/>
              </a:ext>
            </a:extLst>
          </p:cNvPr>
          <p:cNvSpPr/>
          <p:nvPr/>
        </p:nvSpPr>
        <p:spPr>
          <a:xfrm>
            <a:off x="7792983" y="497009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2309GA91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95265CE-7BC2-BE23-CF47-4CDF9F22D80D}"/>
              </a:ext>
            </a:extLst>
          </p:cNvPr>
          <p:cNvSpPr txBox="1"/>
          <p:nvPr/>
        </p:nvSpPr>
        <p:spPr>
          <a:xfrm>
            <a:off x="7536160" y="415712"/>
            <a:ext cx="4222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chemeClr val="accent4"/>
                </a:solidFill>
              </a:rPr>
              <a:t>After Treatment</a:t>
            </a:r>
            <a:br>
              <a:rPr lang="en-US" altLang="ja-JP" sz="2000" b="1" dirty="0"/>
            </a:br>
            <a:r>
              <a:rPr lang="en-US" altLang="ja-JP" sz="2000" b="1" dirty="0"/>
              <a:t>Anti-MDA5 Antibody Positive Dermatomyositis</a:t>
            </a:r>
            <a:endParaRPr kumimoji="1" lang="ja-JP" altLang="en-US" sz="2000" b="1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A0CE97F-F899-4DC0-1489-22F547E19120}"/>
              </a:ext>
            </a:extLst>
          </p:cNvPr>
          <p:cNvGrpSpPr/>
          <p:nvPr/>
        </p:nvGrpSpPr>
        <p:grpSpPr>
          <a:xfrm>
            <a:off x="6441684" y="345349"/>
            <a:ext cx="1072157" cy="1293761"/>
            <a:chOff x="415331" y="263757"/>
            <a:chExt cx="1072157" cy="1293761"/>
          </a:xfrm>
        </p:grpSpPr>
        <p:pic>
          <p:nvPicPr>
            <p:cNvPr id="18" name="図 17" descr="ロゴ, アイコン&#10;&#10;自動的に生成された説明">
              <a:extLst>
                <a:ext uri="{FF2B5EF4-FFF2-40B4-BE49-F238E27FC236}">
                  <a16:creationId xmlns:a16="http://schemas.microsoft.com/office/drawing/2014/main" id="{5E7B9190-ACCD-4CA6-43D7-D30975BFB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" name="図 18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1356275-49CA-8ED6-0E1D-B3B279A78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CAC9297-6B84-DDF3-A798-DF76E6CD1F4A}"/>
              </a:ext>
            </a:extLst>
          </p:cNvPr>
          <p:cNvSpPr txBox="1"/>
          <p:nvPr/>
        </p:nvSpPr>
        <p:spPr>
          <a:xfrm>
            <a:off x="6989051" y="1772816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Interstitial pneumonia in a patient with anti-MDA5 antibody-positive dermatomyositis (after treatment).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D48C143-471C-CC6D-0053-DDE7697B3C0A}"/>
              </a:ext>
            </a:extLst>
          </p:cNvPr>
          <p:cNvSpPr txBox="1"/>
          <p:nvPr/>
        </p:nvSpPr>
        <p:spPr>
          <a:xfrm>
            <a:off x="6989051" y="3022770"/>
            <a:ext cx="5083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The fine crackles previously heard in the left lung base at the time of diagnosis are now minimal.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058E1D8-4DD1-E6CC-4064-934DE628CAB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787CC30-4884-897F-33F0-424BDD12BB7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DCAB519-423B-1E26-1157-BA10B768B9E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29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0E83C-22D0-AD99-AA95-49151E5E8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43EA3F-1684-C78A-A9EC-E898F960B80D}"/>
              </a:ext>
            </a:extLst>
          </p:cNvPr>
          <p:cNvSpPr txBox="1"/>
          <p:nvPr/>
        </p:nvSpPr>
        <p:spPr>
          <a:xfrm>
            <a:off x="1522658" y="5538451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7A7C8F5-CB62-3F8E-BC9F-D6D4426A3308}"/>
              </a:ext>
            </a:extLst>
          </p:cNvPr>
          <p:cNvSpPr/>
          <p:nvPr/>
        </p:nvSpPr>
        <p:spPr>
          <a:xfrm>
            <a:off x="1766334" y="4960402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1394710-E2AA-CC8D-40A5-6B440142EEC5}"/>
              </a:ext>
            </a:extLst>
          </p:cNvPr>
          <p:cNvSpPr txBox="1"/>
          <p:nvPr/>
        </p:nvSpPr>
        <p:spPr>
          <a:xfrm>
            <a:off x="1440919" y="569309"/>
            <a:ext cx="4799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rgbClr val="FF0000"/>
                </a:solidFill>
              </a:rPr>
              <a:t>Forced Inspiration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44E75BF-349B-35FB-8390-FC556C669E75}"/>
              </a:ext>
            </a:extLst>
          </p:cNvPr>
          <p:cNvGrpSpPr/>
          <p:nvPr/>
        </p:nvGrpSpPr>
        <p:grpSpPr>
          <a:xfrm>
            <a:off x="380161" y="33792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CBD17277-E7E8-EBF7-60E1-BA7877B71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A748ED0-C2DC-E2CF-A5D8-C5ED31D75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82A8ED3-0951-C1AC-CF82-6F9AC57BFC6B}"/>
              </a:ext>
            </a:extLst>
          </p:cNvPr>
          <p:cNvSpPr txBox="1"/>
          <p:nvPr/>
        </p:nvSpPr>
        <p:spPr>
          <a:xfrm>
            <a:off x="934522" y="1930324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2F3676C-D07F-EE2E-26B8-B377BABA1201}"/>
              </a:ext>
            </a:extLst>
          </p:cNvPr>
          <p:cNvSpPr txBox="1"/>
          <p:nvPr/>
        </p:nvSpPr>
        <p:spPr>
          <a:xfrm>
            <a:off x="934903" y="3020759"/>
            <a:ext cx="5305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bilaterally and in the dorsal lung bases during deep inspiration.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2ECC73-3F42-F358-B8C4-F29178CB32E2}"/>
              </a:ext>
            </a:extLst>
          </p:cNvPr>
          <p:cNvSpPr txBox="1"/>
          <p:nvPr/>
        </p:nvSpPr>
        <p:spPr>
          <a:xfrm>
            <a:off x="7552864" y="553290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0" name="四角形: 角を丸くする 9">
            <a:hlinkClick r:id="rId5"/>
            <a:extLst>
              <a:ext uri="{FF2B5EF4-FFF2-40B4-BE49-F238E27FC236}">
                <a16:creationId xmlns:a16="http://schemas.microsoft.com/office/drawing/2014/main" id="{29596945-B5C7-82DB-EBD3-2F37A5313CDC}"/>
              </a:ext>
            </a:extLst>
          </p:cNvPr>
          <p:cNvSpPr/>
          <p:nvPr/>
        </p:nvSpPr>
        <p:spPr>
          <a:xfrm>
            <a:off x="7796540" y="495485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2305GA91</a:t>
            </a:r>
            <a:endParaRPr kumimoji="1" lang="ja-JP" altLang="en-US" sz="11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BD5564-74E5-E97F-287D-9084702AF505}"/>
              </a:ext>
            </a:extLst>
          </p:cNvPr>
          <p:cNvSpPr txBox="1"/>
          <p:nvPr/>
        </p:nvSpPr>
        <p:spPr>
          <a:xfrm>
            <a:off x="7460429" y="569309"/>
            <a:ext cx="4676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 | </a:t>
            </a:r>
            <a:r>
              <a:rPr lang="en-US" altLang="ja-JP" sz="2000" b="1" dirty="0">
                <a:solidFill>
                  <a:schemeClr val="accent4"/>
                </a:solidFill>
              </a:rPr>
              <a:t>Resting Respiration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  <a:endParaRPr kumimoji="1" lang="ja-JP" altLang="en-US" sz="20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19C29491-C022-4903-7897-860D48F9DBAF}"/>
              </a:ext>
            </a:extLst>
          </p:cNvPr>
          <p:cNvGrpSpPr/>
          <p:nvPr/>
        </p:nvGrpSpPr>
        <p:grpSpPr>
          <a:xfrm>
            <a:off x="6457070" y="33792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8B29AB86-4268-A122-1977-721525B17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07E01C1-D7CA-80B2-3DCD-85BECC2D1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664D4B-A1B9-D09F-0E78-336AD0504A48}"/>
              </a:ext>
            </a:extLst>
          </p:cNvPr>
          <p:cNvSpPr txBox="1"/>
          <p:nvPr/>
        </p:nvSpPr>
        <p:spPr>
          <a:xfrm>
            <a:off x="6986208" y="1933813"/>
            <a:ext cx="50894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D5795BA-B754-DE1A-F23C-A501CCE984DE}"/>
              </a:ext>
            </a:extLst>
          </p:cNvPr>
          <p:cNvSpPr txBox="1"/>
          <p:nvPr/>
        </p:nvSpPr>
        <p:spPr>
          <a:xfrm>
            <a:off x="6976643" y="3020759"/>
            <a:ext cx="516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heard during forced inspiration are only faintly audible during resting respiration.</a:t>
            </a:r>
            <a:endParaRPr lang="en-US" altLang="ja-JP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24652D-3375-210F-24C6-A0BF0C26C58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3158E0-0F1B-E460-B97E-898776519BC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1380EDD-571C-5FEC-03B1-D4733B7FF97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6196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07D4A70-6AF3-C268-02FC-A15F6E420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227" y="2187216"/>
            <a:ext cx="6504319" cy="33923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DE9D274-028C-4BC9-180D-633956DEF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227" y="222031"/>
            <a:ext cx="5041776" cy="61595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How to use iPax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吹き出し: 線 4">
            <a:extLst>
              <a:ext uri="{FF2B5EF4-FFF2-40B4-BE49-F238E27FC236}">
                <a16:creationId xmlns:a16="http://schemas.microsoft.com/office/drawing/2014/main" id="{610D443B-79F7-9B17-401F-3082425088C9}"/>
              </a:ext>
            </a:extLst>
          </p:cNvPr>
          <p:cNvSpPr/>
          <p:nvPr/>
        </p:nvSpPr>
        <p:spPr>
          <a:xfrm>
            <a:off x="9120336" y="701249"/>
            <a:ext cx="2945959" cy="615950"/>
          </a:xfrm>
          <a:prstGeom prst="borderCallout1">
            <a:avLst>
              <a:gd name="adj1" fmla="val 64563"/>
              <a:gd name="adj2" fmla="val -2992"/>
              <a:gd name="adj3" fmla="val 268942"/>
              <a:gd name="adj4" fmla="val -37131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Scanning the QR code will launch the browser.</a:t>
            </a:r>
            <a:br>
              <a:rPr lang="en-US" altLang="ja-JP" sz="1200" dirty="0">
                <a:solidFill>
                  <a:schemeClr val="tx1"/>
                </a:solidFill>
              </a:rPr>
            </a:br>
            <a:r>
              <a:rPr lang="en-US" altLang="ja-JP" sz="1200" dirty="0">
                <a:solidFill>
                  <a:schemeClr val="tx1"/>
                </a:solidFill>
              </a:rPr>
              <a:t>Available for </a:t>
            </a:r>
            <a:r>
              <a:rPr lang="en-US" altLang="ja-JP" sz="1200" dirty="0">
                <a:solidFill>
                  <a:schemeClr val="tx1"/>
                </a:solidFill>
                <a:highlight>
                  <a:srgbClr val="FFFF00"/>
                </a:highlight>
              </a:rPr>
              <a:t>student license</a:t>
            </a:r>
            <a:r>
              <a:rPr lang="en-US" altLang="ja-JP" sz="1200" dirty="0">
                <a:solidFill>
                  <a:schemeClr val="tx1"/>
                </a:solidFill>
              </a:rPr>
              <a:t> holders.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1C06760-0570-46AD-EC7F-6984396D37B0}"/>
              </a:ext>
            </a:extLst>
          </p:cNvPr>
          <p:cNvSpPr txBox="1"/>
          <p:nvPr/>
        </p:nvSpPr>
        <p:spPr>
          <a:xfrm>
            <a:off x="124685" y="1534398"/>
            <a:ext cx="28831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kumimoji="1" lang="ja-JP" altLang="en-US" sz="1200" dirty="0"/>
              <a:t>１．</a:t>
            </a:r>
            <a:r>
              <a:rPr lang="en-US" altLang="ja-JP" sz="1200" dirty="0"/>
              <a:t>Enter the required information on the first page.</a:t>
            </a:r>
            <a:endParaRPr kumimoji="1" lang="en-US" altLang="ja-JP" sz="1200" dirty="0"/>
          </a:p>
          <a:p>
            <a:pPr marL="268288" indent="-268288"/>
            <a:r>
              <a:rPr lang="ja-JP" altLang="en-US" sz="1200" dirty="0"/>
              <a:t>２．</a:t>
            </a:r>
            <a:r>
              <a:rPr lang="en-US" altLang="ja-JP" sz="1200" dirty="0"/>
              <a:t>After login is complete, iPax will be displayed.</a:t>
            </a:r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r>
              <a:rPr lang="ja-JP" altLang="en-US" sz="1200" dirty="0"/>
              <a:t>３．</a:t>
            </a:r>
            <a:r>
              <a:rPr lang="en-US" altLang="ja-JP" sz="1200" dirty="0"/>
              <a:t>Press the OK button.</a:t>
            </a:r>
          </a:p>
          <a:p>
            <a:r>
              <a:rPr lang="ja-JP" altLang="en-US" sz="1200" dirty="0"/>
              <a:t>４．</a:t>
            </a:r>
            <a:r>
              <a:rPr lang="en-US" altLang="ja-JP" sz="1200" dirty="0"/>
              <a:t>Tap the area to auscultate.</a:t>
            </a:r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endParaRPr lang="en-US" altLang="ja-JP" sz="1200" dirty="0"/>
          </a:p>
          <a:p>
            <a:pPr marL="185738" indent="-185738"/>
            <a:r>
              <a:rPr lang="ja-JP" altLang="en-US" sz="1200" dirty="0"/>
              <a:t>５．</a:t>
            </a:r>
            <a:r>
              <a:rPr lang="en-US" altLang="ja-JP" sz="1200" dirty="0"/>
              <a:t>Chest piece area sound playback</a:t>
            </a:r>
            <a:r>
              <a:rPr lang="ja-JP" altLang="en-US" sz="1200" dirty="0"/>
              <a:t>．</a:t>
            </a:r>
            <a:r>
              <a:rPr lang="en-US" altLang="ja-JP" sz="1200" dirty="0"/>
              <a:t>*When listening to sounds, please use external speakers or earphones. Without earphones, the sound may be barely audible.</a:t>
            </a:r>
            <a:endParaRPr lang="en-US" altLang="ja-JP" sz="1050" dirty="0"/>
          </a:p>
          <a:p>
            <a:pPr marL="185738" indent="-185738"/>
            <a:r>
              <a:rPr lang="ja-JP" altLang="en-US" sz="1200" dirty="0"/>
              <a:t>６．</a:t>
            </a:r>
            <a:r>
              <a:rPr lang="en-US" altLang="ja-JP" sz="1200" dirty="0"/>
              <a:t>Use the arrow icon at the top right to switch to the back.</a:t>
            </a:r>
          </a:p>
          <a:p>
            <a:pPr marL="185738" indent="-185738"/>
            <a:r>
              <a:rPr lang="ja-JP" altLang="en-US" sz="1200" dirty="0"/>
              <a:t>７．</a:t>
            </a:r>
            <a:r>
              <a:rPr lang="en-US" altLang="ja-JP" sz="1200" dirty="0"/>
              <a:t>To exit, press 'Finish' and close the browser.</a:t>
            </a:r>
          </a:p>
        </p:txBody>
      </p:sp>
      <p:sp>
        <p:nvSpPr>
          <p:cNvPr id="7" name="吹き出し: 折線 6">
            <a:extLst>
              <a:ext uri="{FF2B5EF4-FFF2-40B4-BE49-F238E27FC236}">
                <a16:creationId xmlns:a16="http://schemas.microsoft.com/office/drawing/2014/main" id="{75C9B406-AE8C-DE81-B89F-87DB8222D513}"/>
              </a:ext>
            </a:extLst>
          </p:cNvPr>
          <p:cNvSpPr/>
          <p:nvPr/>
        </p:nvSpPr>
        <p:spPr>
          <a:xfrm>
            <a:off x="489697" y="1008679"/>
            <a:ext cx="2760456" cy="525719"/>
          </a:xfrm>
          <a:prstGeom prst="borderCallout2">
            <a:avLst>
              <a:gd name="adj1" fmla="val 29489"/>
              <a:gd name="adj2" fmla="val 99835"/>
              <a:gd name="adj3" fmla="val 31411"/>
              <a:gd name="adj4" fmla="val 199961"/>
              <a:gd name="adj5" fmla="val 259771"/>
              <a:gd name="adj6" fmla="val 23186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chemeClr val="tx1"/>
                </a:solidFill>
              </a:rPr>
              <a:t>Press here to launch the browser. Available for </a:t>
            </a:r>
            <a:r>
              <a:rPr kumimoji="1" lang="en-US" altLang="ja-JP" sz="1100" dirty="0">
                <a:solidFill>
                  <a:schemeClr val="tx1"/>
                </a:solidFill>
                <a:highlight>
                  <a:srgbClr val="FFFF00"/>
                </a:highlight>
              </a:rPr>
              <a:t>educational institution license</a:t>
            </a:r>
            <a:r>
              <a:rPr kumimoji="1" lang="en-US" altLang="ja-JP" sz="1100" dirty="0">
                <a:solidFill>
                  <a:schemeClr val="tx1"/>
                </a:solidFill>
              </a:rPr>
              <a:t> holders.</a:t>
            </a:r>
            <a:endParaRPr kumimoji="1" lang="ja-JP" altLang="en-US" sz="1100" dirty="0">
              <a:solidFill>
                <a:schemeClr val="tx1"/>
              </a:solidFill>
            </a:endParaRPr>
          </a:p>
        </p:txBody>
      </p:sp>
      <p:pic>
        <p:nvPicPr>
          <p:cNvPr id="9" name="図 8" descr="じょうごグラフ が含まれている画像&#10;&#10;自動的に生成された説明">
            <a:extLst>
              <a:ext uri="{FF2B5EF4-FFF2-40B4-BE49-F238E27FC236}">
                <a16:creationId xmlns:a16="http://schemas.microsoft.com/office/drawing/2014/main" id="{70BF8A1C-32B1-6C51-1046-6CFE45E20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" y="2338961"/>
            <a:ext cx="1303890" cy="1035815"/>
          </a:xfrm>
          <a:prstGeom prst="rect">
            <a:avLst/>
          </a:prstGeom>
        </p:spPr>
      </p:pic>
      <p:pic>
        <p:nvPicPr>
          <p:cNvPr id="11" name="図 10" descr="白いシャツを着ている人の絵&#10;&#10;低い精度で自動的に生成された説明">
            <a:extLst>
              <a:ext uri="{FF2B5EF4-FFF2-40B4-BE49-F238E27FC236}">
                <a16:creationId xmlns:a16="http://schemas.microsoft.com/office/drawing/2014/main" id="{63249B92-1B29-2D1E-59B6-A96FF8A5B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11" y="3772321"/>
            <a:ext cx="1303891" cy="103581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23777B5-A435-5D8B-1265-64B1FA8C0F1E}"/>
              </a:ext>
            </a:extLst>
          </p:cNvPr>
          <p:cNvSpPr txBox="1"/>
          <p:nvPr/>
        </p:nvSpPr>
        <p:spPr>
          <a:xfrm>
            <a:off x="9424246" y="1464862"/>
            <a:ext cx="26221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kumimoji="1" lang="ja-JP" altLang="en-US" sz="1200" dirty="0"/>
              <a:t>１．</a:t>
            </a:r>
            <a:r>
              <a:rPr lang="en-US" altLang="ja-JP" sz="1200" dirty="0"/>
              <a:t>Enter the required information on the first page.</a:t>
            </a:r>
            <a:endParaRPr kumimoji="1" lang="en-US" altLang="ja-JP" sz="1200" dirty="0"/>
          </a:p>
          <a:p>
            <a:pPr marL="185738" indent="-185738"/>
            <a:r>
              <a:rPr lang="ja-JP" altLang="en-US" sz="1200" dirty="0"/>
              <a:t>２．</a:t>
            </a:r>
            <a:r>
              <a:rPr lang="en-US" altLang="ja-JP" sz="1200" dirty="0"/>
              <a:t>After completing the login, iPax will be displayed.</a:t>
            </a:r>
          </a:p>
          <a:p>
            <a:pPr marL="185738" indent="-185738"/>
            <a:r>
              <a:rPr lang="ja-JP" altLang="en-US" sz="1200" dirty="0"/>
              <a:t>３．</a:t>
            </a:r>
            <a:r>
              <a:rPr lang="en-US" altLang="ja-JP" sz="1200" dirty="0"/>
              <a:t>Start auscultation.</a:t>
            </a:r>
          </a:p>
          <a:p>
            <a:pPr marL="185738" indent="-185738"/>
            <a:r>
              <a:rPr lang="en-US" altLang="ja-JP" sz="1200" dirty="0"/>
              <a:t>*When listening to sounds, please use earphones. Without earphones, the sound may be barely audible.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2640244-9C3C-57CE-E650-C8F926D3BF94}"/>
              </a:ext>
            </a:extLst>
          </p:cNvPr>
          <p:cNvSpPr txBox="1"/>
          <p:nvPr/>
        </p:nvSpPr>
        <p:spPr>
          <a:xfrm>
            <a:off x="9468546" y="3315647"/>
            <a:ext cx="262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The cases available for use with a student license vary depending on the terms of the contract.</a:t>
            </a:r>
            <a:endParaRPr kumimoji="1" lang="ja-JP" altLang="en-US" sz="1200" u="sng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2EBB86-1C04-3818-77BB-DF5E188EE4EC}"/>
              </a:ext>
            </a:extLst>
          </p:cNvPr>
          <p:cNvSpPr txBox="1"/>
          <p:nvPr/>
        </p:nvSpPr>
        <p:spPr>
          <a:xfrm>
            <a:off x="5514593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27311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686F2-426D-A9F6-0ECB-906D9D0E9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40401C-16E2-7644-0F91-51FBC3B6D47B}"/>
              </a:ext>
            </a:extLst>
          </p:cNvPr>
          <p:cNvSpPr txBox="1"/>
          <p:nvPr/>
        </p:nvSpPr>
        <p:spPr>
          <a:xfrm>
            <a:off x="1487488" y="5532878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A04825A3-C019-BBF1-3D1C-1547628BAACE}"/>
              </a:ext>
            </a:extLst>
          </p:cNvPr>
          <p:cNvSpPr/>
          <p:nvPr/>
        </p:nvSpPr>
        <p:spPr>
          <a:xfrm>
            <a:off x="1731164" y="495482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2246GA91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32E55F7-130C-EA0C-0537-4428728E5FFC}"/>
              </a:ext>
            </a:extLst>
          </p:cNvPr>
          <p:cNvSpPr txBox="1"/>
          <p:nvPr/>
        </p:nvSpPr>
        <p:spPr>
          <a:xfrm>
            <a:off x="1466793" y="404664"/>
            <a:ext cx="37675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Drug-Induced Pneumonitis Caused by </a:t>
            </a:r>
            <a:r>
              <a:rPr lang="en-US" altLang="ja-JP" sz="2000" b="1" dirty="0" err="1"/>
              <a:t>Kampo</a:t>
            </a:r>
            <a:r>
              <a:rPr lang="en-US" altLang="ja-JP" sz="2000" b="1" dirty="0"/>
              <a:t> Medicine</a:t>
            </a:r>
            <a:endParaRPr kumimoji="1" lang="ja-JP" altLang="en-US" sz="2000" b="1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2109A13-623A-97EF-9C0B-6BB83A06961E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31C4878A-546C-F70D-76BA-912D377C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FAA00A3-C254-FBB4-76BB-F562C2B86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0B7A1D-3261-0168-D6E5-024F32722B8E}"/>
              </a:ext>
            </a:extLst>
          </p:cNvPr>
          <p:cNvSpPr txBox="1"/>
          <p:nvPr/>
        </p:nvSpPr>
        <p:spPr>
          <a:xfrm>
            <a:off x="923254" y="1924175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75-year-old man with a cough lasting for several days.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FF9A-0FCB-A764-B136-E6F887D7310D}"/>
              </a:ext>
            </a:extLst>
          </p:cNvPr>
          <p:cNvSpPr txBox="1"/>
          <p:nvPr/>
        </p:nvSpPr>
        <p:spPr>
          <a:xfrm>
            <a:off x="936684" y="3715187"/>
            <a:ext cx="49432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bilaterally and in the dorsal lung bases.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6B996AF-43A9-5949-71FF-048C192E6F78}"/>
              </a:ext>
            </a:extLst>
          </p:cNvPr>
          <p:cNvSpPr txBox="1"/>
          <p:nvPr/>
        </p:nvSpPr>
        <p:spPr>
          <a:xfrm>
            <a:off x="7537828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3" name="四角形: 角を丸くする 22">
            <a:hlinkClick r:id="rId5"/>
            <a:extLst>
              <a:ext uri="{FF2B5EF4-FFF2-40B4-BE49-F238E27FC236}">
                <a16:creationId xmlns:a16="http://schemas.microsoft.com/office/drawing/2014/main" id="{3A2534DE-C15C-02A3-9B5D-FB1160A9D7D3}"/>
              </a:ext>
            </a:extLst>
          </p:cNvPr>
          <p:cNvSpPr/>
          <p:nvPr/>
        </p:nvSpPr>
        <p:spPr>
          <a:xfrm>
            <a:off x="7781504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2312GA91</a:t>
            </a:r>
            <a:endParaRPr kumimoji="1" lang="ja-JP" altLang="en-US" sz="11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C058B69-E6C2-9F09-2C07-FE7D15D89BC4}"/>
              </a:ext>
            </a:extLst>
          </p:cNvPr>
          <p:cNvSpPr txBox="1"/>
          <p:nvPr/>
        </p:nvSpPr>
        <p:spPr>
          <a:xfrm>
            <a:off x="7555285" y="420352"/>
            <a:ext cx="3215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Cryptogenic Organizing Pneumonia (COP)</a:t>
            </a:r>
            <a:endParaRPr kumimoji="1" lang="ja-JP" altLang="en-US" sz="2000" b="1" dirty="0"/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1CFE1394-1D47-E3E6-6F8D-6C6194CB1456}"/>
              </a:ext>
            </a:extLst>
          </p:cNvPr>
          <p:cNvGrpSpPr/>
          <p:nvPr/>
        </p:nvGrpSpPr>
        <p:grpSpPr>
          <a:xfrm>
            <a:off x="6437036" y="332656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420E79C4-1A87-2437-1301-DE166448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D5C88337-FDE6-AB31-8E3F-AE24DCE3E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78A63A0-4071-859B-FCCD-B106584C5D30}"/>
              </a:ext>
            </a:extLst>
          </p:cNvPr>
          <p:cNvSpPr txBox="1"/>
          <p:nvPr/>
        </p:nvSpPr>
        <p:spPr>
          <a:xfrm>
            <a:off x="6984400" y="1927191"/>
            <a:ext cx="5207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60-year-old woman with no prior medical history or medications. She developed shortness of breath, cough, and low-grade fever one month ago. Vital signs are normal except for a fever of 37°C.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490E035-29F8-3CCD-3C1D-0ABE10281EC6}"/>
              </a:ext>
            </a:extLst>
          </p:cNvPr>
          <p:cNvSpPr txBox="1"/>
          <p:nvPr/>
        </p:nvSpPr>
        <p:spPr>
          <a:xfrm>
            <a:off x="6973114" y="3715187"/>
            <a:ext cx="4800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chest.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C885C73-E8D9-F02A-F984-2B7763E8514C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1F9478-4430-2200-8AB0-F3ED01505FE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A7AD82-1B52-06E1-3D10-862F5B1065F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8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7498-27CD-2774-9926-C33231A62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B13ED5C-E7D4-A1E9-FD54-59C533A0DF0F}"/>
              </a:ext>
            </a:extLst>
          </p:cNvPr>
          <p:cNvSpPr txBox="1"/>
          <p:nvPr/>
        </p:nvSpPr>
        <p:spPr>
          <a:xfrm>
            <a:off x="1487488" y="5515798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B516AE21-8790-16D7-F6D4-DCDF17D4B09C}"/>
              </a:ext>
            </a:extLst>
          </p:cNvPr>
          <p:cNvSpPr/>
          <p:nvPr/>
        </p:nvSpPr>
        <p:spPr>
          <a:xfrm>
            <a:off x="1731164" y="4937749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CF29C26-F37F-8619-08B0-FB785CD98CAE}"/>
              </a:ext>
            </a:extLst>
          </p:cNvPr>
          <p:cNvSpPr txBox="1"/>
          <p:nvPr/>
        </p:nvSpPr>
        <p:spPr>
          <a:xfrm>
            <a:off x="1451105" y="404664"/>
            <a:ext cx="4140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Pneumocystis Pneumonia in an HIV-Positive Patient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3AE6B23-BD5C-DBA1-1113-49753C050128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E2810E59-BE39-42B8-EA05-85532F507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25FF1C-CE77-2055-B3F8-74546BDA7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79016E6-FB20-0C33-5C26-476BBC2AC6A3}"/>
              </a:ext>
            </a:extLst>
          </p:cNvPr>
          <p:cNvSpPr txBox="1"/>
          <p:nvPr/>
        </p:nvSpPr>
        <p:spPr>
          <a:xfrm>
            <a:off x="931133" y="1928707"/>
            <a:ext cx="4804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50-year-old man with a one-month history of dry cough and low-grade fever.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F083767-C98E-F0D2-98AB-275644204B85}"/>
              </a:ext>
            </a:extLst>
          </p:cNvPr>
          <p:cNvSpPr txBox="1"/>
          <p:nvPr/>
        </p:nvSpPr>
        <p:spPr>
          <a:xfrm>
            <a:off x="931133" y="3225750"/>
            <a:ext cx="4804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left anterior chest.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6DE8C8-8725-0745-7031-315663AE5BA3}"/>
              </a:ext>
            </a:extLst>
          </p:cNvPr>
          <p:cNvSpPr txBox="1"/>
          <p:nvPr/>
        </p:nvSpPr>
        <p:spPr>
          <a:xfrm>
            <a:off x="7553886" y="552617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2D10E728-A69F-ACAA-7D41-EDD17D29D9D3}"/>
              </a:ext>
            </a:extLst>
          </p:cNvPr>
          <p:cNvSpPr/>
          <p:nvPr/>
        </p:nvSpPr>
        <p:spPr>
          <a:xfrm>
            <a:off x="7797562" y="494812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2247GA91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651708-4859-27F5-DD15-3FBBB546A079}"/>
              </a:ext>
            </a:extLst>
          </p:cNvPr>
          <p:cNvSpPr txBox="1"/>
          <p:nvPr/>
        </p:nvSpPr>
        <p:spPr>
          <a:xfrm>
            <a:off x="7519660" y="488064"/>
            <a:ext cx="264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Fine Crackles</a:t>
            </a:r>
            <a:br>
              <a:rPr lang="en-US" altLang="ja-JP" sz="2400" b="1" dirty="0"/>
            </a:br>
            <a:r>
              <a:rPr lang="en-US" altLang="ja-JP" sz="2400" b="1" dirty="0"/>
              <a:t>COVID-19</a:t>
            </a:r>
            <a:endParaRPr kumimoji="1" lang="ja-JP" altLang="en-US" sz="2400" b="1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66D1C82-AEA1-EF9E-3742-F16E172AB125}"/>
              </a:ext>
            </a:extLst>
          </p:cNvPr>
          <p:cNvGrpSpPr/>
          <p:nvPr/>
        </p:nvGrpSpPr>
        <p:grpSpPr>
          <a:xfrm>
            <a:off x="6437036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6CA9A66C-652B-3F78-A044-3560FE99D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9B3CA3-2BAD-B297-29E2-A0CF043F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87E6834-17FD-5BFC-E145-9710192FD969}"/>
              </a:ext>
            </a:extLst>
          </p:cNvPr>
          <p:cNvSpPr txBox="1"/>
          <p:nvPr/>
        </p:nvSpPr>
        <p:spPr>
          <a:xfrm>
            <a:off x="6984403" y="1927527"/>
            <a:ext cx="50894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31-year-old woman with a 5-day history of fatigue, fever in the 38°C range, sore throat, and cough.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E376773-0663-28CA-EFF2-9D99293A30A4}"/>
              </a:ext>
            </a:extLst>
          </p:cNvPr>
          <p:cNvSpPr txBox="1"/>
          <p:nvPr/>
        </p:nvSpPr>
        <p:spPr>
          <a:xfrm>
            <a:off x="6984403" y="3225750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lateral chest (lower lung fields) and the dorsal lung bases.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A0BB2BF-7D11-5D05-002D-4F92E6CAEA6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706E53-154C-C76E-5114-311A266E761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D1C2B09-F656-BFE7-FE38-49DF17024FAC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914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BE88-6B73-7D8E-5674-F59BD8B63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8E4AA3-A8CE-7DC0-416F-B88E79DAF412}"/>
              </a:ext>
            </a:extLst>
          </p:cNvPr>
          <p:cNvSpPr txBox="1"/>
          <p:nvPr/>
        </p:nvSpPr>
        <p:spPr>
          <a:xfrm>
            <a:off x="1505073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0D164DD8-9B27-C21E-3675-C85DA6C5AD51}"/>
              </a:ext>
            </a:extLst>
          </p:cNvPr>
          <p:cNvSpPr/>
          <p:nvPr/>
        </p:nvSpPr>
        <p:spPr>
          <a:xfrm>
            <a:off x="1748749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2243GA91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26F9F6D-CAB0-9528-6253-785EC420A08B}"/>
              </a:ext>
            </a:extLst>
          </p:cNvPr>
          <p:cNvSpPr txBox="1"/>
          <p:nvPr/>
        </p:nvSpPr>
        <p:spPr>
          <a:xfrm>
            <a:off x="1462785" y="236898"/>
            <a:ext cx="4266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Pleural Friction Rub and Fine Crackles</a:t>
            </a:r>
            <a:br>
              <a:rPr lang="en-US" altLang="ja-JP" sz="2000" b="1" dirty="0"/>
            </a:br>
            <a:r>
              <a:rPr lang="en-US" altLang="ja-JP" sz="2000" b="1" dirty="0"/>
              <a:t>Pleuritis in a Patient with Rheumatoid Arthritis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0615136-1499-9F60-0768-2C6A35A6E9C2}"/>
              </a:ext>
            </a:extLst>
          </p:cNvPr>
          <p:cNvGrpSpPr/>
          <p:nvPr/>
        </p:nvGrpSpPr>
        <p:grpSpPr>
          <a:xfrm>
            <a:off x="380161" y="33497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89BF126B-070A-D923-1020-402ABAC17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21B38AB-9A85-971A-DCFF-16DF24DFE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3367E4-706C-8513-FC33-5682A6FF1EA0}"/>
              </a:ext>
            </a:extLst>
          </p:cNvPr>
          <p:cNvSpPr txBox="1"/>
          <p:nvPr/>
        </p:nvSpPr>
        <p:spPr>
          <a:xfrm>
            <a:off x="911224" y="192960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interstitial pneumonia associated with rheumatoid arthritis and COPD Stage II.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C0684E-3F91-B861-C00F-D08B893E5DED}"/>
              </a:ext>
            </a:extLst>
          </p:cNvPr>
          <p:cNvSpPr txBox="1"/>
          <p:nvPr/>
        </p:nvSpPr>
        <p:spPr>
          <a:xfrm>
            <a:off x="911224" y="3008827"/>
            <a:ext cx="5161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Pleural friction rubs are heard in the right lung and the dorsal right lung base, while fine crackles are heard in the left lung and the dorsal left lung base.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88CD8B-B19A-CD9A-C8CB-DEA931D4FB10}"/>
              </a:ext>
            </a:extLst>
          </p:cNvPr>
          <p:cNvSpPr txBox="1"/>
          <p:nvPr/>
        </p:nvSpPr>
        <p:spPr>
          <a:xfrm>
            <a:off x="7538498" y="553705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BF981369-5ED7-0683-52DF-4F5415EF189F}"/>
              </a:ext>
            </a:extLst>
          </p:cNvPr>
          <p:cNvSpPr/>
          <p:nvPr/>
        </p:nvSpPr>
        <p:spPr>
          <a:xfrm>
            <a:off x="7803030" y="495900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2377GA91</a:t>
            </a:r>
            <a:endParaRPr kumimoji="1" lang="ja-JP" altLang="en-US" sz="1100" b="1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30CFEFF-CA2D-A416-A9BA-39C078019F31}"/>
              </a:ext>
            </a:extLst>
          </p:cNvPr>
          <p:cNvSpPr txBox="1"/>
          <p:nvPr/>
        </p:nvSpPr>
        <p:spPr>
          <a:xfrm>
            <a:off x="7522044" y="404664"/>
            <a:ext cx="3554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Fine Crackles</a:t>
            </a:r>
            <a:br>
              <a:rPr lang="en-US" altLang="ja-JP" sz="2000" b="1" dirty="0"/>
            </a:br>
            <a:r>
              <a:rPr lang="en-US" altLang="ja-JP" sz="2000" b="1" dirty="0"/>
              <a:t>Idiopathic Pulmonary Fibrosis (IPF)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8451443-7DA8-2CA3-22B9-D4B0EAD26DA0}"/>
              </a:ext>
            </a:extLst>
          </p:cNvPr>
          <p:cNvGrpSpPr/>
          <p:nvPr/>
        </p:nvGrpSpPr>
        <p:grpSpPr>
          <a:xfrm>
            <a:off x="6427546" y="334972"/>
            <a:ext cx="1072157" cy="1293761"/>
            <a:chOff x="415331" y="263757"/>
            <a:chExt cx="1072157" cy="1293761"/>
          </a:xfrm>
        </p:grpSpPr>
        <p:pic>
          <p:nvPicPr>
            <p:cNvPr id="20" name="図 19" descr="ロゴ, アイコン&#10;&#10;自動的に生成された説明">
              <a:extLst>
                <a:ext uri="{FF2B5EF4-FFF2-40B4-BE49-F238E27FC236}">
                  <a16:creationId xmlns:a16="http://schemas.microsoft.com/office/drawing/2014/main" id="{DE783741-D2E4-5423-9702-6032F5E65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1" name="図 2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1F3B7CE-C784-EC05-05FA-EEF971CEF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834591E-EA82-E23A-8519-C5B4163DE252}"/>
              </a:ext>
            </a:extLst>
          </p:cNvPr>
          <p:cNvSpPr txBox="1"/>
          <p:nvPr/>
        </p:nvSpPr>
        <p:spPr>
          <a:xfrm>
            <a:off x="6974908" y="1928707"/>
            <a:ext cx="5097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idiopathic pulmonary fibrosis (IPF).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1E590CC-3555-3292-E27D-15D3E8208301}"/>
              </a:ext>
            </a:extLst>
          </p:cNvPr>
          <p:cNvSpPr txBox="1"/>
          <p:nvPr/>
        </p:nvSpPr>
        <p:spPr>
          <a:xfrm>
            <a:off x="6974909" y="3009726"/>
            <a:ext cx="509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Fine crackles are heard in the bilateral lateral chest and bilateral lung bases.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452F90-9FD7-6248-D0E9-4CDDC927FE2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63514D-8BA4-B9C3-08AD-ED04BE13A23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61AA2B4-AB8F-5DD4-6E22-1DD90176D5D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46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DF7DE-8A1C-6B04-A0D1-FFA04634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297FB6-D731-3423-5AB9-60A7F74F8710}"/>
              </a:ext>
            </a:extLst>
          </p:cNvPr>
          <p:cNvSpPr txBox="1"/>
          <p:nvPr/>
        </p:nvSpPr>
        <p:spPr>
          <a:xfrm>
            <a:off x="1487488" y="5533033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311892C1-3D64-640B-ECBC-F16057BE23DE}"/>
              </a:ext>
            </a:extLst>
          </p:cNvPr>
          <p:cNvSpPr/>
          <p:nvPr/>
        </p:nvSpPr>
        <p:spPr>
          <a:xfrm>
            <a:off x="1731164" y="495498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2236GA91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C6A19B9-941D-8A6A-B81E-73BE334CE235}"/>
              </a:ext>
            </a:extLst>
          </p:cNvPr>
          <p:cNvSpPr txBox="1"/>
          <p:nvPr/>
        </p:nvSpPr>
        <p:spPr>
          <a:xfrm>
            <a:off x="1421449" y="706175"/>
            <a:ext cx="4272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Vocal Sound Auscultation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20F70CD-53FD-B6A5-A07B-11756B9E7C3E}"/>
              </a:ext>
            </a:extLst>
          </p:cNvPr>
          <p:cNvGrpSpPr/>
          <p:nvPr/>
        </p:nvGrpSpPr>
        <p:grpSpPr>
          <a:xfrm>
            <a:off x="362576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9E0430DA-50A9-E227-A2ED-20519326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1014E21-837E-1613-9BD5-1563DCCE5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D3DE10F-17BD-1BC3-A610-9CFCCFFFF56C}"/>
              </a:ext>
            </a:extLst>
          </p:cNvPr>
          <p:cNvSpPr txBox="1"/>
          <p:nvPr/>
        </p:nvSpPr>
        <p:spPr>
          <a:xfrm>
            <a:off x="937012" y="1918573"/>
            <a:ext cx="5089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dirty="0"/>
              <a:t>Auscultation is performed while asking the patient to say "ah" continuously.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4CCD44B-E5B0-6EC0-BE08-F06F5FD1E1F2}"/>
              </a:ext>
            </a:extLst>
          </p:cNvPr>
          <p:cNvSpPr txBox="1"/>
          <p:nvPr/>
        </p:nvSpPr>
        <p:spPr>
          <a:xfrm>
            <a:off x="925138" y="336976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Vocal sounds are heard muffled in the left middle lung field region.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9EE1ED-882E-8C2F-18C0-5A185F4D7F31}"/>
              </a:ext>
            </a:extLst>
          </p:cNvPr>
          <p:cNvSpPr txBox="1"/>
          <p:nvPr/>
        </p:nvSpPr>
        <p:spPr>
          <a:xfrm>
            <a:off x="7555413" y="5538049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75F28EA5-A2B6-89E1-2CE6-89D68E2259FB}"/>
              </a:ext>
            </a:extLst>
          </p:cNvPr>
          <p:cNvSpPr/>
          <p:nvPr/>
        </p:nvSpPr>
        <p:spPr>
          <a:xfrm>
            <a:off x="7799089" y="496000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2237GA91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2E7B7AA-C5D2-44DD-AB92-EAC2C930ACDA}"/>
              </a:ext>
            </a:extLst>
          </p:cNvPr>
          <p:cNvSpPr txBox="1"/>
          <p:nvPr/>
        </p:nvSpPr>
        <p:spPr>
          <a:xfrm>
            <a:off x="7497577" y="706175"/>
            <a:ext cx="3692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Auscultatory Percussion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36FDB2B-657A-38C4-2DA4-6F7397E8BC0D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CDA8D019-386F-D803-8BF4-9EC8704BA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92892D2-8CD2-C48B-FF17-00CD34CEC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E05C969-B210-654A-BD79-1AB4308B9206}"/>
              </a:ext>
            </a:extLst>
          </p:cNvPr>
          <p:cNvSpPr txBox="1"/>
          <p:nvPr/>
        </p:nvSpPr>
        <p:spPr>
          <a:xfrm>
            <a:off x="6983193" y="1927164"/>
            <a:ext cx="5089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Auscultatory percussion is a technique where percussion is performed near the sternal angle while auscultating along the midaxillary line. In areas with pleural effusion, the sound changes to dullness.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3D32A5B-B4A7-95DF-5153-C41DC788299D}"/>
              </a:ext>
            </a:extLst>
          </p:cNvPr>
          <p:cNvSpPr txBox="1"/>
          <p:nvPr/>
        </p:nvSpPr>
        <p:spPr>
          <a:xfrm>
            <a:off x="6986071" y="3369766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Percussion sounds change to dullness near the central area of the midaxillary line (blue line).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EDB0709-6EFB-740C-7462-2D08D006831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3D2AE3E-5213-C1E9-F3D0-860F62B656F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A02EBFB-D4B6-015A-A138-0AD32B93623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3256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C6546-18B0-61A2-AA31-5FFEDA400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84AF1E-F253-3E31-7B49-230B892B0EC6}"/>
              </a:ext>
            </a:extLst>
          </p:cNvPr>
          <p:cNvSpPr txBox="1"/>
          <p:nvPr/>
        </p:nvSpPr>
        <p:spPr>
          <a:xfrm>
            <a:off x="1477289" y="586246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3B9D006-1AAD-750E-A0A0-3D544D35498D}"/>
              </a:ext>
            </a:extLst>
          </p:cNvPr>
          <p:cNvSpPr/>
          <p:nvPr/>
        </p:nvSpPr>
        <p:spPr>
          <a:xfrm>
            <a:off x="1720965" y="52844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2378GA91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6713EE2-D750-FFEB-0216-438C81C3489D}"/>
              </a:ext>
            </a:extLst>
          </p:cNvPr>
          <p:cNvSpPr txBox="1"/>
          <p:nvPr/>
        </p:nvSpPr>
        <p:spPr>
          <a:xfrm>
            <a:off x="1462784" y="406180"/>
            <a:ext cx="45624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Coarse Crackles and Rhonchi</a:t>
            </a:r>
            <a:br>
              <a:rPr lang="en-US" altLang="ja-JP" sz="2000" b="1" dirty="0"/>
            </a:br>
            <a:r>
              <a:rPr lang="en-US" altLang="ja-JP" sz="2000" b="1" dirty="0"/>
              <a:t>Carcinomatous Lymphangitis Caused by Lung Cancer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E7D2BA3-C217-61D3-4D07-A15495961F12}"/>
              </a:ext>
            </a:extLst>
          </p:cNvPr>
          <p:cNvGrpSpPr/>
          <p:nvPr/>
        </p:nvGrpSpPr>
        <p:grpSpPr>
          <a:xfrm>
            <a:off x="380161" y="351682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212CAAF0-730B-FB64-361F-A88F4DABB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EFB27D0-6535-DF8F-469C-958CAFEF2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4DA3839-5CDD-C36D-8FB6-42A63EAD28E5}"/>
              </a:ext>
            </a:extLst>
          </p:cNvPr>
          <p:cNvSpPr txBox="1"/>
          <p:nvPr/>
        </p:nvSpPr>
        <p:spPr>
          <a:xfrm>
            <a:off x="922277" y="1700808"/>
            <a:ext cx="5389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63-year-old woman with secondary pulmonary hypertension associated with carcinomatous lymphangitis.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BC00F30-CDA7-2114-3C49-D41F0021C93D}"/>
              </a:ext>
            </a:extLst>
          </p:cNvPr>
          <p:cNvSpPr txBox="1"/>
          <p:nvPr/>
        </p:nvSpPr>
        <p:spPr>
          <a:xfrm>
            <a:off x="922278" y="2934015"/>
            <a:ext cx="53897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Coarse crackles are heard at the end of inspiration in the bilateral lower lung fields, and rhonchi are heard throughout all lung fields. Increased intensity of the second pulmonary sound (</a:t>
            </a:r>
            <a:r>
              <a:rPr lang="en-US" altLang="ja-JP" dirty="0" err="1"/>
              <a:t>Ⅱp</a:t>
            </a:r>
            <a:r>
              <a:rPr lang="en-US" altLang="ja-JP" dirty="0"/>
              <a:t>) is noted, associated with secondary pulmonary hypertension caused by carcinomatous lymphangitis.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8792E4-E803-6E93-4213-41F42BB132FF}"/>
              </a:ext>
            </a:extLst>
          </p:cNvPr>
          <p:cNvSpPr txBox="1"/>
          <p:nvPr/>
        </p:nvSpPr>
        <p:spPr>
          <a:xfrm>
            <a:off x="7552362" y="586195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4876773-D74E-9C45-8EE9-8480D6C87E5B}"/>
              </a:ext>
            </a:extLst>
          </p:cNvPr>
          <p:cNvSpPr/>
          <p:nvPr/>
        </p:nvSpPr>
        <p:spPr>
          <a:xfrm>
            <a:off x="7796038" y="5283901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2141GA91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C2697F-CDAB-D7FC-7552-751F7D1E2DE8}"/>
              </a:ext>
            </a:extLst>
          </p:cNvPr>
          <p:cNvSpPr txBox="1"/>
          <p:nvPr/>
        </p:nvSpPr>
        <p:spPr>
          <a:xfrm>
            <a:off x="7534751" y="554953"/>
            <a:ext cx="233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Wheezes</a:t>
            </a:r>
            <a:br>
              <a:rPr lang="en-US" altLang="ja-JP" sz="2000" b="1" dirty="0"/>
            </a:br>
            <a:r>
              <a:rPr lang="en-US" altLang="ja-JP" sz="2000" b="1" dirty="0"/>
              <a:t>Atelectasis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1717540-4468-74D3-ACCB-1D8A5F755503}"/>
              </a:ext>
            </a:extLst>
          </p:cNvPr>
          <p:cNvGrpSpPr/>
          <p:nvPr/>
        </p:nvGrpSpPr>
        <p:grpSpPr>
          <a:xfrm>
            <a:off x="6438704" y="351682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BF3542F-3951-9BE8-40C8-6FA334C34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E84CC0E-9256-B0A5-1051-16E2537C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57B017C-6F7A-5657-6855-8089460363B6}"/>
              </a:ext>
            </a:extLst>
          </p:cNvPr>
          <p:cNvSpPr txBox="1"/>
          <p:nvPr/>
        </p:nvSpPr>
        <p:spPr>
          <a:xfrm>
            <a:off x="6986070" y="1700808"/>
            <a:ext cx="5089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patient with airway narrowing caused by mediastinal lymph node metastasis of a tumor, resulting in complete obstruction of the right bronchus and subsequent atelectasis.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CE678F6-DAFF-6588-0AD9-6395320EA454}"/>
              </a:ext>
            </a:extLst>
          </p:cNvPr>
          <p:cNvSpPr txBox="1"/>
          <p:nvPr/>
        </p:nvSpPr>
        <p:spPr>
          <a:xfrm>
            <a:off x="6986071" y="3380799"/>
            <a:ext cx="5161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Wheezes are heard in the right bronchial region (recorded along with the sound of Nasal High Flow therapy).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B79311A-CFC0-CD9B-AB5C-89CF25B9FE6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2C95DAF-9135-6E63-F141-704B51D4BC4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1B184A-85F7-6F3F-4E0B-C07F8B2BCEC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2791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08713-DC9B-B98B-6861-DAFCAB0EE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4DC8AE-4CA0-B5A6-9A4D-4DAF1E545B26}"/>
              </a:ext>
            </a:extLst>
          </p:cNvPr>
          <p:cNvSpPr txBox="1"/>
          <p:nvPr/>
        </p:nvSpPr>
        <p:spPr>
          <a:xfrm>
            <a:off x="1507451" y="4966287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D82C10AD-6CD4-617E-853D-E76DABFCECFE}"/>
              </a:ext>
            </a:extLst>
          </p:cNvPr>
          <p:cNvSpPr/>
          <p:nvPr/>
        </p:nvSpPr>
        <p:spPr>
          <a:xfrm>
            <a:off x="1751127" y="43882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2375GA91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BBF6CE6-392B-8513-10C7-52AAA74CEA17}"/>
              </a:ext>
            </a:extLst>
          </p:cNvPr>
          <p:cNvSpPr txBox="1"/>
          <p:nvPr/>
        </p:nvSpPr>
        <p:spPr>
          <a:xfrm>
            <a:off x="1380310" y="565479"/>
            <a:ext cx="4775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Subcutaneous Crackling Sound | Subcutaneous Emphysema</a:t>
            </a:r>
            <a:br>
              <a:rPr lang="en-US" altLang="ja-JP" sz="2000" b="1" dirty="0"/>
            </a:br>
            <a:r>
              <a:rPr lang="en-US" altLang="ja-JP" sz="2000" b="1" dirty="0"/>
              <a:t>Auscultation at </a:t>
            </a:r>
            <a:r>
              <a:rPr lang="en-US" altLang="ja-JP" sz="2000" b="1" dirty="0">
                <a:solidFill>
                  <a:srgbClr val="FF0000"/>
                </a:solidFill>
              </a:rPr>
              <a:t>Normal Pressure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AF32B81-A569-3864-FC0E-336E2CB09CD3}"/>
              </a:ext>
            </a:extLst>
          </p:cNvPr>
          <p:cNvGrpSpPr/>
          <p:nvPr/>
        </p:nvGrpSpPr>
        <p:grpSpPr>
          <a:xfrm>
            <a:off x="380161" y="33409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052996A-95EF-5368-B80A-3157983DB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2" name="図 1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062C5C1-ACE8-1920-5353-04FDE024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D9F2B0-B0DA-6AD6-DBDD-0C1A1FE4C90C}"/>
              </a:ext>
            </a:extLst>
          </p:cNvPr>
          <p:cNvSpPr txBox="1"/>
          <p:nvPr/>
        </p:nvSpPr>
        <p:spPr>
          <a:xfrm>
            <a:off x="911224" y="1825571"/>
            <a:ext cx="508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left pneumothorax, mediastinal emphysema, and subcutaneous emphysema (auscultated at normal pressure).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A8B5D5F-8E5A-59DD-AB07-2DE4CAC241D4}"/>
              </a:ext>
            </a:extLst>
          </p:cNvPr>
          <p:cNvSpPr txBox="1"/>
          <p:nvPr/>
        </p:nvSpPr>
        <p:spPr>
          <a:xfrm>
            <a:off x="911225" y="3225750"/>
            <a:ext cx="516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A crackling sound of air is heard in the left anterior chest.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19ED91F-498D-3181-4928-EE7B34284759}"/>
              </a:ext>
            </a:extLst>
          </p:cNvPr>
          <p:cNvSpPr txBox="1"/>
          <p:nvPr/>
        </p:nvSpPr>
        <p:spPr>
          <a:xfrm>
            <a:off x="7535279" y="497396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4" name="四角形: 角を丸くする 3">
            <a:hlinkClick r:id="rId5"/>
            <a:extLst>
              <a:ext uri="{FF2B5EF4-FFF2-40B4-BE49-F238E27FC236}">
                <a16:creationId xmlns:a16="http://schemas.microsoft.com/office/drawing/2014/main" id="{5AC9FA94-9675-10C7-0A02-5C2426D598A9}"/>
              </a:ext>
            </a:extLst>
          </p:cNvPr>
          <p:cNvSpPr/>
          <p:nvPr/>
        </p:nvSpPr>
        <p:spPr>
          <a:xfrm>
            <a:off x="7778955" y="43959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2376GA91</a:t>
            </a:r>
            <a:endParaRPr kumimoji="1" lang="ja-JP" altLang="en-US" sz="110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4D5D0F2-8EB0-F51B-7C83-8C9BBD481048}"/>
              </a:ext>
            </a:extLst>
          </p:cNvPr>
          <p:cNvSpPr txBox="1"/>
          <p:nvPr/>
        </p:nvSpPr>
        <p:spPr>
          <a:xfrm>
            <a:off x="7514991" y="308148"/>
            <a:ext cx="4306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Subcutaneous Crackling Sound | Subcutaneous Emphysema</a:t>
            </a:r>
            <a:br>
              <a:rPr lang="en-US" altLang="ja-JP" b="1" dirty="0"/>
            </a:br>
            <a:r>
              <a:rPr lang="en-US" altLang="ja-JP" b="1" dirty="0"/>
              <a:t>Auscultation with </a:t>
            </a:r>
            <a:r>
              <a:rPr lang="en-US" altLang="ja-JP" b="1" dirty="0">
                <a:solidFill>
                  <a:schemeClr val="accent4"/>
                </a:solidFill>
              </a:rPr>
              <a:t>the Stethoscope Pressed Firmly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13A5DAA-1908-D254-4AA0-E334FAFF3F3E}"/>
              </a:ext>
            </a:extLst>
          </p:cNvPr>
          <p:cNvGrpSpPr/>
          <p:nvPr/>
        </p:nvGrpSpPr>
        <p:grpSpPr>
          <a:xfrm>
            <a:off x="6442929" y="334097"/>
            <a:ext cx="1072157" cy="1293761"/>
            <a:chOff x="415331" y="263757"/>
            <a:chExt cx="1072157" cy="1293761"/>
          </a:xfrm>
        </p:grpSpPr>
        <p:pic>
          <p:nvPicPr>
            <p:cNvPr id="15" name="図 14" descr="ロゴ, アイコン&#10;&#10;自動的に生成された説明">
              <a:extLst>
                <a:ext uri="{FF2B5EF4-FFF2-40B4-BE49-F238E27FC236}">
                  <a16:creationId xmlns:a16="http://schemas.microsoft.com/office/drawing/2014/main" id="{37EED43F-13F1-DCAF-EDC8-8BE0B9F5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" name="図 1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BDDFDE4-45E2-9D50-ED90-3E02C7900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C40B495-1A39-8110-AF4F-D309504D984C}"/>
              </a:ext>
            </a:extLst>
          </p:cNvPr>
          <p:cNvSpPr txBox="1"/>
          <p:nvPr/>
        </p:nvSpPr>
        <p:spPr>
          <a:xfrm>
            <a:off x="6982871" y="1825571"/>
            <a:ext cx="50894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Case:</a:t>
            </a:r>
            <a:br>
              <a:rPr lang="en-US" altLang="ja-JP" dirty="0"/>
            </a:br>
            <a:r>
              <a:rPr lang="en-US" altLang="ja-JP" dirty="0"/>
              <a:t>A case of left pneumothorax, mediastinal emphysema, and subcutaneous emphysema (auscultated with the stethoscope pressed firmly).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254AD0-2D54-3C1F-B79E-DA0FA3FE347E}"/>
              </a:ext>
            </a:extLst>
          </p:cNvPr>
          <p:cNvSpPr txBox="1"/>
          <p:nvPr/>
        </p:nvSpPr>
        <p:spPr>
          <a:xfrm>
            <a:off x="6982872" y="3225750"/>
            <a:ext cx="5089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en-US" altLang="ja-JP" b="1" dirty="0">
                <a:solidFill>
                  <a:schemeClr val="accent1"/>
                </a:solidFill>
              </a:rPr>
              <a:t>Auscultation Findings:</a:t>
            </a:r>
            <a:br>
              <a:rPr lang="en-US" altLang="ja-JP" dirty="0"/>
            </a:br>
            <a:r>
              <a:rPr lang="en-US" altLang="ja-JP" dirty="0"/>
              <a:t>The stethoscope is pressed firmly against the left anterior chest during auscultation.</a:t>
            </a:r>
            <a:endParaRPr lang="ja-JP" altLang="en-US" b="0" i="0" dirty="0">
              <a:solidFill>
                <a:srgbClr val="333333"/>
              </a:solidFill>
              <a:effectLst/>
              <a:latin typeface="Quicksand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AEFD627-9CA5-3541-601C-EEE2DEA469E9}"/>
              </a:ext>
            </a:extLst>
          </p:cNvPr>
          <p:cNvSpPr/>
          <p:nvPr/>
        </p:nvSpPr>
        <p:spPr>
          <a:xfrm>
            <a:off x="5663952" y="5462083"/>
            <a:ext cx="6246128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On a Kikuzo Silicone Surface (at maximum volume), a palpable crackling sensation of air can be felt.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BA7F36-80E0-7D43-81FB-F5F47EF8F81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1BFE268-2EF2-E31E-DA3C-1074A6B0085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5DDE31C-B51A-28A5-4405-FCC3350B1E71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26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06DFC-C5EC-C7C9-6EF4-7D86FA50F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ダイアグラム&#10;&#10;自動的に生成された説明">
            <a:extLst>
              <a:ext uri="{FF2B5EF4-FFF2-40B4-BE49-F238E27FC236}">
                <a16:creationId xmlns:a16="http://schemas.microsoft.com/office/drawing/2014/main" id="{13FBF546-A771-1E3D-C6ED-8EF740704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9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2BDA5F-65A8-A403-E524-6B2C65DE46FA}"/>
              </a:ext>
            </a:extLst>
          </p:cNvPr>
          <p:cNvSpPr txBox="1"/>
          <p:nvPr/>
        </p:nvSpPr>
        <p:spPr>
          <a:xfrm>
            <a:off x="1510698" y="216492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Respiratory S2 split</a:t>
            </a:r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783F2A-C637-1E99-47D9-F0557FD6A7F3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36C34EF7-4E9F-8601-67F9-32ACF36F8D9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2233GA91</a:t>
            </a:r>
            <a:endParaRPr kumimoji="1" lang="ja-JP" altLang="en-US" sz="1100" b="1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BD58619-B8D2-543C-05EB-513A97470EEE}"/>
              </a:ext>
            </a:extLst>
          </p:cNvPr>
          <p:cNvGrpSpPr/>
          <p:nvPr/>
        </p:nvGrpSpPr>
        <p:grpSpPr>
          <a:xfrm>
            <a:off x="8954659" y="455526"/>
            <a:ext cx="1080000" cy="1216682"/>
            <a:chOff x="8954659" y="455526"/>
            <a:chExt cx="1080000" cy="1216682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A6A468B5-B52E-7B2C-CD16-ABDA00F47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4659" y="455526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D0DC526-DEE9-7E75-3FF1-5F6E0B0F77A8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2568GA91</a:t>
              </a:r>
              <a:endParaRPr kumimoji="1" lang="ja-JP" altLang="en-US" sz="900" dirty="0"/>
            </a:p>
          </p:txBody>
        </p:sp>
      </p:grp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4AC9A651-0F13-FF5C-49E0-398019267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7628720-2E37-D917-D67B-C073A32C441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A231515E-5511-58AA-5266-AF2D130CD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" name="図 1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89CA101-A46B-E2B4-C940-70B23D0EC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7E9BC37-2C88-38D5-7823-BE39D9F95FA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1A3149-0756-1A97-8A6C-15C1ABC7E47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pic>
        <p:nvPicPr>
          <p:cNvPr id="21" name="図 20" descr="ダイアグラム&#10;&#10;自動的に生成された説明">
            <a:extLst>
              <a:ext uri="{FF2B5EF4-FFF2-40B4-BE49-F238E27FC236}">
                <a16:creationId xmlns:a16="http://schemas.microsoft.com/office/drawing/2014/main" id="{40E8F83E-AEBA-D5D3-C1C9-CABBB4A81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2424281"/>
            <a:ext cx="6400000" cy="36000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1695BDD-CF20-029A-C906-D8384F73850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814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D3D79-38E7-0DA5-BBD9-4844482B4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F17FE954-2CFB-75D7-0399-68C416C05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792807-884A-843A-3FFA-C90568B3F2BB}"/>
              </a:ext>
            </a:extLst>
          </p:cNvPr>
          <p:cNvSpPr txBox="1"/>
          <p:nvPr/>
        </p:nvSpPr>
        <p:spPr>
          <a:xfrm>
            <a:off x="1515339" y="232796"/>
            <a:ext cx="4290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Abnormal </a:t>
            </a:r>
            <a:r>
              <a:rPr kumimoji="1" lang="en-US" altLang="ja-JP" sz="3600" b="1" dirty="0"/>
              <a:t>S2 </a:t>
            </a:r>
            <a:r>
              <a:rPr lang="en-US" altLang="ja-JP" sz="3600" b="1" dirty="0"/>
              <a:t>split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1CBA362-EF16-A5CB-E584-6836BDF3289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FBBB8093-4510-BD2E-69B5-92C38891A6A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2232GA91</a:t>
            </a:r>
            <a:endParaRPr kumimoji="1" lang="ja-JP" altLang="en-US" sz="1100" b="1" dirty="0"/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9E777DF-C13B-312F-6ED6-A2FC5CE45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88F3D98-D952-C1D0-97F7-A01661232B38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186D8402-557D-7CFE-736F-7D2843129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5121E26-0CDD-3FB3-4885-60F1FBB65FBB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2567GA91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05C0456-5057-EF52-FE9B-0EA337F5CD39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C41CEB9B-8F23-1139-BDEF-D73A50ECE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512E772-9499-8F1F-E62C-A1A68E098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BD9E23-5FC0-EC2A-2387-4053F0E96FB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0B1C7E0-7DB5-9524-4B05-2608FCB95A2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D649D6-1B84-6077-5EB3-F9D738F7389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C7E7409E-16B3-25D2-6128-77F061259C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2421288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99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2C55-3231-8E45-4176-BA3DA533B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BFB8ABC2-5383-2951-8BEE-B90338A70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82B5AF2-AB5F-4671-5ED9-4AE4A83041AA}"/>
              </a:ext>
            </a:extLst>
          </p:cNvPr>
          <p:cNvSpPr txBox="1"/>
          <p:nvPr/>
        </p:nvSpPr>
        <p:spPr>
          <a:xfrm>
            <a:off x="1517718" y="19792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</a:t>
            </a:r>
            <a:r>
              <a:rPr kumimoji="1" lang="ja-JP" altLang="en-US" sz="3600" b="1" dirty="0"/>
              <a:t>１</a:t>
            </a:r>
            <a:r>
              <a:rPr kumimoji="1" lang="en-US" altLang="ja-JP" sz="3600" b="1" dirty="0"/>
              <a:t> split</a:t>
            </a:r>
          </a:p>
          <a:p>
            <a:pPr algn="ctr"/>
            <a:r>
              <a:rPr kumimoji="1" lang="ja-JP" altLang="en-US" sz="3600" b="1" dirty="0"/>
              <a:t>４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F0D5667-5917-46BE-9C83-25E592ACCC9D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54143655-6F53-EF5C-CC13-65ABB4E0E4C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</a:t>
            </a:r>
            <a:r>
              <a:rPr lang="en-US" altLang="ja-JP" b="1" dirty="0"/>
              <a:t>1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2FD3F7F-7F9E-5897-1D7A-F8C10B6D4848}"/>
              </a:ext>
            </a:extLst>
          </p:cNvPr>
          <p:cNvGrpSpPr/>
          <p:nvPr/>
        </p:nvGrpSpPr>
        <p:grpSpPr>
          <a:xfrm>
            <a:off x="8941448" y="451203"/>
            <a:ext cx="1080000" cy="1221005"/>
            <a:chOff x="8941448" y="451203"/>
            <a:chExt cx="1080000" cy="1221005"/>
          </a:xfrm>
        </p:grpSpPr>
        <p:pic>
          <p:nvPicPr>
            <p:cNvPr id="19" name="Picture 2" descr="qr code">
              <a:extLst>
                <a:ext uri="{FF2B5EF4-FFF2-40B4-BE49-F238E27FC236}">
                  <a16:creationId xmlns:a16="http://schemas.microsoft.com/office/drawing/2014/main" id="{2E26C30A-8565-41BC-18AF-242D79F53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1448" y="45120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E769811-3CA4-5BED-0FAA-50FFF584491A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2566GA91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26F08F45-4E39-3912-CAAD-3B4F19A2B7F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3DDA33D-C33C-44B9-3352-70B7736E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26E658A-2FB5-38F0-3CE7-D260A6415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456991-7E0B-789C-50C9-D2EA22E32C7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239C108-7AC2-D571-F9B8-BF16B4A30FE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FF16A38-5F47-24F3-B11C-E7538200C7A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14F52E72-C481-5E16-45C2-203A890A28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20010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8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17817-DB7D-A319-18B5-D03C3AFEF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76EB666-8D7F-BEAA-9D84-C735FAF26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0768"/>
            <a:ext cx="5120000" cy="288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A073BED8-5D30-6B4A-D1AA-C87FD6DB7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97523"/>
            <a:ext cx="6400000" cy="3600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F76D7A6-2C02-C5DC-5B8E-C25CE0C05B97}"/>
              </a:ext>
            </a:extLst>
          </p:cNvPr>
          <p:cNvSpPr/>
          <p:nvPr/>
        </p:nvSpPr>
        <p:spPr>
          <a:xfrm>
            <a:off x="5745220" y="167220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ysClr val="windowText" lastClr="000000"/>
                </a:solidFill>
              </a:rPr>
              <a:t>The lung sounds in this case are set with adventitious sounds.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F851C14B-066F-CD92-1096-C787CCB15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365104"/>
            <a:ext cx="3840000" cy="216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4B04A8-B90B-E24F-1374-6BE283AEA9ED}"/>
              </a:ext>
            </a:extLst>
          </p:cNvPr>
          <p:cNvSpPr txBox="1"/>
          <p:nvPr/>
        </p:nvSpPr>
        <p:spPr>
          <a:xfrm>
            <a:off x="1506056" y="20958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Loud </a:t>
            </a:r>
            <a:r>
              <a:rPr kumimoji="1" lang="en-US" altLang="ja-JP" sz="3600" b="1" dirty="0" err="1"/>
              <a:t>Ⅱp</a:t>
            </a:r>
            <a:endParaRPr kumimoji="1" lang="en-US" altLang="ja-JP" sz="3600" b="1" dirty="0"/>
          </a:p>
          <a:p>
            <a:pPr algn="ctr"/>
            <a:r>
              <a:rPr lang="ja-JP" altLang="en-US" sz="3600" b="1" dirty="0"/>
              <a:t>２</a:t>
            </a:r>
            <a:r>
              <a:rPr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3DC137A-1B3C-05BB-423D-10BF36EAC71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0BA551A6-9CC0-0DAE-E261-306BCF85AC93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2230GA91</a:t>
            </a:r>
            <a:endParaRPr kumimoji="1" lang="ja-JP" altLang="en-US" sz="1100" b="1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3977A7-33EA-1F4A-6E98-8E2284615696}"/>
              </a:ext>
            </a:extLst>
          </p:cNvPr>
          <p:cNvGrpSpPr/>
          <p:nvPr/>
        </p:nvGrpSpPr>
        <p:grpSpPr>
          <a:xfrm>
            <a:off x="8946210" y="437158"/>
            <a:ext cx="1080000" cy="1235050"/>
            <a:chOff x="8946210" y="437158"/>
            <a:chExt cx="1080000" cy="1235050"/>
          </a:xfrm>
        </p:grpSpPr>
        <p:pic>
          <p:nvPicPr>
            <p:cNvPr id="15" name="Picture 2" descr="qr code">
              <a:extLst>
                <a:ext uri="{FF2B5EF4-FFF2-40B4-BE49-F238E27FC236}">
                  <a16:creationId xmlns:a16="http://schemas.microsoft.com/office/drawing/2014/main" id="{69464499-07E2-BB3A-E33F-FE52EF440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210" y="43715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3FD14B8-FD37-CD7A-4E7F-09DE1C031704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2565GA91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9D2538A-6F03-E6F4-9DEB-C962740987CB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8298F645-C87D-94BB-513A-69C3101A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7E16160-089C-E30B-06F9-C951E24D6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F66523-33BE-97D3-A2C2-9CDB7541600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9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00FEA41-5046-44D7-7DD0-F339F37ADAB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49F4BA-5282-0D24-9142-4BC0B2F4073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1586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4AF4F65-C68F-D0A4-14C2-A680D16038DD}"/>
              </a:ext>
            </a:extLst>
          </p:cNvPr>
          <p:cNvGrpSpPr/>
          <p:nvPr/>
        </p:nvGrpSpPr>
        <p:grpSpPr>
          <a:xfrm>
            <a:off x="382673" y="339959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223C4468-397F-07D3-AC21-A9E16A65B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E7A5A1D-3FFD-684D-53AA-753AC370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8B1E60-F2CC-516B-83D2-49BF0F6CF9FB}"/>
              </a:ext>
            </a:extLst>
          </p:cNvPr>
          <p:cNvSpPr txBox="1"/>
          <p:nvPr/>
        </p:nvSpPr>
        <p:spPr>
          <a:xfrm>
            <a:off x="1524335" y="1313468"/>
            <a:ext cx="10009112" cy="438581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altLang="ja-JP" sz="2000" b="1" dirty="0"/>
              <a:t>Prohibited Actions</a:t>
            </a:r>
            <a:br>
              <a:rPr lang="en-US" altLang="ja-JP" sz="1800" dirty="0"/>
            </a:br>
            <a:r>
              <a:rPr lang="en-US" altLang="ja-JP" sz="1800" b="0" dirty="0"/>
              <a:t>Screen captures, recordings via online meeting systems, and all forms of recording or audio recording are strictly prohibited. Please adhere to </a:t>
            </a:r>
            <a:r>
              <a:rPr lang="en-US" altLang="ja-JP" sz="1800" b="0" dirty="0">
                <a:hlinkClick r:id="rId4"/>
              </a:rPr>
              <a:t>the terms of use </a:t>
            </a:r>
            <a:r>
              <a:rPr lang="en-US" altLang="ja-JP" sz="1800" b="0" dirty="0"/>
              <a:t>when utilizing this service.</a:t>
            </a:r>
          </a:p>
          <a:p>
            <a:pPr>
              <a:spcAft>
                <a:spcPts val="1200"/>
              </a:spcAft>
            </a:pPr>
            <a:r>
              <a:rPr lang="en-US" altLang="ja-JP" sz="2000" b="1" dirty="0"/>
              <a:t>Device Usage</a:t>
            </a:r>
            <a:br>
              <a:rPr lang="en-US" altLang="ja-JP" sz="1800" dirty="0"/>
            </a:br>
            <a:r>
              <a:rPr lang="en-US" altLang="ja-JP" sz="1800" b="0" dirty="0"/>
              <a:t>Avoid using low-spec computers or older smartphone models, as they may result in slow performance or an inability to use certain functions.</a:t>
            </a:r>
          </a:p>
          <a:p>
            <a:pPr>
              <a:spcAft>
                <a:spcPts val="1200"/>
              </a:spcAft>
            </a:pPr>
            <a:r>
              <a:rPr lang="en-US" altLang="ja-JP" sz="2000" b="1" dirty="0"/>
              <a:t>Listening Environment</a:t>
            </a:r>
            <a:br>
              <a:rPr lang="en-US" altLang="ja-JP" sz="2000" dirty="0"/>
            </a:br>
            <a:r>
              <a:rPr lang="en-US" altLang="ja-JP" sz="1800" b="0" dirty="0"/>
              <a:t>When listening to sounds, please use external speakers or canal-type earphones. The built-in speakers of devices may produce minimal sound. It is recommended to use the service in a quiet environment.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ja-JP" sz="2000" b="1" dirty="0"/>
              <a:t>Recommended Browsers</a:t>
            </a:r>
            <a:br>
              <a:rPr lang="en-US" altLang="ja-JP" sz="1800" dirty="0"/>
            </a:br>
            <a:r>
              <a:rPr lang="en-US" altLang="ja-JP" sz="1800" b="0" dirty="0"/>
              <a:t>Chrome and Safari (latest versions)</a:t>
            </a:r>
            <a:endParaRPr lang="en-US" altLang="ja-JP" b="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8A81511-64D7-FAFF-7C90-CB4CA7D17658}"/>
              </a:ext>
            </a:extLst>
          </p:cNvPr>
          <p:cNvSpPr txBox="1"/>
          <p:nvPr/>
        </p:nvSpPr>
        <p:spPr>
          <a:xfrm flipH="1">
            <a:off x="5438015" y="5994264"/>
            <a:ext cx="2232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Inquiry</a:t>
            </a:r>
          </a:p>
          <a:p>
            <a:r>
              <a:rPr lang="en-US" altLang="ja-JP" sz="1100" dirty="0"/>
              <a:t>Telemedica Inc.</a:t>
            </a:r>
            <a:r>
              <a:rPr lang="ja-JP" altLang="en-US" sz="1100" dirty="0"/>
              <a:t>　</a:t>
            </a:r>
            <a:endParaRPr lang="en-US" altLang="ja-JP" sz="1100" dirty="0"/>
          </a:p>
          <a:p>
            <a:r>
              <a:rPr lang="en-US" altLang="ja-JP" sz="1100" dirty="0"/>
              <a:t>email  3sp@telemedica.co.jp</a:t>
            </a:r>
            <a:endParaRPr kumimoji="1" lang="ja-JP" altLang="en-US" sz="11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2C2691-7EF1-8CA8-1BBC-D1F7EF8D085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5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3CA072-29E8-2628-F551-23A1615CFD39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6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227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5E7C0-1A36-A062-9035-8C95D5B4F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CAE4B4F-8231-6312-3E90-C000B5364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9865"/>
          <a:stretch/>
        </p:blipFill>
        <p:spPr>
          <a:xfrm>
            <a:off x="623393" y="4198134"/>
            <a:ext cx="2376264" cy="22336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602C4D-E72E-0988-03CE-C2D6948A7672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S3 gallop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67282C1-4C84-331D-1E19-A6510D3F6BA4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DF2A8AD1-5614-75D0-74B2-ED61B88E075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2228GA91</a:t>
            </a:r>
            <a:endParaRPr kumimoji="1" lang="ja-JP" altLang="en-US" sz="1100" b="1" dirty="0"/>
          </a:p>
        </p:txBody>
      </p:sp>
      <p:pic>
        <p:nvPicPr>
          <p:cNvPr id="15" name="Picture 2" descr="qr code">
            <a:extLst>
              <a:ext uri="{FF2B5EF4-FFF2-40B4-BE49-F238E27FC236}">
                <a16:creationId xmlns:a16="http://schemas.microsoft.com/office/drawing/2014/main" id="{6717C3BB-C0DC-C60C-5863-DD599425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210" y="43715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四角形: 角を丸くする 21">
            <a:hlinkClick r:id="rId5"/>
            <a:extLst>
              <a:ext uri="{FF2B5EF4-FFF2-40B4-BE49-F238E27FC236}">
                <a16:creationId xmlns:a16="http://schemas.microsoft.com/office/drawing/2014/main" id="{7D6FF9A9-42AC-9E52-E7C2-401252E8DC5A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2229GA91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089FA05-7DA5-85DA-CF72-B8F91CA93C72}"/>
              </a:ext>
            </a:extLst>
          </p:cNvPr>
          <p:cNvSpPr txBox="1"/>
          <p:nvPr/>
        </p:nvSpPr>
        <p:spPr>
          <a:xfrm>
            <a:off x="2855640" y="4869160"/>
            <a:ext cx="1762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Emphasized S3 volume</a:t>
            </a:r>
            <a:endParaRPr kumimoji="1" lang="ja-JP" altLang="en-US" sz="1100" b="1" dirty="0"/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DCE9834-1D97-9E25-C9BE-E771AA84E3A9}"/>
              </a:ext>
            </a:extLst>
          </p:cNvPr>
          <p:cNvGrpSpPr/>
          <p:nvPr/>
        </p:nvGrpSpPr>
        <p:grpSpPr>
          <a:xfrm>
            <a:off x="4552704" y="4797272"/>
            <a:ext cx="1080000" cy="1178364"/>
            <a:chOff x="8945192" y="1556912"/>
            <a:chExt cx="1080000" cy="1178364"/>
          </a:xfrm>
        </p:grpSpPr>
        <p:pic>
          <p:nvPicPr>
            <p:cNvPr id="17410" name="Picture 2" descr="qr code">
              <a:extLst>
                <a:ext uri="{FF2B5EF4-FFF2-40B4-BE49-F238E27FC236}">
                  <a16:creationId xmlns:a16="http://schemas.microsoft.com/office/drawing/2014/main" id="{6EC79A66-EF50-BCE2-B322-04A953C7E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192" y="155691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FB19689-6B47-5158-D29B-EF2D917C295A}"/>
                </a:ext>
              </a:extLst>
            </p:cNvPr>
            <p:cNvSpPr txBox="1"/>
            <p:nvPr/>
          </p:nvSpPr>
          <p:spPr>
            <a:xfrm>
              <a:off x="9122714" y="250444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2563GA91</a:t>
              </a:r>
              <a:endParaRPr kumimoji="1" lang="ja-JP" altLang="en-US" sz="900" dirty="0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9721F5B-78DD-F874-F860-448491A10ECC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7412" name="Picture 4" descr="qr code">
              <a:extLst>
                <a:ext uri="{FF2B5EF4-FFF2-40B4-BE49-F238E27FC236}">
                  <a16:creationId xmlns:a16="http://schemas.microsoft.com/office/drawing/2014/main" id="{A78B2BA4-4B8C-77B6-B4EA-904184E43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2CB56AFA-47E9-2ED4-662A-7BF71AD4E913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2561GA91</a:t>
              </a:r>
              <a:endParaRPr kumimoji="1" lang="ja-JP" altLang="en-US" sz="900" dirty="0"/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4895FC0-6D5B-1C0F-FABC-555FFC2C3D78}"/>
              </a:ext>
            </a:extLst>
          </p:cNvPr>
          <p:cNvSpPr txBox="1"/>
          <p:nvPr/>
        </p:nvSpPr>
        <p:spPr>
          <a:xfrm>
            <a:off x="6984480" y="47667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Normal S3 volume</a:t>
            </a:r>
            <a:endParaRPr kumimoji="1" lang="ja-JP" altLang="en-US" sz="1100" b="1" dirty="0"/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95AD7A6-88D5-FB47-1F91-004B4B0EB81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1" name="図 30" descr="ロゴ, アイコン&#10;&#10;自動的に生成された説明">
              <a:extLst>
                <a:ext uri="{FF2B5EF4-FFF2-40B4-BE49-F238E27FC236}">
                  <a16:creationId xmlns:a16="http://schemas.microsoft.com/office/drawing/2014/main" id="{663FF066-85DF-0553-E8D3-83C3CF0B7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7408" name="図 1740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C9AD9DE-AC34-75BC-37A5-43110956B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8C1399-DBE4-EF98-E40E-C0C7F50631F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7CC87C-8213-3B4B-D8E1-524B7617F97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34D909-CBDF-1D20-13A4-E8C7BC9A631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01F60FB5-7FA2-65D7-EF3B-BB622897A2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456" y="1999888"/>
            <a:ext cx="6400000" cy="3600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7E7BE4C-DEE3-CC12-E01C-09A6052C4EA4}"/>
              </a:ext>
            </a:extLst>
          </p:cNvPr>
          <p:cNvSpPr/>
          <p:nvPr/>
        </p:nvSpPr>
        <p:spPr>
          <a:xfrm>
            <a:off x="5754528" y="170462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ysClr val="windowText" lastClr="000000"/>
                </a:solidFill>
              </a:rPr>
              <a:t>By connecting the Kikuzo and maximizing the volume, the S3 sound can be confirmed through palpation.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  <p:pic>
        <p:nvPicPr>
          <p:cNvPr id="18" name="図 17" descr="グラフ, ダイアグラム, 箱ひげ図&#10;&#10;自動的に生成された説明">
            <a:extLst>
              <a:ext uri="{FF2B5EF4-FFF2-40B4-BE49-F238E27FC236}">
                <a16:creationId xmlns:a16="http://schemas.microsoft.com/office/drawing/2014/main" id="{1C975CA5-7DCF-BC8C-9056-6F0E734258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1088"/>
            <a:ext cx="51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09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A5A22-5A94-F486-8F27-B6CD819E7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光, 座る, 交通 が含まれている画像&#10;&#10;自動的に生成された説明">
            <a:extLst>
              <a:ext uri="{FF2B5EF4-FFF2-40B4-BE49-F238E27FC236}">
                <a16:creationId xmlns:a16="http://schemas.microsoft.com/office/drawing/2014/main" id="{2B45FBDD-3E4A-2F0E-2706-6BC07EF32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" y="134108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6760D7ED-A1CB-61B8-2692-B02398E00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16806" r="35294" b="12289"/>
          <a:stretch/>
        </p:blipFill>
        <p:spPr>
          <a:xfrm>
            <a:off x="809186" y="4149080"/>
            <a:ext cx="1822562" cy="234279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184026-F325-1D66-83B3-DB4A7C43E03B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</a:t>
            </a:r>
            <a:r>
              <a:rPr lang="ja-JP" altLang="en-US" sz="3600" b="1" dirty="0"/>
              <a:t>４ </a:t>
            </a:r>
            <a:r>
              <a:rPr lang="en-US" altLang="ja-JP" sz="3600" b="1" dirty="0"/>
              <a:t>gallop</a:t>
            </a:r>
            <a:endParaRPr kumimoji="1" lang="en-US" altLang="ja-JP" sz="3600" b="1" dirty="0"/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2034724-4776-3650-D674-29274224A96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7D8241B8-6A2A-4CF2-51A9-D4D81F9C6CA0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2226GA91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5"/>
            <a:extLst>
              <a:ext uri="{FF2B5EF4-FFF2-40B4-BE49-F238E27FC236}">
                <a16:creationId xmlns:a16="http://schemas.microsoft.com/office/drawing/2014/main" id="{3F0928BE-0FC6-5C28-9C76-7863356B8E90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2227GA91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D8979BEA-A67F-F6B6-A3B9-FB1E662151C8}"/>
              </a:ext>
            </a:extLst>
          </p:cNvPr>
          <p:cNvGrpSpPr/>
          <p:nvPr/>
        </p:nvGrpSpPr>
        <p:grpSpPr>
          <a:xfrm>
            <a:off x="4542055" y="4785604"/>
            <a:ext cx="1080000" cy="1190032"/>
            <a:chOff x="4542055" y="4785604"/>
            <a:chExt cx="1080000" cy="1190032"/>
          </a:xfrm>
        </p:grpSpPr>
        <p:pic>
          <p:nvPicPr>
            <p:cNvPr id="21" name="Picture 2" descr="qr code">
              <a:extLst>
                <a:ext uri="{FF2B5EF4-FFF2-40B4-BE49-F238E27FC236}">
                  <a16:creationId xmlns:a16="http://schemas.microsoft.com/office/drawing/2014/main" id="{6DAB52AE-866D-1C1F-5028-D146314F8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055" y="4785604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A7B897AA-DCC6-F14C-6DBF-555528910AD8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2562GA91</a:t>
              </a:r>
              <a:endParaRPr kumimoji="1" lang="ja-JP" altLang="en-US" sz="900" dirty="0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B617D23-37BB-D36E-A45B-024419560B6E}"/>
              </a:ext>
            </a:extLst>
          </p:cNvPr>
          <p:cNvGrpSpPr/>
          <p:nvPr/>
        </p:nvGrpSpPr>
        <p:grpSpPr>
          <a:xfrm>
            <a:off x="8948468" y="441075"/>
            <a:ext cx="1080000" cy="1231133"/>
            <a:chOff x="8948468" y="441075"/>
            <a:chExt cx="1080000" cy="1231133"/>
          </a:xfrm>
        </p:grpSpPr>
        <p:pic>
          <p:nvPicPr>
            <p:cNvPr id="30" name="Picture 4" descr="qr code">
              <a:extLst>
                <a:ext uri="{FF2B5EF4-FFF2-40B4-BE49-F238E27FC236}">
                  <a16:creationId xmlns:a16="http://schemas.microsoft.com/office/drawing/2014/main" id="{5E809CC3-4F98-9E7D-1BA6-4D0D43242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468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7C76F9A-A3F0-5E87-1F7C-48276F7EA7C6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2560GA91</a:t>
              </a:r>
              <a:endParaRPr kumimoji="1" lang="ja-JP" altLang="en-US" sz="900" dirty="0"/>
            </a:p>
          </p:txBody>
        </p:sp>
      </p:grpSp>
      <p:grpSp>
        <p:nvGrpSpPr>
          <p:cNvPr id="18432" name="グループ化 18431">
            <a:extLst>
              <a:ext uri="{FF2B5EF4-FFF2-40B4-BE49-F238E27FC236}">
                <a16:creationId xmlns:a16="http://schemas.microsoft.com/office/drawing/2014/main" id="{D5E2790F-4C4B-40A3-C748-EF6E02ABBBF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8433" name="図 18432" descr="ロゴ, アイコン&#10;&#10;自動的に生成された説明">
              <a:extLst>
                <a:ext uri="{FF2B5EF4-FFF2-40B4-BE49-F238E27FC236}">
                  <a16:creationId xmlns:a16="http://schemas.microsoft.com/office/drawing/2014/main" id="{584402ED-F59D-FE5B-54E1-B9D47D4A3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8435" name="図 1843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CF07D45-E34C-9F1D-A608-186379894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343D05C-36E0-FCB8-5E37-6B5EF14C603D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CB36ADA-D5E7-281F-7689-71062C0E842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CB6F1C-0963-62AF-444D-C7287A0333D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84248C-42B4-FCCA-59A4-4B8ABC8E568F}"/>
              </a:ext>
            </a:extLst>
          </p:cNvPr>
          <p:cNvSpPr txBox="1"/>
          <p:nvPr/>
        </p:nvSpPr>
        <p:spPr>
          <a:xfrm>
            <a:off x="2855640" y="4869160"/>
            <a:ext cx="1762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/>
              <a:t>Emphasized S4 volume</a:t>
            </a:r>
            <a:endParaRPr kumimoji="1" lang="ja-JP" altLang="en-US" sz="11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B06241-B14B-5B5E-5ECC-CBF30F84CD35}"/>
              </a:ext>
            </a:extLst>
          </p:cNvPr>
          <p:cNvSpPr txBox="1"/>
          <p:nvPr/>
        </p:nvSpPr>
        <p:spPr>
          <a:xfrm>
            <a:off x="6984480" y="476672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b="1" dirty="0"/>
              <a:t>Normal S4 volume</a:t>
            </a:r>
            <a:endParaRPr kumimoji="1" lang="ja-JP" altLang="en-US" sz="1100" b="1" dirty="0"/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A242FF15-3930-907B-A771-7E4A0622D4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263" y="1988840"/>
            <a:ext cx="6400000" cy="36000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8F52B1-B7E5-CAA7-DADB-FC85825B6802}"/>
              </a:ext>
            </a:extLst>
          </p:cNvPr>
          <p:cNvSpPr/>
          <p:nvPr/>
        </p:nvSpPr>
        <p:spPr>
          <a:xfrm>
            <a:off x="5754528" y="1704628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dirty="0">
                <a:solidFill>
                  <a:sysClr val="windowText" lastClr="000000"/>
                </a:solidFill>
              </a:rPr>
              <a:t>By connecting the Kikuzo and maximizing the volume, the S4 sound can be confirmed through palpation.</a:t>
            </a:r>
            <a:endParaRPr kumimoji="1" lang="ja-JP" altLang="en-US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27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D9850-5680-E565-DB63-B9380D58E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96B2FFA2-BDE8-D7A4-0294-E216ABF3D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16" y="3774233"/>
            <a:ext cx="2169743" cy="3068637"/>
          </a:xfrm>
          <a:prstGeom prst="rect">
            <a:avLst/>
          </a:prstGeom>
        </p:spPr>
      </p:pic>
      <p:pic>
        <p:nvPicPr>
          <p:cNvPr id="19" name="図 18" descr="グラフ, 箱ひげ図&#10;&#10;自動的に生成された説明">
            <a:extLst>
              <a:ext uri="{FF2B5EF4-FFF2-40B4-BE49-F238E27FC236}">
                <a16:creationId xmlns:a16="http://schemas.microsoft.com/office/drawing/2014/main" id="{55704932-7E86-2984-5747-0AFD8F536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0C9225-60B2-0CD4-C139-FED9A69C955D}"/>
              </a:ext>
            </a:extLst>
          </p:cNvPr>
          <p:cNvSpPr txBox="1"/>
          <p:nvPr/>
        </p:nvSpPr>
        <p:spPr>
          <a:xfrm>
            <a:off x="1510698" y="20958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</a:t>
            </a:r>
            <a:r>
              <a:rPr lang="ja-JP" altLang="en-US" sz="3600" b="1" dirty="0"/>
              <a:t>４</a:t>
            </a:r>
            <a:r>
              <a:rPr kumimoji="1" lang="en-US" altLang="ja-JP" sz="3600" b="1" dirty="0"/>
              <a:t>+S3</a:t>
            </a:r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9A5D22B-AAE5-CD50-53C2-3CD0E60A924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64A8A1F7-83CA-8E25-1B49-565A5E0BC008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2225GA91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9520F2A-B9A3-CAD3-6FAE-84227D99AF5A}"/>
              </a:ext>
            </a:extLst>
          </p:cNvPr>
          <p:cNvGrpSpPr/>
          <p:nvPr/>
        </p:nvGrpSpPr>
        <p:grpSpPr>
          <a:xfrm>
            <a:off x="8940550" y="441075"/>
            <a:ext cx="1080000" cy="1231133"/>
            <a:chOff x="8940550" y="441075"/>
            <a:chExt cx="1080000" cy="1231133"/>
          </a:xfrm>
        </p:grpSpPr>
        <p:pic>
          <p:nvPicPr>
            <p:cNvPr id="19458" name="Picture 2" descr="qr code">
              <a:extLst>
                <a:ext uri="{FF2B5EF4-FFF2-40B4-BE49-F238E27FC236}">
                  <a16:creationId xmlns:a16="http://schemas.microsoft.com/office/drawing/2014/main" id="{F43BF8C1-536D-1785-C989-10A3C5A3D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1331AA2E-4520-CC66-3FC8-712703FEC3E3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59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C92149B-71E5-C4E9-29F3-5B23EC6FBC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8" name="図 27" descr="ロゴ, アイコン&#10;&#10;自動的に生成された説明">
              <a:extLst>
                <a:ext uri="{FF2B5EF4-FFF2-40B4-BE49-F238E27FC236}">
                  <a16:creationId xmlns:a16="http://schemas.microsoft.com/office/drawing/2014/main" id="{5156C7CE-76DD-2A73-AD9F-E34266D43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9456" name="図 1945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84B44F21-BE44-515F-85A7-1D90D997A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55B8BA-1732-21B2-C585-67FF0CA48FB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BF66FE-6258-6824-3FF7-C3C0280A87DD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43D605-827C-BBB7-AA88-60A87EE658C3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154BCAB1-8C9C-F331-5313-D870529A41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45" y="1998947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1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A275B-9890-C165-95A7-1E27D8180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56ACE773-499B-455A-079A-15285E589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t="13739" r="37601" b="16887"/>
          <a:stretch/>
        </p:blipFill>
        <p:spPr>
          <a:xfrm>
            <a:off x="1631504" y="4221163"/>
            <a:ext cx="1685960" cy="2270840"/>
          </a:xfrm>
          <a:prstGeom prst="rect">
            <a:avLst/>
          </a:prstGeom>
        </p:spPr>
      </p:pic>
      <p:pic>
        <p:nvPicPr>
          <p:cNvPr id="12" name="図 11" descr="グラフ, 箱ひげ図&#10;&#10;自動的に生成された説明">
            <a:extLst>
              <a:ext uri="{FF2B5EF4-FFF2-40B4-BE49-F238E27FC236}">
                <a16:creationId xmlns:a16="http://schemas.microsoft.com/office/drawing/2014/main" id="{B485B6DE-48E1-9B92-F834-2B24D97D8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88" y="1350626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140C4C-0DE5-4571-DBCC-F91700B4DFC5}"/>
              </a:ext>
            </a:extLst>
          </p:cNvPr>
          <p:cNvSpPr txBox="1"/>
          <p:nvPr/>
        </p:nvSpPr>
        <p:spPr>
          <a:xfrm>
            <a:off x="1510698" y="209586"/>
            <a:ext cx="4300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Summation gallop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B82CA7-680C-85CC-A601-C72A76C85336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C4E46AA3-534B-3B68-482F-A1002F494445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2224GA91</a:t>
            </a:r>
            <a:endParaRPr kumimoji="1" lang="ja-JP" altLang="en-US" sz="1100" b="1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FBFCF8F-59E5-3CC3-9791-5B323F986C9F}"/>
              </a:ext>
            </a:extLst>
          </p:cNvPr>
          <p:cNvGrpSpPr/>
          <p:nvPr/>
        </p:nvGrpSpPr>
        <p:grpSpPr>
          <a:xfrm>
            <a:off x="8949834" y="441075"/>
            <a:ext cx="1080000" cy="1231133"/>
            <a:chOff x="8949834" y="441075"/>
            <a:chExt cx="1080000" cy="1231133"/>
          </a:xfrm>
        </p:grpSpPr>
        <p:pic>
          <p:nvPicPr>
            <p:cNvPr id="22" name="Picture 2" descr="qr code">
              <a:extLst>
                <a:ext uri="{FF2B5EF4-FFF2-40B4-BE49-F238E27FC236}">
                  <a16:creationId xmlns:a16="http://schemas.microsoft.com/office/drawing/2014/main" id="{1DB3988D-619F-6360-8C55-AD98C508D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9834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2025DDA-41A6-8931-898C-ACF97DBD3509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58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75607502-83E1-CA45-A378-6C2F1FD1F96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6" name="図 25" descr="ロゴ, アイコン&#10;&#10;自動的に生成された説明">
              <a:extLst>
                <a:ext uri="{FF2B5EF4-FFF2-40B4-BE49-F238E27FC236}">
                  <a16:creationId xmlns:a16="http://schemas.microsoft.com/office/drawing/2014/main" id="{585EE8FB-2C5F-909C-244D-148E2CA0D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7" name="図 2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52F1EF46-BE74-830B-AD5F-85F884D5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BA77E7-4C19-69F8-C85E-74F53647476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A40A24-AD36-0C3D-BE44-7A315337E4C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463064F-AF84-B9DD-4ABC-B368B9C58616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CE488E55-28A4-A9AE-DCC5-876A5BFC7D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84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4AFF-5962-8FCC-BCA6-1285BEBA5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14C1DE41-009D-8F98-D4CD-DB656B3C8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9" t="13130" r="37005" b="14721"/>
          <a:stretch/>
        </p:blipFill>
        <p:spPr>
          <a:xfrm>
            <a:off x="1775520" y="4221163"/>
            <a:ext cx="1543354" cy="2203423"/>
          </a:xfrm>
          <a:prstGeom prst="rect">
            <a:avLst/>
          </a:prstGeom>
        </p:spPr>
      </p:pic>
      <p:pic>
        <p:nvPicPr>
          <p:cNvPr id="14" name="図 13" descr="グラフ, 箱ひげ図&#10;&#10;自動的に生成された説明">
            <a:extLst>
              <a:ext uri="{FF2B5EF4-FFF2-40B4-BE49-F238E27FC236}">
                <a16:creationId xmlns:a16="http://schemas.microsoft.com/office/drawing/2014/main" id="{10FCFD96-1F37-7632-4F70-943392266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353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CDCF44-AC25-DFCB-F5C5-738136C3A06B}"/>
              </a:ext>
            </a:extLst>
          </p:cNvPr>
          <p:cNvSpPr txBox="1"/>
          <p:nvPr/>
        </p:nvSpPr>
        <p:spPr>
          <a:xfrm>
            <a:off x="1343472" y="263550"/>
            <a:ext cx="52333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Pulmonic ejection sound</a:t>
            </a:r>
          </a:p>
          <a:p>
            <a:pPr algn="ctr"/>
            <a:r>
              <a:rPr lang="en-US" altLang="ja-JP" sz="3200" b="1" dirty="0"/>
              <a:t>2LSB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8A23C61-FD7C-5E86-0431-E06BE5986AB0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A1E32332-4DA2-B277-AF41-F623DE42733C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2223GA91</a:t>
            </a:r>
            <a:endParaRPr kumimoji="1" lang="ja-JP" altLang="en-US" sz="11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B949A24-E245-DED7-42AB-52B3A3219867}"/>
              </a:ext>
            </a:extLst>
          </p:cNvPr>
          <p:cNvGrpSpPr/>
          <p:nvPr/>
        </p:nvGrpSpPr>
        <p:grpSpPr>
          <a:xfrm>
            <a:off x="8948468" y="441800"/>
            <a:ext cx="1080000" cy="1230408"/>
            <a:chOff x="8948468" y="441800"/>
            <a:chExt cx="1080000" cy="1230408"/>
          </a:xfrm>
        </p:grpSpPr>
        <p:pic>
          <p:nvPicPr>
            <p:cNvPr id="21506" name="Picture 2" descr="qr code">
              <a:extLst>
                <a:ext uri="{FF2B5EF4-FFF2-40B4-BE49-F238E27FC236}">
                  <a16:creationId xmlns:a16="http://schemas.microsoft.com/office/drawing/2014/main" id="{64B2EED7-9996-34CE-6C76-EE8AC75B0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468" y="4418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8A09030-E869-9731-0C01-E8FECB348259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57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F4FD062-453A-8E5D-0A80-5C19BB19689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5" name="図 24" descr="ロゴ, アイコン&#10;&#10;自動的に生成された説明">
              <a:extLst>
                <a:ext uri="{FF2B5EF4-FFF2-40B4-BE49-F238E27FC236}">
                  <a16:creationId xmlns:a16="http://schemas.microsoft.com/office/drawing/2014/main" id="{2B03793E-F7BE-48D2-78A9-B5E44F4C4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6" name="図 25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D2C014B-E4D7-5CB3-9DF8-833E7401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8B3607-30CD-FE6A-8539-55A91D0228B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D5C4B2-A9C2-0985-E8FF-AA009CEB41B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F6EDD9-3FF2-39C6-541D-8CA8319803C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C81BB452-E26C-3C7A-80EE-190C3E4805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319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96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F95BD-E9D4-ECC4-54F8-C7BD1E5F4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光, 座る, 交通, 交差点 が含まれている画像&#10;&#10;自動的に生成された説明">
            <a:extLst>
              <a:ext uri="{FF2B5EF4-FFF2-40B4-BE49-F238E27FC236}">
                <a16:creationId xmlns:a16="http://schemas.microsoft.com/office/drawing/2014/main" id="{C7EFA6C1-C436-5C51-C909-1A009F913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81C622D-2D07-E6BA-D19B-50023DA24BDC}"/>
              </a:ext>
            </a:extLst>
          </p:cNvPr>
          <p:cNvSpPr txBox="1"/>
          <p:nvPr/>
        </p:nvSpPr>
        <p:spPr>
          <a:xfrm>
            <a:off x="1510698" y="209586"/>
            <a:ext cx="3217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Click sound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AC3AEA9-084B-F818-53CB-74367C79AD6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BF73DF9B-C470-4C1C-89AF-EFFB70B79EB2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2222GA91</a:t>
            </a:r>
            <a:endParaRPr kumimoji="1" lang="ja-JP" altLang="en-US" sz="1100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54FAC4D-C0DD-8E2A-89CC-634ED0ACF254}"/>
              </a:ext>
            </a:extLst>
          </p:cNvPr>
          <p:cNvGrpSpPr/>
          <p:nvPr/>
        </p:nvGrpSpPr>
        <p:grpSpPr>
          <a:xfrm>
            <a:off x="8945192" y="441075"/>
            <a:ext cx="1080000" cy="1231133"/>
            <a:chOff x="8945192" y="441075"/>
            <a:chExt cx="1080000" cy="1231133"/>
          </a:xfrm>
        </p:grpSpPr>
        <p:pic>
          <p:nvPicPr>
            <p:cNvPr id="22530" name="Picture 2" descr="qr code">
              <a:extLst>
                <a:ext uri="{FF2B5EF4-FFF2-40B4-BE49-F238E27FC236}">
                  <a16:creationId xmlns:a16="http://schemas.microsoft.com/office/drawing/2014/main" id="{A2E65A87-94EC-97DF-3A99-5D5CC36AB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192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ECE58CD9-6474-256D-29F6-F5735D0C0ADB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56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EFFE894-DD37-4510-A4E8-BDE68DD80BE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3B419A67-BFE7-FFDF-16E6-C1231EF4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90E1CB3-A885-33B1-2562-6F426CA06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ECFD2E-0897-8E4E-1679-5EF3357F90B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B0398C-1AC5-25B5-1AA5-48778149508F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9F6A8E-FEBA-9B2F-2B51-79EF89793A0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C967A84-DB38-AE15-1153-81726E8110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2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97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7005-6139-7F39-0C21-4583788E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光, 座る, 交通, 交差点 が含まれている画像&#10;&#10;自動的に生成された説明">
            <a:extLst>
              <a:ext uri="{FF2B5EF4-FFF2-40B4-BE49-F238E27FC236}">
                <a16:creationId xmlns:a16="http://schemas.microsoft.com/office/drawing/2014/main" id="{9C48066C-B5E6-1DB3-10AD-116A8DC43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9D821AAF-CE4F-5DA1-820F-637718118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982180"/>
            <a:ext cx="4608512" cy="259228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72196D2-0A9F-C1B1-145E-4FF6B19125DE}"/>
              </a:ext>
            </a:extLst>
          </p:cNvPr>
          <p:cNvSpPr txBox="1"/>
          <p:nvPr/>
        </p:nvSpPr>
        <p:spPr>
          <a:xfrm>
            <a:off x="1211608" y="209586"/>
            <a:ext cx="5964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Click + Regurgitant murmur</a:t>
            </a:r>
          </a:p>
          <a:p>
            <a:pPr algn="ctr"/>
            <a:r>
              <a:rPr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B1E7102-3694-DB62-0609-E47F621FB501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C96FB8AB-2326-0ACB-5617-2321F4BCB517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2221GA91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8A72737-957A-9993-7152-980AB60CF1EC}"/>
              </a:ext>
            </a:extLst>
          </p:cNvPr>
          <p:cNvGrpSpPr/>
          <p:nvPr/>
        </p:nvGrpSpPr>
        <p:grpSpPr>
          <a:xfrm>
            <a:off x="8943826" y="441075"/>
            <a:ext cx="1080000" cy="1231133"/>
            <a:chOff x="8943826" y="441075"/>
            <a:chExt cx="1080000" cy="1231133"/>
          </a:xfrm>
        </p:grpSpPr>
        <p:pic>
          <p:nvPicPr>
            <p:cNvPr id="12" name="Picture 2" descr="qr code">
              <a:extLst>
                <a:ext uri="{FF2B5EF4-FFF2-40B4-BE49-F238E27FC236}">
                  <a16:creationId xmlns:a16="http://schemas.microsoft.com/office/drawing/2014/main" id="{8A962A72-08EE-CD10-54EF-F2B4D997E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3826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2949192-15E4-126B-66BA-7590113DA118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55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CE27FD2-3797-9AEE-F60B-1863374C5E0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9B559869-AA08-EC3F-8C79-675E1B1C2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2CE1BEF8-0004-8B77-9461-669B7474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84C4C2-92AA-81E5-E713-165318B3B84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2725895-9652-E1E4-38BF-9375EF6803D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ECF71F-DD89-7F65-9AB4-989D302A01C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B5C467E7-78F7-D186-E11A-F116899C90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43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1AB9E-D06B-86F3-C665-7F5A7F81A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, 概略図, 箱ひげ図&#10;&#10;自動的に生成された説明">
            <a:extLst>
              <a:ext uri="{FF2B5EF4-FFF2-40B4-BE49-F238E27FC236}">
                <a16:creationId xmlns:a16="http://schemas.microsoft.com/office/drawing/2014/main" id="{5C91BEC5-4392-8038-522B-929F6C6B5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3404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9B94B6-548D-95DC-16C2-1F5E93F6273A}"/>
              </a:ext>
            </a:extLst>
          </p:cNvPr>
          <p:cNvSpPr txBox="1"/>
          <p:nvPr/>
        </p:nvSpPr>
        <p:spPr>
          <a:xfrm>
            <a:off x="1510698" y="209586"/>
            <a:ext cx="3145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/>
              <a:t>機能性雑音</a:t>
            </a:r>
            <a:endParaRPr lang="en-US" altLang="ja-JP" sz="3600" b="1" dirty="0"/>
          </a:p>
          <a:p>
            <a:pPr algn="ctr"/>
            <a:r>
              <a:rPr kumimoji="1" lang="en-US" altLang="ja-JP" sz="3600" b="1" dirty="0"/>
              <a:t>2LSB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61A4FAC-AD3D-9921-C6A5-96A92FA7BA08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8A18859D-DC38-8742-FB0D-2B05D66FF254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2220GA91</a:t>
            </a:r>
            <a:endParaRPr kumimoji="1" lang="ja-JP" altLang="en-US" sz="11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C64AD2D-3970-9842-6424-569A50C33F3C}"/>
              </a:ext>
            </a:extLst>
          </p:cNvPr>
          <p:cNvGrpSpPr/>
          <p:nvPr/>
        </p:nvGrpSpPr>
        <p:grpSpPr>
          <a:xfrm>
            <a:off x="8948588" y="444178"/>
            <a:ext cx="1080000" cy="1228030"/>
            <a:chOff x="8948588" y="444178"/>
            <a:chExt cx="1080000" cy="1228030"/>
          </a:xfrm>
        </p:grpSpPr>
        <p:pic>
          <p:nvPicPr>
            <p:cNvPr id="24578" name="Picture 2" descr="qr code">
              <a:extLst>
                <a:ext uri="{FF2B5EF4-FFF2-40B4-BE49-F238E27FC236}">
                  <a16:creationId xmlns:a16="http://schemas.microsoft.com/office/drawing/2014/main" id="{1D369177-0545-FCF0-980F-5AAFDFDE9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8588" y="44417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404CE138-FAFC-ABAF-3734-1B33F4A61812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53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FA58D14E-1FEC-1908-E961-8CBFF3133FD8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1" name="図 20" descr="ロゴ, アイコン&#10;&#10;自動的に生成された説明">
              <a:extLst>
                <a:ext uri="{FF2B5EF4-FFF2-40B4-BE49-F238E27FC236}">
                  <a16:creationId xmlns:a16="http://schemas.microsoft.com/office/drawing/2014/main" id="{C89AA017-5959-D61B-8FDE-59C874AC0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2" name="図 21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1DF936E0-F31F-8D61-5F55-7F54F8923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940A81-9DF2-CF00-5CC3-08FFFE42347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4663BBD-7EBD-76D6-9777-F29E4A761F75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759F3C-637A-3E08-4504-3609F31CCAFD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268A930B-2200-9C1B-2354-1A4B66F53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9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23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D1DE7-508A-CF95-B6E8-814A2E3C8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地図が表示されている画面のスクリーンショット&#10;&#10;低い精度で自動的に生成された説明">
            <a:extLst>
              <a:ext uri="{FF2B5EF4-FFF2-40B4-BE49-F238E27FC236}">
                <a16:creationId xmlns:a16="http://schemas.microsoft.com/office/drawing/2014/main" id="{249D4636-88C6-B9AB-33DD-18468A7F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0" y="1341088"/>
            <a:ext cx="5120000" cy="2880000"/>
          </a:xfrm>
          <a:prstGeom prst="rect">
            <a:avLst/>
          </a:prstGeom>
        </p:spPr>
      </p:pic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F11C78D9-2F3C-2985-C0C2-816D86E10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9363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93368F63-FB1B-288D-DD45-DA1899792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5519"/>
          <a:stretch/>
        </p:blipFill>
        <p:spPr>
          <a:xfrm>
            <a:off x="1325779" y="4230300"/>
            <a:ext cx="2808312" cy="215186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295163C-BD2C-4D70-F5A2-B7AB820B5114}"/>
              </a:ext>
            </a:extLst>
          </p:cNvPr>
          <p:cNvSpPr txBox="1"/>
          <p:nvPr/>
        </p:nvSpPr>
        <p:spPr>
          <a:xfrm>
            <a:off x="1510698" y="209586"/>
            <a:ext cx="3649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Aortic stenosis</a:t>
            </a:r>
          </a:p>
          <a:p>
            <a:pPr algn="ctr"/>
            <a:r>
              <a:rPr kumimoji="1" lang="en-US" altLang="ja-JP" sz="3600" b="1" dirty="0"/>
              <a:t>2RSB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4ADED1-5438-511C-F70D-35F0AEEFC0C9}"/>
              </a:ext>
            </a:extLst>
          </p:cNvPr>
          <p:cNvSpPr txBox="1"/>
          <p:nvPr/>
        </p:nvSpPr>
        <p:spPr>
          <a:xfrm>
            <a:off x="6604713" y="1314237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84543F9C-76D8-3E8C-2671-4348B3837AB2}"/>
              </a:ext>
            </a:extLst>
          </p:cNvPr>
          <p:cNvSpPr/>
          <p:nvPr/>
        </p:nvSpPr>
        <p:spPr>
          <a:xfrm>
            <a:off x="6848389" y="711015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19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B8617DB-E705-7AC1-DE6A-7241775930FD}"/>
              </a:ext>
            </a:extLst>
          </p:cNvPr>
          <p:cNvGrpSpPr/>
          <p:nvPr/>
        </p:nvGrpSpPr>
        <p:grpSpPr>
          <a:xfrm>
            <a:off x="8940550" y="410882"/>
            <a:ext cx="1080000" cy="1244334"/>
            <a:chOff x="8940550" y="100328"/>
            <a:chExt cx="1080000" cy="1244334"/>
          </a:xfrm>
        </p:grpSpPr>
        <p:pic>
          <p:nvPicPr>
            <p:cNvPr id="25602" name="Picture 2" descr="qr code">
              <a:extLst>
                <a:ext uri="{FF2B5EF4-FFF2-40B4-BE49-F238E27FC236}">
                  <a16:creationId xmlns:a16="http://schemas.microsoft.com/office/drawing/2014/main" id="{698F1A8A-E8A4-F039-33CD-CBFE2F18D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10032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99BAE04-C3AA-7C99-33D9-7738616E1280}"/>
                </a:ext>
              </a:extLst>
            </p:cNvPr>
            <p:cNvSpPr txBox="1"/>
            <p:nvPr/>
          </p:nvSpPr>
          <p:spPr>
            <a:xfrm>
              <a:off x="9122579" y="111383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52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921C98E-F294-537C-01CF-55CF0D42BB14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6BF75E7E-73F8-AF95-CE29-AD53CB5E0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4AD43DF-8543-178C-7698-5A892C598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5034A58-D33C-BD3D-A8F1-F63057B82A91}"/>
              </a:ext>
            </a:extLst>
          </p:cNvPr>
          <p:cNvSpPr/>
          <p:nvPr/>
        </p:nvSpPr>
        <p:spPr>
          <a:xfrm>
            <a:off x="5754528" y="1628800"/>
            <a:ext cx="6318136" cy="500236"/>
          </a:xfrm>
          <a:prstGeom prst="rect">
            <a:avLst/>
          </a:prstGeom>
          <a:solidFill>
            <a:srgbClr val="FEF8C8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dirty="0">
                <a:solidFill>
                  <a:schemeClr val="tx1"/>
                </a:solidFill>
              </a:rPr>
              <a:t>By connecting the Kikuzo and maximizing the volume, you can feel the thrill using the Kikuzo.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8288C5-BCE3-E859-4202-3388A348793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9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3835DC4-0EF7-0551-ED25-257E7CD8615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91FC14-E9C5-F788-CAE7-AD84BC76C62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930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534BB-E698-D678-C3E6-4728D3DF6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ダイアグラム&#10;&#10;自動的に生成された説明">
            <a:extLst>
              <a:ext uri="{FF2B5EF4-FFF2-40B4-BE49-F238E27FC236}">
                <a16:creationId xmlns:a16="http://schemas.microsoft.com/office/drawing/2014/main" id="{CD46DD0A-9914-341B-DEDD-4F677C93E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0768"/>
            <a:ext cx="5120000" cy="2880000"/>
          </a:xfrm>
          <a:prstGeom prst="rect">
            <a:avLst/>
          </a:prstGeom>
        </p:spPr>
      </p:pic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CD599C30-4F17-A95C-9612-B23D57991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" y="4353862"/>
            <a:ext cx="3287880" cy="1832123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06D170-4794-48CE-34F4-A16FFDFAC8B1}"/>
              </a:ext>
            </a:extLst>
          </p:cNvPr>
          <p:cNvGrpSpPr/>
          <p:nvPr/>
        </p:nvGrpSpPr>
        <p:grpSpPr>
          <a:xfrm>
            <a:off x="4564780" y="4800773"/>
            <a:ext cx="1080000" cy="1174863"/>
            <a:chOff x="4564780" y="4800773"/>
            <a:chExt cx="1080000" cy="1174863"/>
          </a:xfrm>
        </p:grpSpPr>
        <p:pic>
          <p:nvPicPr>
            <p:cNvPr id="19" name="Picture 4" descr="qr code">
              <a:extLst>
                <a:ext uri="{FF2B5EF4-FFF2-40B4-BE49-F238E27FC236}">
                  <a16:creationId xmlns:a16="http://schemas.microsoft.com/office/drawing/2014/main" id="{86C6CC27-94FD-43E6-D7AC-17EB06A60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780" y="480077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96D1C23B-E7C3-697B-FF0C-56139CF9C723}"/>
                </a:ext>
              </a:extLst>
            </p:cNvPr>
            <p:cNvSpPr txBox="1"/>
            <p:nvPr/>
          </p:nvSpPr>
          <p:spPr>
            <a:xfrm>
              <a:off x="4730226" y="5744804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51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C83A75B-D1D2-0FB0-D876-6170EBA1A3B0}"/>
              </a:ext>
            </a:extLst>
          </p:cNvPr>
          <p:cNvSpPr txBox="1"/>
          <p:nvPr/>
        </p:nvSpPr>
        <p:spPr>
          <a:xfrm>
            <a:off x="1340009" y="307122"/>
            <a:ext cx="4896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/>
              <a:t>Tricuspid regurgitation</a:t>
            </a:r>
          </a:p>
          <a:p>
            <a:pPr algn="ctr"/>
            <a:r>
              <a:rPr lang="ja-JP" altLang="en-US" sz="3200" b="1" dirty="0"/>
              <a:t>４</a:t>
            </a:r>
            <a:r>
              <a:rPr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84C10C9-BF1B-DB0E-B1B9-E2A91ABF55CF}"/>
              </a:ext>
            </a:extLst>
          </p:cNvPr>
          <p:cNvSpPr txBox="1"/>
          <p:nvPr/>
        </p:nvSpPr>
        <p:spPr>
          <a:xfrm>
            <a:off x="6604713" y="1325960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5"/>
            <a:extLst>
              <a:ext uri="{FF2B5EF4-FFF2-40B4-BE49-F238E27FC236}">
                <a16:creationId xmlns:a16="http://schemas.microsoft.com/office/drawing/2014/main" id="{F91CA513-4693-DE73-60C4-B874654BC0DE}"/>
              </a:ext>
            </a:extLst>
          </p:cNvPr>
          <p:cNvSpPr/>
          <p:nvPr/>
        </p:nvSpPr>
        <p:spPr>
          <a:xfrm>
            <a:off x="6848389" y="722738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17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sp>
        <p:nvSpPr>
          <p:cNvPr id="22" name="四角形: 角を丸くする 21">
            <a:hlinkClick r:id="rId6"/>
            <a:extLst>
              <a:ext uri="{FF2B5EF4-FFF2-40B4-BE49-F238E27FC236}">
                <a16:creationId xmlns:a16="http://schemas.microsoft.com/office/drawing/2014/main" id="{2D0DA8E6-1FC3-AFAC-7B8E-2527F8BBFF2F}"/>
              </a:ext>
            </a:extLst>
          </p:cNvPr>
          <p:cNvSpPr/>
          <p:nvPr/>
        </p:nvSpPr>
        <p:spPr>
          <a:xfrm>
            <a:off x="2880856" y="5115164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18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9937A2C-C1E9-1807-652A-92737A61149E}"/>
              </a:ext>
            </a:extLst>
          </p:cNvPr>
          <p:cNvSpPr txBox="1"/>
          <p:nvPr/>
        </p:nvSpPr>
        <p:spPr>
          <a:xfrm>
            <a:off x="2921324" y="4653136"/>
            <a:ext cx="1590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100" b="1" dirty="0"/>
              <a:t>Enhanced</a:t>
            </a:r>
          </a:p>
          <a:p>
            <a:pPr algn="ctr"/>
            <a:r>
              <a:rPr kumimoji="1" lang="en-US" altLang="ja-JP" sz="1100" b="1" dirty="0"/>
              <a:t> </a:t>
            </a:r>
            <a:r>
              <a:rPr kumimoji="1" lang="en-US" altLang="ja-JP" sz="1100" b="1" dirty="0" err="1"/>
              <a:t>Rivelo-Carvallo</a:t>
            </a:r>
            <a:r>
              <a:rPr kumimoji="1" lang="en-US" altLang="ja-JP" sz="1100" b="1" dirty="0"/>
              <a:t> sign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0269878-1E2C-88F5-8FD5-3224DAFE6ED8}"/>
              </a:ext>
            </a:extLst>
          </p:cNvPr>
          <p:cNvGrpSpPr/>
          <p:nvPr/>
        </p:nvGrpSpPr>
        <p:grpSpPr>
          <a:xfrm>
            <a:off x="8945313" y="438125"/>
            <a:ext cx="1080000" cy="1234083"/>
            <a:chOff x="8945313" y="438125"/>
            <a:chExt cx="1080000" cy="1234083"/>
          </a:xfrm>
        </p:grpSpPr>
        <p:pic>
          <p:nvPicPr>
            <p:cNvPr id="26626" name="Picture 2" descr="qr code">
              <a:extLst>
                <a:ext uri="{FF2B5EF4-FFF2-40B4-BE49-F238E27FC236}">
                  <a16:creationId xmlns:a16="http://schemas.microsoft.com/office/drawing/2014/main" id="{D31DCA19-64EE-62D4-72B6-8A66378F43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5313" y="43812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4DA8B28-A4FF-6667-6B9F-4EE8F6C60961}"/>
                </a:ext>
              </a:extLst>
            </p:cNvPr>
            <p:cNvSpPr txBox="1"/>
            <p:nvPr/>
          </p:nvSpPr>
          <p:spPr>
            <a:xfrm>
              <a:off x="9130617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</a:t>
              </a:r>
              <a:r>
                <a:rPr lang="en-US" altLang="ja-JP" sz="900" dirty="0"/>
                <a:t>50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0A44810-EBC5-7752-2038-E7848224A80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30" name="図 29" descr="ロゴ, アイコン&#10;&#10;自動的に生成された説明">
              <a:extLst>
                <a:ext uri="{FF2B5EF4-FFF2-40B4-BE49-F238E27FC236}">
                  <a16:creationId xmlns:a16="http://schemas.microsoft.com/office/drawing/2014/main" id="{DF9D98E3-7C33-DAC5-BC28-04A449CB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31" name="図 30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C2B45677-FBDD-0FC6-7C08-A4A0F6105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69191FA-74C6-13E4-6D34-7A40970C7B5B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D25CAE4-B21C-1A34-F7CA-97A19C78BA02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09883E-8819-5759-482B-CC2355DE1DC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6625" name="図 26624" descr="ダイアグラム&#10;&#10;自動的に生成された説明">
            <a:extLst>
              <a:ext uri="{FF2B5EF4-FFF2-40B4-BE49-F238E27FC236}">
                <a16:creationId xmlns:a16="http://schemas.microsoft.com/office/drawing/2014/main" id="{BB9D7789-520B-0764-C7F9-EFBD6292E4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38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1A14-5298-EFCB-3C55-147EB0A6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ダイアグラム&#10;&#10;自動的に生成された説明">
            <a:extLst>
              <a:ext uri="{FF2B5EF4-FFF2-40B4-BE49-F238E27FC236}">
                <a16:creationId xmlns:a16="http://schemas.microsoft.com/office/drawing/2014/main" id="{E1ADDC95-2171-7E9E-67C5-015986A46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49" y="1556792"/>
            <a:ext cx="3090173" cy="2541980"/>
          </a:xfrm>
          <a:prstGeom prst="rect">
            <a:avLst/>
          </a:prstGeom>
        </p:spPr>
      </p:pic>
      <p:sp>
        <p:nvSpPr>
          <p:cNvPr id="11" name="四角形: 角を丸くする 10">
            <a:hlinkClick r:id="rId3"/>
            <a:extLst>
              <a:ext uri="{FF2B5EF4-FFF2-40B4-BE49-F238E27FC236}">
                <a16:creationId xmlns:a16="http://schemas.microsoft.com/office/drawing/2014/main" id="{BCFB667E-33E2-9ADD-83E3-CF0AA7FE46CE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2234GA91</a:t>
            </a:r>
            <a:endParaRPr kumimoji="1" lang="ja-JP" altLang="en-US" sz="1100" b="1" dirty="0"/>
          </a:p>
        </p:txBody>
      </p:sp>
      <p:sp>
        <p:nvSpPr>
          <p:cNvPr id="16" name="四角形: 角を丸くする 15">
            <a:hlinkClick r:id="rId4"/>
            <a:extLst>
              <a:ext uri="{FF2B5EF4-FFF2-40B4-BE49-F238E27FC236}">
                <a16:creationId xmlns:a16="http://schemas.microsoft.com/office/drawing/2014/main" id="{9413C8FF-FC55-7D25-72F0-43762B7F56BF}"/>
              </a:ext>
            </a:extLst>
          </p:cNvPr>
          <p:cNvSpPr/>
          <p:nvPr/>
        </p:nvSpPr>
        <p:spPr>
          <a:xfrm>
            <a:off x="1954795" y="447703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/>
              <a:t>Tracheal Breath Sound Video</a:t>
            </a:r>
          </a:p>
          <a:p>
            <a:pPr algn="ctr"/>
            <a:r>
              <a:rPr lang="en-US" altLang="ja-JP" sz="1000" b="1" dirty="0"/>
              <a:t>2590GA91</a:t>
            </a:r>
            <a:endParaRPr kumimoji="1" lang="ja-JP" altLang="en-US" sz="1000" b="1" dirty="0"/>
          </a:p>
        </p:txBody>
      </p:sp>
      <p:sp>
        <p:nvSpPr>
          <p:cNvPr id="17" name="四角形: 角を丸くする 16">
            <a:hlinkClick r:id="rId5"/>
            <a:extLst>
              <a:ext uri="{FF2B5EF4-FFF2-40B4-BE49-F238E27FC236}">
                <a16:creationId xmlns:a16="http://schemas.microsoft.com/office/drawing/2014/main" id="{6379A86B-D039-A3D3-13BB-0FA3F33833CB}"/>
              </a:ext>
            </a:extLst>
          </p:cNvPr>
          <p:cNvSpPr/>
          <p:nvPr/>
        </p:nvSpPr>
        <p:spPr>
          <a:xfrm>
            <a:off x="1954795" y="5109858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6F6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Bronchial Breath Sound Video</a:t>
            </a: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2591GA91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8" name="四角形: 角を丸くする 17">
            <a:hlinkClick r:id="rId6"/>
            <a:extLst>
              <a:ext uri="{FF2B5EF4-FFF2-40B4-BE49-F238E27FC236}">
                <a16:creationId xmlns:a16="http://schemas.microsoft.com/office/drawing/2014/main" id="{C001BFE5-753A-0029-C1F8-0203B7C8E966}"/>
              </a:ext>
            </a:extLst>
          </p:cNvPr>
          <p:cNvSpPr/>
          <p:nvPr/>
        </p:nvSpPr>
        <p:spPr>
          <a:xfrm>
            <a:off x="1954795" y="5742686"/>
            <a:ext cx="1656184" cy="545576"/>
          </a:xfrm>
          <a:prstGeom prst="roundRect">
            <a:avLst>
              <a:gd name="adj" fmla="val 50000"/>
            </a:avLst>
          </a:prstGeom>
          <a:solidFill>
            <a:srgbClr val="FFC1EA"/>
          </a:solidFill>
          <a:ln>
            <a:solidFill>
              <a:srgbClr val="FE94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Vesicular Breath Sound Video</a:t>
            </a:r>
          </a:p>
          <a:p>
            <a:pPr algn="ctr"/>
            <a:r>
              <a:rPr lang="en-US" altLang="ja-JP" sz="1000" b="1" dirty="0">
                <a:solidFill>
                  <a:schemeClr val="tx1"/>
                </a:solidFill>
              </a:rPr>
              <a:t>2592GA91</a:t>
            </a:r>
            <a:endParaRPr kumimoji="1" lang="ja-JP" altLang="en-US" sz="1000" b="1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53C6648-1246-2A12-52FA-079147ED9DDB}"/>
              </a:ext>
            </a:extLst>
          </p:cNvPr>
          <p:cNvSpPr txBox="1"/>
          <p:nvPr/>
        </p:nvSpPr>
        <p:spPr>
          <a:xfrm>
            <a:off x="1775839" y="4212755"/>
            <a:ext cx="20633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mp4.</a:t>
            </a:r>
            <a:endParaRPr kumimoji="1" lang="ja-JP" altLang="en-US" sz="9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5243571-6B4E-E5DD-5A9B-BC2A01C98CF6}"/>
              </a:ext>
            </a:extLst>
          </p:cNvPr>
          <p:cNvGrpSpPr/>
          <p:nvPr/>
        </p:nvGrpSpPr>
        <p:grpSpPr>
          <a:xfrm>
            <a:off x="8944421" y="371532"/>
            <a:ext cx="1080000" cy="1226245"/>
            <a:chOff x="9888735" y="445963"/>
            <a:chExt cx="1080000" cy="1226245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1ED7A478-996E-9C33-D76F-F0E127C0E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8735" y="44596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B7713270-F61C-9BED-5A10-26BD0D72D872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2531GA91</a:t>
              </a:r>
              <a:endParaRPr kumimoji="1" lang="ja-JP" altLang="en-US" sz="900" dirty="0"/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363618-065A-695D-E650-648FCC9F5555}"/>
              </a:ext>
            </a:extLst>
          </p:cNvPr>
          <p:cNvSpPr txBox="1"/>
          <p:nvPr/>
        </p:nvSpPr>
        <p:spPr>
          <a:xfrm>
            <a:off x="1487488" y="487142"/>
            <a:ext cx="474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Normal lung sound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1F22EA-6A81-157C-2890-96332B71C15F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ED6E016-9199-8C77-728D-E70E671DCA5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4" name="図 13" descr="ロゴ, アイコン&#10;&#10;自動的に生成された説明">
              <a:extLst>
                <a:ext uri="{FF2B5EF4-FFF2-40B4-BE49-F238E27FC236}">
                  <a16:creationId xmlns:a16="http://schemas.microsoft.com/office/drawing/2014/main" id="{B7A10FAF-CA06-4132-775B-27378BC01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5" name="図 1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44F2499-AF67-72B1-1AD8-7214CD40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8517FB-4B3D-C4AC-C153-240571076A3C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7EF9FF-EA5A-A260-DFA5-5A65B1EBACB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10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5BAD660-BB55-B3DD-A301-2B97494B54EA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69BACF-F1FD-3F2E-060B-70145ED10D34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5" name="図 24" descr="ダイアグラム&#10;&#10;自動的に生成された説明">
            <a:extLst>
              <a:ext uri="{FF2B5EF4-FFF2-40B4-BE49-F238E27FC236}">
                <a16:creationId xmlns:a16="http://schemas.microsoft.com/office/drawing/2014/main" id="{D6F26C57-36F9-ABBF-38C4-A8888A5A86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263" y="2001337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0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FBB4D-8CFE-BA41-E9EB-688BB0A2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, 箱ひげ図&#10;&#10;自動的に生成された説明">
            <a:extLst>
              <a:ext uri="{FF2B5EF4-FFF2-40B4-BE49-F238E27FC236}">
                <a16:creationId xmlns:a16="http://schemas.microsoft.com/office/drawing/2014/main" id="{3040F084-5BD8-8DCA-B392-8E98A0571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0768"/>
            <a:ext cx="5120000" cy="288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66C32585-FB70-3BEE-247F-7C214C683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645024"/>
            <a:ext cx="5591944" cy="314546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806C73-DF44-0990-29DB-C610FCF2B8B1}"/>
              </a:ext>
            </a:extLst>
          </p:cNvPr>
          <p:cNvSpPr txBox="1"/>
          <p:nvPr/>
        </p:nvSpPr>
        <p:spPr>
          <a:xfrm>
            <a:off x="1510697" y="209586"/>
            <a:ext cx="481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Mitral regurgitation</a:t>
            </a:r>
          </a:p>
          <a:p>
            <a:pPr algn="ctr"/>
            <a:r>
              <a:rPr kumimoji="1"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1DA8DBB-A551-6C47-1D61-803A9FB2486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D445165B-1B50-4383-4AB0-71400518C339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16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E599A4C-3BF1-B7C9-B888-946526B5FC47}"/>
              </a:ext>
            </a:extLst>
          </p:cNvPr>
          <p:cNvGrpSpPr/>
          <p:nvPr/>
        </p:nvGrpSpPr>
        <p:grpSpPr>
          <a:xfrm>
            <a:off x="8947742" y="458489"/>
            <a:ext cx="1080000" cy="1218460"/>
            <a:chOff x="8947742" y="458489"/>
            <a:chExt cx="1080000" cy="1218460"/>
          </a:xfrm>
        </p:grpSpPr>
        <p:pic>
          <p:nvPicPr>
            <p:cNvPr id="27650" name="Picture 2" descr="qr code">
              <a:extLst>
                <a:ext uri="{FF2B5EF4-FFF2-40B4-BE49-F238E27FC236}">
                  <a16:creationId xmlns:a16="http://schemas.microsoft.com/office/drawing/2014/main" id="{192DF0AA-A6F4-0AF1-23C6-E5FAD5536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742" y="45848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CED578D-BDE4-3CC2-50D7-EA767B1D94B9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2549GA91</a:t>
              </a:r>
              <a:endParaRPr kumimoji="1" lang="ja-JP" altLang="en-US" sz="900" dirty="0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4F7FFC1-F6C5-0A5B-8240-482791266527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2" name="図 21" descr="ロゴ, アイコン&#10;&#10;自動的に生成された説明">
              <a:extLst>
                <a:ext uri="{FF2B5EF4-FFF2-40B4-BE49-F238E27FC236}">
                  <a16:creationId xmlns:a16="http://schemas.microsoft.com/office/drawing/2014/main" id="{8C2B9F9F-D414-ED93-4BBC-25C8B3960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3" name="図 22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279C667-7384-6CE8-50B5-8107E4BFA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DCD50E-3319-3F2A-5465-8FA69CC6452D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449E0B-6B5D-285C-CE25-3003B81ED56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1351AC-3950-ED8B-4AD7-72B95493C66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3C6BEBE8-F671-724A-43BE-FB2031A533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20010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349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1E720-339B-B0C6-EDAC-8E0696152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絵と文字の加工写真&#10;&#10;中程度の精度で自動的に生成された説明">
            <a:extLst>
              <a:ext uri="{FF2B5EF4-FFF2-40B4-BE49-F238E27FC236}">
                <a16:creationId xmlns:a16="http://schemas.microsoft.com/office/drawing/2014/main" id="{DBE551BA-077B-199A-6E4C-AF44A78EC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t="10915" r="24765" b="16105"/>
          <a:stretch/>
        </p:blipFill>
        <p:spPr>
          <a:xfrm>
            <a:off x="1055440" y="4077072"/>
            <a:ext cx="2880320" cy="2363788"/>
          </a:xfrm>
          <a:prstGeom prst="rect">
            <a:avLst/>
          </a:prstGeom>
        </p:spPr>
      </p:pic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47A4BA3B-302D-44D0-21BA-E2417063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1" y="1343222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E44337-E676-10FC-D8CD-04554CFB2A38}"/>
              </a:ext>
            </a:extLst>
          </p:cNvPr>
          <p:cNvSpPr txBox="1"/>
          <p:nvPr/>
        </p:nvSpPr>
        <p:spPr>
          <a:xfrm>
            <a:off x="1271464" y="271371"/>
            <a:ext cx="5061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Mitral valvular prolapse</a:t>
            </a:r>
          </a:p>
          <a:p>
            <a:pPr algn="ctr"/>
            <a:r>
              <a:rPr kumimoji="1"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DD8698-7B81-B3F9-0C25-142D46A90C06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0BD8D12C-349E-D15A-AC70-F3B9ABF233E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15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577A04D-D3D1-3F90-9EE4-8D0C26E9C0AA}"/>
              </a:ext>
            </a:extLst>
          </p:cNvPr>
          <p:cNvGrpSpPr/>
          <p:nvPr/>
        </p:nvGrpSpPr>
        <p:grpSpPr>
          <a:xfrm>
            <a:off x="8942416" y="443451"/>
            <a:ext cx="1080000" cy="1233498"/>
            <a:chOff x="8942416" y="443451"/>
            <a:chExt cx="1080000" cy="1233498"/>
          </a:xfrm>
        </p:grpSpPr>
        <p:pic>
          <p:nvPicPr>
            <p:cNvPr id="28674" name="Picture 2" descr="qr code">
              <a:extLst>
                <a:ext uri="{FF2B5EF4-FFF2-40B4-BE49-F238E27FC236}">
                  <a16:creationId xmlns:a16="http://schemas.microsoft.com/office/drawing/2014/main" id="{A2E8AA44-E40B-0ABE-CE1C-66B2E44E3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416" y="44345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CDBC961D-DAB5-5664-4B96-30797C9ECA80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8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5EC71E-0530-379C-64D3-B2BF5DDE72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19B13BDF-1A98-99FE-1AD7-FF04FB7F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41FFFE02-A65D-67B7-15E7-37E2DA6D6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DC5610-E4DB-7D5E-DFAB-C21E4820D3A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6B67027-5D02-47C7-EA10-B9C1A7D46CE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CF6EA87-9065-28CE-7EEB-8FE96561C83B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4FA94FB5-E48A-C5E9-53A5-37DB45F5A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72" y="199906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01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1D8C2-F0A8-47E1-847C-9651B0921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5E443FDD-B8B1-E47B-DCF7-E45054CE0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4"/>
          <a:stretch/>
        </p:blipFill>
        <p:spPr>
          <a:xfrm>
            <a:off x="741518" y="4218125"/>
            <a:ext cx="4141787" cy="2118044"/>
          </a:xfrm>
          <a:prstGeom prst="rect">
            <a:avLst/>
          </a:prstGeom>
        </p:spPr>
      </p:pic>
      <p:pic>
        <p:nvPicPr>
          <p:cNvPr id="18" name="図 17" descr="ダイアグラム, 概略図&#10;&#10;自動的に生成された説明">
            <a:extLst>
              <a:ext uri="{FF2B5EF4-FFF2-40B4-BE49-F238E27FC236}">
                <a16:creationId xmlns:a16="http://schemas.microsoft.com/office/drawing/2014/main" id="{AA0B8E5C-A7C7-785C-9B4E-559D79AC9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4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ACD419B-E121-C5D5-7403-8F6C89AF7C02}"/>
              </a:ext>
            </a:extLst>
          </p:cNvPr>
          <p:cNvSpPr txBox="1"/>
          <p:nvPr/>
        </p:nvSpPr>
        <p:spPr>
          <a:xfrm>
            <a:off x="1349186" y="332656"/>
            <a:ext cx="5466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/>
              <a:t>Hypertrophic</a:t>
            </a:r>
            <a:r>
              <a:rPr lang="ja-JP" altLang="en-US" sz="2800" b="1" dirty="0"/>
              <a:t> </a:t>
            </a:r>
            <a:r>
              <a:rPr lang="en-US" altLang="ja-JP" sz="2800" b="1" dirty="0"/>
              <a:t>cardiomyopathy</a:t>
            </a:r>
          </a:p>
          <a:p>
            <a:pPr algn="ctr"/>
            <a:r>
              <a:rPr kumimoji="1" lang="ja-JP" altLang="en-US" sz="2800" b="1" dirty="0"/>
              <a:t>４</a:t>
            </a:r>
            <a:r>
              <a:rPr kumimoji="1" lang="en-US" altLang="ja-JP" sz="2800" b="1" dirty="0"/>
              <a:t>LSB</a:t>
            </a:r>
            <a:endParaRPr kumimoji="1" lang="ja-JP" altLang="en-US" sz="28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E57C56A-955A-DBEA-D8AA-DF5DBB1F0020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1C0791D0-F493-F31B-FA6A-1362FDCE6C9C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14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59A7A11-250D-2AD2-4151-C6B3E323B64C}"/>
              </a:ext>
            </a:extLst>
          </p:cNvPr>
          <p:cNvGrpSpPr/>
          <p:nvPr/>
        </p:nvGrpSpPr>
        <p:grpSpPr>
          <a:xfrm>
            <a:off x="8940550" y="441075"/>
            <a:ext cx="1080000" cy="1235874"/>
            <a:chOff x="8940550" y="441075"/>
            <a:chExt cx="1080000" cy="1235874"/>
          </a:xfrm>
        </p:grpSpPr>
        <p:pic>
          <p:nvPicPr>
            <p:cNvPr id="29698" name="Picture 2" descr="qr code">
              <a:extLst>
                <a:ext uri="{FF2B5EF4-FFF2-40B4-BE49-F238E27FC236}">
                  <a16:creationId xmlns:a16="http://schemas.microsoft.com/office/drawing/2014/main" id="{F932FC28-5D99-333F-E463-8FEAF8049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550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9BF2051-5DB0-28A0-4636-A7BEBA281FC6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2547GA91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6FD9E08-C4D6-A281-878E-252CDEFBFA9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DA12A34C-176D-23E5-221E-5DA43D00F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7D7A0E3-CECE-6168-9F4F-F2654E03B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BE45CD-2E5C-9AC0-DD91-8D9B314B7B33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90F10F-E72C-D350-4235-71837E53C9E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74E4080-0898-0A5F-A218-D8E60AE4A47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483CD9D3-EE06-C9DC-082D-F84AF8E7CF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92" y="198727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302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62C3A-73BD-A5D7-9113-6EED2A772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ダイアグラム, 概略図&#10;&#10;自動的に生成された説明">
            <a:extLst>
              <a:ext uri="{FF2B5EF4-FFF2-40B4-BE49-F238E27FC236}">
                <a16:creationId xmlns:a16="http://schemas.microsoft.com/office/drawing/2014/main" id="{9219C456-8A9A-5E07-DE69-9C60949B8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33" y="1342232"/>
            <a:ext cx="5120000" cy="2880000"/>
          </a:xfrm>
          <a:prstGeom prst="rect">
            <a:avLst/>
          </a:prstGeom>
        </p:spPr>
      </p:pic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1C2C2D5A-BF7E-EA3D-A08D-63DD8409D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5"/>
          <a:stretch/>
        </p:blipFill>
        <p:spPr>
          <a:xfrm>
            <a:off x="695400" y="4222233"/>
            <a:ext cx="4176464" cy="208823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CA96E62-E76F-EEBF-2D8A-CBBD621DD660}"/>
              </a:ext>
            </a:extLst>
          </p:cNvPr>
          <p:cNvSpPr txBox="1"/>
          <p:nvPr/>
        </p:nvSpPr>
        <p:spPr>
          <a:xfrm>
            <a:off x="1271464" y="287934"/>
            <a:ext cx="5094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Dilated cardiomyopathy</a:t>
            </a:r>
          </a:p>
          <a:p>
            <a:pPr algn="ctr"/>
            <a:r>
              <a:rPr lang="en-US" altLang="ja-JP" sz="3200" b="1" dirty="0"/>
              <a:t>Apex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4F11088-31DC-D1A0-50E8-CA85F94FD21D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4CB2FF2C-7AE6-D9C6-5B4E-D6BA1B2AD64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13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BD18F9A-22F9-23A4-0EDC-B83E92EDE3A5}"/>
              </a:ext>
            </a:extLst>
          </p:cNvPr>
          <p:cNvGrpSpPr/>
          <p:nvPr/>
        </p:nvGrpSpPr>
        <p:grpSpPr>
          <a:xfrm>
            <a:off x="8942979" y="441075"/>
            <a:ext cx="1080000" cy="1235874"/>
            <a:chOff x="8942979" y="441075"/>
            <a:chExt cx="1080000" cy="1235874"/>
          </a:xfrm>
        </p:grpSpPr>
        <p:pic>
          <p:nvPicPr>
            <p:cNvPr id="30722" name="Picture 2" descr="qr code">
              <a:extLst>
                <a:ext uri="{FF2B5EF4-FFF2-40B4-BE49-F238E27FC236}">
                  <a16:creationId xmlns:a16="http://schemas.microsoft.com/office/drawing/2014/main" id="{51B0AF4D-A56A-4F6B-0686-F4D703D26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979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D297A50-E250-6F61-4533-9BE214F5F869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6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DEB7801-5732-A861-9CF3-1E4B37366AEE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F48DFA6B-8DB0-9C36-7C11-F5B5F440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7FBA57CB-3F31-DD7E-FA5C-E81CBE3FA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9C5188E-FD0A-FCAB-4487-2EC2E93BFC55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6C3B7F-E8C8-17AF-BFCC-31322C753ADC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0092873-4686-7716-1EDD-52D3AB9EA09F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ED936F06-C3E8-DC5F-770D-A7DBEECC9D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03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95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CA307-C65C-BA6A-AB9A-81CA315D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ダイアグラム, 概略図&#10;&#10;自動的に生成された説明">
            <a:extLst>
              <a:ext uri="{FF2B5EF4-FFF2-40B4-BE49-F238E27FC236}">
                <a16:creationId xmlns:a16="http://schemas.microsoft.com/office/drawing/2014/main" id="{6A6D2898-42C8-7AE7-0A54-BB77665B8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4" y="1341300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8AF7B95-2DD3-F029-62E5-CE26375114EF}"/>
              </a:ext>
            </a:extLst>
          </p:cNvPr>
          <p:cNvSpPr txBox="1"/>
          <p:nvPr/>
        </p:nvSpPr>
        <p:spPr>
          <a:xfrm>
            <a:off x="1510698" y="209586"/>
            <a:ext cx="4585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Aortic regurgitation</a:t>
            </a:r>
          </a:p>
          <a:p>
            <a:pPr algn="ctr"/>
            <a:r>
              <a:rPr kumimoji="1" lang="ja-JP" altLang="en-US" sz="3600" b="1" dirty="0"/>
              <a:t>３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FA15C5-5E7C-89B1-68D6-2D39CB14DC9B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3"/>
            <a:extLst>
              <a:ext uri="{FF2B5EF4-FFF2-40B4-BE49-F238E27FC236}">
                <a16:creationId xmlns:a16="http://schemas.microsoft.com/office/drawing/2014/main" id="{EF7B9297-9822-2260-1BC3-45C3ED9FB80A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12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C227BD0-7FA8-576F-D498-B3B52CA4B973}"/>
              </a:ext>
            </a:extLst>
          </p:cNvPr>
          <p:cNvGrpSpPr/>
          <p:nvPr/>
        </p:nvGrpSpPr>
        <p:grpSpPr>
          <a:xfrm>
            <a:off x="8947742" y="441074"/>
            <a:ext cx="1080000" cy="1235875"/>
            <a:chOff x="8947742" y="441074"/>
            <a:chExt cx="1080000" cy="1235875"/>
          </a:xfrm>
        </p:grpSpPr>
        <p:pic>
          <p:nvPicPr>
            <p:cNvPr id="31746" name="Picture 2" descr="qr code">
              <a:extLst>
                <a:ext uri="{FF2B5EF4-FFF2-40B4-BE49-F238E27FC236}">
                  <a16:creationId xmlns:a16="http://schemas.microsoft.com/office/drawing/2014/main" id="{D45E3949-9CDE-A111-9FCC-A8099463AF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7742" y="441074"/>
              <a:ext cx="1080000" cy="1115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BDBCA7F3-FAA0-EDC9-94E0-B365593AC85E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2545GA91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902828A-75C5-68D4-FCEC-8CD809F2B436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9974EBF8-F6B3-19E0-507F-8A49FBA4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5B4172E-A202-97B1-3D3F-22E086E1B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D74430-D7F1-A4D6-DF2B-C1A04D541A88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45C9035-BDC5-0BF1-8D47-EB4ADDFD9CF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6CF04F-7C24-ADA1-03AF-8DF6F5792F6C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2" name="図 11" descr="ダイアグラム&#10;&#10;自動的に生成された説明">
            <a:extLst>
              <a:ext uri="{FF2B5EF4-FFF2-40B4-BE49-F238E27FC236}">
                <a16:creationId xmlns:a16="http://schemas.microsoft.com/office/drawing/2014/main" id="{33F9AE48-684D-EFEE-BE70-B68E1F0BC1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7" y="4073565"/>
            <a:ext cx="3997811" cy="2248769"/>
          </a:xfrm>
          <a:prstGeom prst="rect">
            <a:avLst/>
          </a:prstGeom>
        </p:spPr>
      </p:pic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FF0A1EDC-E2C5-FA2A-8243-E02ABD8C0F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65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CC5D9-6067-6A45-CCC7-CD4E6C95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DA70D6BE-CC22-40BD-741F-404C72EF2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1" y="4090917"/>
            <a:ext cx="4282962" cy="2409166"/>
          </a:xfrm>
          <a:prstGeom prst="rect">
            <a:avLst/>
          </a:prstGeom>
        </p:spPr>
      </p:pic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EAC32EAE-4F69-FDBD-EC06-848716308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0" y="1341300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7D3FC5A-0B9E-0100-43DC-A4A152F94FB7}"/>
              </a:ext>
            </a:extLst>
          </p:cNvPr>
          <p:cNvSpPr txBox="1"/>
          <p:nvPr/>
        </p:nvSpPr>
        <p:spPr>
          <a:xfrm>
            <a:off x="1271464" y="209586"/>
            <a:ext cx="3865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Mitral stenosis</a:t>
            </a:r>
          </a:p>
          <a:p>
            <a:pPr algn="ctr"/>
            <a:r>
              <a:rPr lang="en-US" altLang="ja-JP" sz="3600" b="1" dirty="0"/>
              <a:t>Apex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4599C5-E460-DC75-DA92-AE59F4511B1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24E3FF6B-FB62-50D2-67A2-582F71C9ED71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11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7EB960B-96A8-D79A-4429-67918F4D5857}"/>
              </a:ext>
            </a:extLst>
          </p:cNvPr>
          <p:cNvGrpSpPr/>
          <p:nvPr/>
        </p:nvGrpSpPr>
        <p:grpSpPr>
          <a:xfrm>
            <a:off x="8953460" y="443785"/>
            <a:ext cx="1080000" cy="1233164"/>
            <a:chOff x="8953460" y="443785"/>
            <a:chExt cx="1080000" cy="1233164"/>
          </a:xfrm>
        </p:grpSpPr>
        <p:pic>
          <p:nvPicPr>
            <p:cNvPr id="1026" name="Picture 2" descr="qr code">
              <a:extLst>
                <a:ext uri="{FF2B5EF4-FFF2-40B4-BE49-F238E27FC236}">
                  <a16:creationId xmlns:a16="http://schemas.microsoft.com/office/drawing/2014/main" id="{AE2E01C9-47DF-5389-8C05-2799203C46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460" y="44378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095568DB-A41C-11DB-1062-55B2BB4EC86A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2544GA91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13B7D4C-4B3B-D9AD-C84F-810825F5A74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E88D514D-7F24-F7BB-9839-33527F783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B7DB633-EF45-29F4-60A2-B2DE6775B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6E9DDD-156A-64E1-2283-BF7DE262D3E2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F15E1A-CA44-2268-0EDE-12456CC9DF8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858E5F5-94EB-C901-452B-444249792A3E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7CF5F256-AB0B-1A07-3DC5-1295E33627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1555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030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9819F-9C02-226F-5AFD-507E7F361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アンテナ, 屋内, 座る, 光 が含まれている画像&#10;&#10;自動的に生成された説明">
            <a:extLst>
              <a:ext uri="{FF2B5EF4-FFF2-40B4-BE49-F238E27FC236}">
                <a16:creationId xmlns:a16="http://schemas.microsoft.com/office/drawing/2014/main" id="{53D0BE6B-8192-EE24-1F4D-B16D26EF1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40768"/>
            <a:ext cx="5120000" cy="2880000"/>
          </a:xfrm>
          <a:prstGeom prst="rect">
            <a:avLst/>
          </a:prstGeom>
        </p:spPr>
      </p:pic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B9EDF0ED-20F0-CDF3-3F73-1CC771132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249440"/>
            <a:ext cx="3685144" cy="207289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5998A7E-F5CB-392A-D5B5-4E605A5D65BC}"/>
              </a:ext>
            </a:extLst>
          </p:cNvPr>
          <p:cNvSpPr txBox="1"/>
          <p:nvPr/>
        </p:nvSpPr>
        <p:spPr>
          <a:xfrm>
            <a:off x="1366682" y="258354"/>
            <a:ext cx="5521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Pulmonic valvular stenosis</a:t>
            </a:r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242BE0-65FF-206F-E9F5-DEAAC89A43DA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0B72BD9A-1360-99A4-746F-33DDF66F7A6B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10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BD3748E-5802-8324-F3FB-07B7BA13177D}"/>
              </a:ext>
            </a:extLst>
          </p:cNvPr>
          <p:cNvGrpSpPr/>
          <p:nvPr/>
        </p:nvGrpSpPr>
        <p:grpSpPr>
          <a:xfrm>
            <a:off x="8938602" y="446465"/>
            <a:ext cx="1080000" cy="1230484"/>
            <a:chOff x="8938602" y="446465"/>
            <a:chExt cx="1080000" cy="1230484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2F50AD49-B9C1-B031-2B85-82617203B2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602" y="44646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21229AB-D614-2823-A433-D41AF802C46D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3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6B453C1-EF09-6830-B543-4C0DC30F6C5A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3702E959-7906-3B54-FAB2-53660E08B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DA53F48-244F-58B6-2756-DD9DC40B3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7EB388-55BB-DEDF-EAD5-C46B5CCF282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14A8AC-CC6E-D485-07FA-087FE0422767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369C30-74B2-8E56-7E8C-D3467F0317D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3F553687-CCEB-3D62-8C13-8DD8C8DAE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2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38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53A66-2A5A-BE02-5F83-34227207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BCA7D66D-70D4-58F0-886E-C82A28B1F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224146"/>
            <a:ext cx="4048789" cy="2230417"/>
          </a:xfrm>
          <a:prstGeom prst="rect">
            <a:avLst/>
          </a:prstGeom>
        </p:spPr>
      </p:pic>
      <p:pic>
        <p:nvPicPr>
          <p:cNvPr id="12" name="図 11" descr="ダイアグラム, 概略図&#10;&#10;自動的に生成された説明">
            <a:extLst>
              <a:ext uri="{FF2B5EF4-FFF2-40B4-BE49-F238E27FC236}">
                <a16:creationId xmlns:a16="http://schemas.microsoft.com/office/drawing/2014/main" id="{C5BE000D-75BE-A8D4-247E-C3BE0598E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FD6E39-88BF-BE2E-C61A-6E3635AA72F6}"/>
              </a:ext>
            </a:extLst>
          </p:cNvPr>
          <p:cNvSpPr txBox="1"/>
          <p:nvPr/>
        </p:nvSpPr>
        <p:spPr>
          <a:xfrm>
            <a:off x="1510698" y="209586"/>
            <a:ext cx="3433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ASD + PH</a:t>
            </a:r>
            <a:endParaRPr lang="en-US" altLang="ja-JP" sz="3200" b="1" u="sng" dirty="0"/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LSB, 4LSB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0BC050C-214A-66BC-C47B-BE7422997781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1E69658-8988-BDA4-6B64-2F322D7345B5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09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0E73814-BE10-5D18-1FBD-11DB3BD22E2F}"/>
              </a:ext>
            </a:extLst>
          </p:cNvPr>
          <p:cNvGrpSpPr/>
          <p:nvPr/>
        </p:nvGrpSpPr>
        <p:grpSpPr>
          <a:xfrm>
            <a:off x="8938602" y="443452"/>
            <a:ext cx="1080000" cy="1233497"/>
            <a:chOff x="8938602" y="443452"/>
            <a:chExt cx="1080000" cy="1233497"/>
          </a:xfrm>
        </p:grpSpPr>
        <p:pic>
          <p:nvPicPr>
            <p:cNvPr id="3074" name="Picture 2" descr="qr code">
              <a:extLst>
                <a:ext uri="{FF2B5EF4-FFF2-40B4-BE49-F238E27FC236}">
                  <a16:creationId xmlns:a16="http://schemas.microsoft.com/office/drawing/2014/main" id="{A5FB3686-9F89-6206-5489-2701C3FBF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8602" y="44345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903FEC58-1603-BF2C-F9B3-74C0D056292A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2542GA91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9E1CF90-BCC7-B9B3-BF1E-E9FC7D134D41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5253E9D1-D769-2FE0-5183-28CDBFB9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056B4CAE-CAAD-A029-E0C0-8B81B0FD3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5C9B05-A967-D93C-556B-861A3A98E139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A0E6243-11FE-D809-384F-2F72ADF30FF6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711DFBA-7BD9-6EAC-6D5E-6F44C1BF845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F3316775-4AFF-F8AC-AA30-065CB03816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2001432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6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D149F-36A2-2463-2FEE-6334D34E5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4A2D896D-9E09-705E-7EDF-AAA3E328F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6" y="1334660"/>
            <a:ext cx="5120000" cy="2880000"/>
          </a:xfrm>
          <a:prstGeom prst="rect">
            <a:avLst/>
          </a:prstGeom>
        </p:spPr>
      </p:pic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58F7C5EE-31F9-17BD-DA27-D2818934A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1"/>
          <a:stretch/>
        </p:blipFill>
        <p:spPr>
          <a:xfrm>
            <a:off x="623392" y="4224147"/>
            <a:ext cx="4048789" cy="201316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A6182B-842B-2637-E2F4-21055AE490E6}"/>
              </a:ext>
            </a:extLst>
          </p:cNvPr>
          <p:cNvSpPr txBox="1"/>
          <p:nvPr/>
        </p:nvSpPr>
        <p:spPr>
          <a:xfrm>
            <a:off x="1691290" y="209586"/>
            <a:ext cx="2209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ASD</a:t>
            </a:r>
            <a:endParaRPr lang="en-US" altLang="ja-JP" sz="3600" b="1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kumimoji="1" lang="ja-JP" altLang="en-US" sz="3600" b="1" dirty="0"/>
              <a:t>２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5714E6D-609B-E42D-1BCF-2BD9F0868739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1BBA912A-EC3E-CE07-1F21-1BD3C52458E6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</a:t>
            </a:r>
            <a:r>
              <a:rPr lang="en-US" altLang="ja-JP" b="1" dirty="0"/>
              <a:t>08</a:t>
            </a:r>
            <a:r>
              <a:rPr kumimoji="1" lang="en-US" altLang="ja-JP" sz="1100" b="1" dirty="0"/>
              <a:t>GA91</a:t>
            </a:r>
            <a:endParaRPr kumimoji="1" lang="ja-JP" altLang="en-US" sz="1100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EC41CB1-BB21-7432-384C-EEDE0A3366D5}"/>
              </a:ext>
            </a:extLst>
          </p:cNvPr>
          <p:cNvGrpSpPr/>
          <p:nvPr/>
        </p:nvGrpSpPr>
        <p:grpSpPr>
          <a:xfrm>
            <a:off x="8942030" y="443132"/>
            <a:ext cx="1080000" cy="1233817"/>
            <a:chOff x="8942030" y="443132"/>
            <a:chExt cx="1080000" cy="1233817"/>
          </a:xfrm>
        </p:grpSpPr>
        <p:pic>
          <p:nvPicPr>
            <p:cNvPr id="4098" name="Picture 2" descr="qr code">
              <a:extLst>
                <a:ext uri="{FF2B5EF4-FFF2-40B4-BE49-F238E27FC236}">
                  <a16:creationId xmlns:a16="http://schemas.microsoft.com/office/drawing/2014/main" id="{0DB45839-8257-2437-2C8C-974FBB7AC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3132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006C403-5F2E-7975-25C5-56B79D75A7DD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</a:t>
              </a:r>
              <a:r>
                <a:rPr lang="en-US" altLang="ja-JP" sz="900" dirty="0"/>
                <a:t>1</a:t>
              </a:r>
              <a:r>
                <a:rPr kumimoji="1" lang="en-US" altLang="ja-JP" sz="900" dirty="0"/>
                <a:t>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DEA8611-7C1E-47E7-6C5D-ECDB23ED839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84AB2D29-AB4C-AB5F-39CE-7BAB17AA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1E6F7DD-E883-E670-9108-E04A72FB4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5632AF-DB21-3B32-FDA3-120DC272341A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D0C47E9-3586-943E-DF17-40B019AB0A8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377E828-18C9-7B54-C133-C75EF244D6E2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0" name="図 9" descr="ダイアグラム&#10;&#10;自動的に生成された説明">
            <a:extLst>
              <a:ext uri="{FF2B5EF4-FFF2-40B4-BE49-F238E27FC236}">
                <a16:creationId xmlns:a16="http://schemas.microsoft.com/office/drawing/2014/main" id="{3BA29999-5B9F-2869-0C45-376581A2A2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88" y="19892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579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1CB4C-800B-D811-6409-28BA8B98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E28B8458-87E8-717C-158A-34DB30113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5"/>
          <a:stretch/>
        </p:blipFill>
        <p:spPr>
          <a:xfrm>
            <a:off x="691211" y="4077073"/>
            <a:ext cx="4191015" cy="2160240"/>
          </a:xfrm>
          <a:prstGeom prst="rect">
            <a:avLst/>
          </a:prstGeom>
        </p:spPr>
      </p:pic>
      <p:pic>
        <p:nvPicPr>
          <p:cNvPr id="11" name="図 10" descr="パソコンの画面&#10;&#10;中程度の精度で自動的に生成された説明">
            <a:extLst>
              <a:ext uri="{FF2B5EF4-FFF2-40B4-BE49-F238E27FC236}">
                <a16:creationId xmlns:a16="http://schemas.microsoft.com/office/drawing/2014/main" id="{05A1A970-2320-898D-D831-1E9E9824D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0" y="1351816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D3DBC7-3AD1-FFBD-9794-EE39003CE8E7}"/>
              </a:ext>
            </a:extLst>
          </p:cNvPr>
          <p:cNvSpPr txBox="1"/>
          <p:nvPr/>
        </p:nvSpPr>
        <p:spPr>
          <a:xfrm>
            <a:off x="1449738" y="209586"/>
            <a:ext cx="264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/>
              <a:t>VSD</a:t>
            </a:r>
          </a:p>
          <a:p>
            <a:pPr algn="ctr"/>
            <a:r>
              <a:rPr lang="ja-JP" altLang="en-US" sz="3600" b="1" dirty="0"/>
              <a:t>４</a:t>
            </a:r>
            <a:r>
              <a:rPr kumimoji="1" lang="en-US" altLang="ja-JP" sz="3600" b="1" dirty="0"/>
              <a:t>LSB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CF0F26E-9369-1604-E503-5A0B9F87AD96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8D1A2508-630C-7313-2E6F-7D9CEE2333FD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2207GA91</a:t>
            </a:r>
            <a:endParaRPr kumimoji="1" lang="ja-JP" altLang="en-US" sz="1100" b="1" dirty="0"/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D365F9EE-1D43-CD2A-1F66-7E289FD52A6A}"/>
              </a:ext>
            </a:extLst>
          </p:cNvPr>
          <p:cNvGrpSpPr/>
          <p:nvPr/>
        </p:nvGrpSpPr>
        <p:grpSpPr>
          <a:xfrm>
            <a:off x="8942030" y="443340"/>
            <a:ext cx="1080000" cy="1233609"/>
            <a:chOff x="8942030" y="443340"/>
            <a:chExt cx="1080000" cy="1233609"/>
          </a:xfrm>
        </p:grpSpPr>
        <p:pic>
          <p:nvPicPr>
            <p:cNvPr id="5122" name="Picture 2" descr="qr code">
              <a:extLst>
                <a:ext uri="{FF2B5EF4-FFF2-40B4-BE49-F238E27FC236}">
                  <a16:creationId xmlns:a16="http://schemas.microsoft.com/office/drawing/2014/main" id="{63441664-B293-6F09-ADD8-4087CADF8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334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3BC2C680-2E50-8981-1B8F-C7C52F8C0C84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2540GA91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6A460C2-24C8-6D6A-4974-DF4530A2CBE2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0D7C6B94-DD66-6017-33D1-2C57DED5B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911BED2E-11CC-E403-9D1A-0E450BC7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D00B0F3-3B5C-B293-7E8B-51C8C9F9243F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38DB615-29DB-FAFF-CF6D-10F2523841D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766A2F4-F49F-8FCB-9AD2-C8D5DE3850BA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9" name="図 8" descr="ダイアグラム&#10;&#10;自動的に生成された説明">
            <a:extLst>
              <a:ext uri="{FF2B5EF4-FFF2-40B4-BE49-F238E27FC236}">
                <a16:creationId xmlns:a16="http://schemas.microsoft.com/office/drawing/2014/main" id="{DB5042BF-6552-39CF-8A2E-F47D081534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240" y="2001949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3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61B9D443-6F5A-89D9-E57A-F68530168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3251" r="21650" b="22700"/>
          <a:stretch/>
        </p:blipFill>
        <p:spPr>
          <a:xfrm>
            <a:off x="334748" y="4291849"/>
            <a:ext cx="3399344" cy="2160000"/>
          </a:xfrm>
          <a:prstGeom prst="rect">
            <a:avLst/>
          </a:prstGeom>
        </p:spPr>
      </p:pic>
      <p:pic>
        <p:nvPicPr>
          <p:cNvPr id="26" name="図 25" descr="ダイアグラム&#10;&#10;自動的に生成された説明">
            <a:extLst>
              <a:ext uri="{FF2B5EF4-FFF2-40B4-BE49-F238E27FC236}">
                <a16:creationId xmlns:a16="http://schemas.microsoft.com/office/drawing/2014/main" id="{18E7F6A2-E4EC-FAF2-F9F5-09B3CE2EE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3" y="1341681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B1591E-45BE-2813-BD63-808B1C840AB2}"/>
              </a:ext>
            </a:extLst>
          </p:cNvPr>
          <p:cNvSpPr txBox="1"/>
          <p:nvPr/>
        </p:nvSpPr>
        <p:spPr>
          <a:xfrm>
            <a:off x="1396395" y="511694"/>
            <a:ext cx="478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Normal Heart Sound</a:t>
            </a:r>
            <a:endParaRPr kumimoji="1" lang="ja-JP" altLang="en-US" sz="36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5C867E3-E363-D3D0-6F17-CE84DF83CCAB}"/>
              </a:ext>
            </a:extLst>
          </p:cNvPr>
          <p:cNvSpPr txBox="1"/>
          <p:nvPr/>
        </p:nvSpPr>
        <p:spPr>
          <a:xfrm>
            <a:off x="6019374" y="130657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5A853450-6215-4314-9EBE-4CF71E4328D1}"/>
              </a:ext>
            </a:extLst>
          </p:cNvPr>
          <p:cNvSpPr/>
          <p:nvPr/>
        </p:nvSpPr>
        <p:spPr>
          <a:xfrm>
            <a:off x="6263050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2234GA91</a:t>
            </a:r>
            <a:endParaRPr kumimoji="1" lang="ja-JP" altLang="en-US" sz="1100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AB59D61-0628-FFFB-5E6A-230B2D898C95}"/>
              </a:ext>
            </a:extLst>
          </p:cNvPr>
          <p:cNvSpPr txBox="1"/>
          <p:nvPr/>
        </p:nvSpPr>
        <p:spPr>
          <a:xfrm>
            <a:off x="10327367" y="447648"/>
            <a:ext cx="9364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Skeleton body</a:t>
            </a:r>
            <a:endParaRPr kumimoji="1" lang="ja-JP" altLang="en-US" sz="900" dirty="0"/>
          </a:p>
        </p:txBody>
      </p:sp>
      <p:sp>
        <p:nvSpPr>
          <p:cNvPr id="12" name="四角形: 角を丸くする 11">
            <a:hlinkClick r:id="rId5"/>
            <a:extLst>
              <a:ext uri="{FF2B5EF4-FFF2-40B4-BE49-F238E27FC236}">
                <a16:creationId xmlns:a16="http://schemas.microsoft.com/office/drawing/2014/main" id="{CD077905-94FE-FAA8-74C8-E975DD9FC517}"/>
              </a:ext>
            </a:extLst>
          </p:cNvPr>
          <p:cNvSpPr/>
          <p:nvPr/>
        </p:nvSpPr>
        <p:spPr>
          <a:xfrm>
            <a:off x="9992712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>
                <a:solidFill>
                  <a:schemeClr val="accent1"/>
                </a:solidFill>
              </a:rPr>
              <a:t>Open iPax</a:t>
            </a:r>
            <a:endParaRPr lang="en-US" altLang="ja-JP" b="1" dirty="0">
              <a:solidFill>
                <a:schemeClr val="accent1"/>
              </a:solidFill>
            </a:endParaRPr>
          </a:p>
          <a:p>
            <a:pPr algn="ctr"/>
            <a:r>
              <a:rPr kumimoji="1" lang="en-US" altLang="ja-JP" sz="1100" b="1" dirty="0">
                <a:solidFill>
                  <a:schemeClr val="accent1"/>
                </a:solidFill>
              </a:rPr>
              <a:t>1810GA91</a:t>
            </a:r>
            <a:endParaRPr kumimoji="1" lang="ja-JP" altLang="en-US" sz="1100" b="1" dirty="0">
              <a:solidFill>
                <a:schemeClr val="accent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6D70FA0-C89F-56C4-7781-20C30897A722}"/>
              </a:ext>
            </a:extLst>
          </p:cNvPr>
          <p:cNvSpPr txBox="1"/>
          <p:nvPr/>
        </p:nvSpPr>
        <p:spPr>
          <a:xfrm>
            <a:off x="6357957" y="447648"/>
            <a:ext cx="14478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Normal body illustration</a:t>
            </a:r>
            <a:endParaRPr kumimoji="1" lang="ja-JP" altLang="en-US" sz="9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2DA8ACF-DD33-49A0-EB32-275282F29561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87C1552-64A9-3346-74A1-13D0FC783674}"/>
              </a:ext>
            </a:extLst>
          </p:cNvPr>
          <p:cNvGrpSpPr/>
          <p:nvPr/>
        </p:nvGrpSpPr>
        <p:grpSpPr>
          <a:xfrm>
            <a:off x="8101786" y="447648"/>
            <a:ext cx="1080000" cy="1205174"/>
            <a:chOff x="8101786" y="447648"/>
            <a:chExt cx="1080000" cy="1205174"/>
          </a:xfrm>
        </p:grpSpPr>
        <p:pic>
          <p:nvPicPr>
            <p:cNvPr id="1030" name="Picture 6" descr="qr code">
              <a:extLst>
                <a:ext uri="{FF2B5EF4-FFF2-40B4-BE49-F238E27FC236}">
                  <a16:creationId xmlns:a16="http://schemas.microsoft.com/office/drawing/2014/main" id="{16E91609-6C85-45EC-1E02-2056262B1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1786" y="44764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8517106D-6038-5B79-68A5-AE566777D1B6}"/>
                </a:ext>
              </a:extLst>
            </p:cNvPr>
            <p:cNvSpPr txBox="1"/>
            <p:nvPr/>
          </p:nvSpPr>
          <p:spPr>
            <a:xfrm>
              <a:off x="8299086" y="1421990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2569GA91</a:t>
              </a:r>
              <a:endParaRPr kumimoji="1" lang="ja-JP" altLang="en-US" sz="900" dirty="0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CE08DC-5506-062C-FD46-A46695B9A986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7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455B8533-167B-26CC-95C7-C08340E274EF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19" name="図 18" descr="ロゴ, アイコン&#10;&#10;自動的に生成された説明">
              <a:extLst>
                <a:ext uri="{FF2B5EF4-FFF2-40B4-BE49-F238E27FC236}">
                  <a16:creationId xmlns:a16="http://schemas.microsoft.com/office/drawing/2014/main" id="{D9A926DE-B61B-D28C-32EA-7406B9F4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0" name="図 1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2D21E03-E38F-4A5C-937F-15CFA6FDD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57C76E3B-1C7B-14B1-F4DB-1E266E9E44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72" y="4144048"/>
            <a:ext cx="1316650" cy="1974974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FB0BC1-9BDE-648D-0F89-4A28CCA678A8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1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7300ED0-FFDE-5D3F-DD3B-D803F318B1E7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2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24" name="図 23" descr="ダイアグラム&#10;&#10;自動的に生成された説明">
            <a:extLst>
              <a:ext uri="{FF2B5EF4-FFF2-40B4-BE49-F238E27FC236}">
                <a16:creationId xmlns:a16="http://schemas.microsoft.com/office/drawing/2014/main" id="{63489327-D109-D5E4-3B77-7AC01D7C17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18" y="1989363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93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37AF5-20DB-6716-92B2-55C0B7B3C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&#10;&#10;自動的に生成された説明">
            <a:extLst>
              <a:ext uri="{FF2B5EF4-FFF2-40B4-BE49-F238E27FC236}">
                <a16:creationId xmlns:a16="http://schemas.microsoft.com/office/drawing/2014/main" id="{C03FECE2-22B2-4005-3F3B-D68A220F6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3562682"/>
            <a:ext cx="5839972" cy="3284984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94C47DAD-A7D5-C500-F975-92BC5808F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6" y="1341088"/>
            <a:ext cx="5120000" cy="28800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412CA19-F3F4-6F3A-7AC6-562EE4F1393C}"/>
              </a:ext>
            </a:extLst>
          </p:cNvPr>
          <p:cNvSpPr txBox="1"/>
          <p:nvPr/>
        </p:nvSpPr>
        <p:spPr>
          <a:xfrm>
            <a:off x="1355581" y="270546"/>
            <a:ext cx="51803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/>
              <a:t>Patent ductus arteriosus</a:t>
            </a:r>
          </a:p>
          <a:p>
            <a:pPr algn="ctr"/>
            <a:r>
              <a:rPr kumimoji="1" lang="ja-JP" altLang="en-US" sz="3200" b="1" dirty="0"/>
              <a:t>２</a:t>
            </a:r>
            <a:r>
              <a:rPr kumimoji="1" lang="en-US" altLang="ja-JP" sz="3200" b="1" dirty="0"/>
              <a:t>LSB</a:t>
            </a:r>
            <a:endParaRPr kumimoji="1" lang="ja-JP" altLang="en-US" sz="3200" b="1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E8CFD99-4903-8719-D69B-283846AED6AE}"/>
              </a:ext>
            </a:extLst>
          </p:cNvPr>
          <p:cNvSpPr txBox="1"/>
          <p:nvPr/>
        </p:nvSpPr>
        <p:spPr>
          <a:xfrm>
            <a:off x="6604713" y="1312865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" name="四角形: 角を丸くする 1">
            <a:hlinkClick r:id="rId4"/>
            <a:extLst>
              <a:ext uri="{FF2B5EF4-FFF2-40B4-BE49-F238E27FC236}">
                <a16:creationId xmlns:a16="http://schemas.microsoft.com/office/drawing/2014/main" id="{673B8646-7217-11E1-B31B-0140993244B0}"/>
              </a:ext>
            </a:extLst>
          </p:cNvPr>
          <p:cNvSpPr/>
          <p:nvPr/>
        </p:nvSpPr>
        <p:spPr>
          <a:xfrm>
            <a:off x="6848389" y="709643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</a:p>
          <a:p>
            <a:pPr algn="ctr"/>
            <a:r>
              <a:rPr kumimoji="1" lang="en-US" altLang="ja-JP" sz="1100" b="1" dirty="0"/>
              <a:t>2206GA91</a:t>
            </a:r>
            <a:endParaRPr kumimoji="1" lang="ja-JP" altLang="en-US" sz="1100" b="1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EDBCEF3-4820-1AD5-BADE-F44222AB4972}"/>
              </a:ext>
            </a:extLst>
          </p:cNvPr>
          <p:cNvGrpSpPr/>
          <p:nvPr/>
        </p:nvGrpSpPr>
        <p:grpSpPr>
          <a:xfrm>
            <a:off x="8942030" y="446589"/>
            <a:ext cx="1080000" cy="1230360"/>
            <a:chOff x="8942030" y="446589"/>
            <a:chExt cx="1080000" cy="1230360"/>
          </a:xfrm>
        </p:grpSpPr>
        <p:pic>
          <p:nvPicPr>
            <p:cNvPr id="6146" name="Picture 2" descr="qr code">
              <a:extLst>
                <a:ext uri="{FF2B5EF4-FFF2-40B4-BE49-F238E27FC236}">
                  <a16:creationId xmlns:a16="http://schemas.microsoft.com/office/drawing/2014/main" id="{66C12FDA-0896-FF5A-B335-ECB0F2BB60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2030" y="446589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D1652294-9F79-6C55-F630-77703F4F2B65}"/>
                </a:ext>
              </a:extLst>
            </p:cNvPr>
            <p:cNvSpPr txBox="1"/>
            <p:nvPr/>
          </p:nvSpPr>
          <p:spPr>
            <a:xfrm>
              <a:off x="9122579" y="1446117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2538GA91</a:t>
              </a:r>
              <a:endParaRPr kumimoji="1" lang="ja-JP" altLang="en-US" sz="900" dirty="0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26BA56D9-8B3D-4F83-0989-B93B28CC704C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23" name="図 22" descr="ロゴ, アイコン&#10;&#10;自動的に生成された説明">
              <a:extLst>
                <a:ext uri="{FF2B5EF4-FFF2-40B4-BE49-F238E27FC236}">
                  <a16:creationId xmlns:a16="http://schemas.microsoft.com/office/drawing/2014/main" id="{A39EE84F-8A3B-2912-1D93-A922B0E3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25" name="図 24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F791C10A-788A-2CF7-63E5-3E35D2E1C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EA128B-096C-126A-23D6-DF996870D42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8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20D1AD-9EF0-6A45-8604-FF8DFCCB5A6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9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B73382-E57F-F04C-3AD4-1783C697FF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10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37C6DB95-2E0A-F818-398A-4DBDA5C392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576" y="198884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53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8304E-21AD-989B-D441-4FC25487D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A6DC356-07EC-DA97-D4FE-0456131CEA60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4" name="図 3" descr="ロゴ, アイコン&#10;&#10;自動的に生成された説明">
              <a:extLst>
                <a:ext uri="{FF2B5EF4-FFF2-40B4-BE49-F238E27FC236}">
                  <a16:creationId xmlns:a16="http://schemas.microsoft.com/office/drawing/2014/main" id="{07AE0FEC-B5EF-4332-6E39-CA14F064B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7" name="図 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64643979-04A2-6724-7730-D5D49880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E3045D-55B2-4A6A-3579-FC687646BE78}"/>
              </a:ext>
            </a:extLst>
          </p:cNvPr>
          <p:cNvSpPr txBox="1"/>
          <p:nvPr/>
        </p:nvSpPr>
        <p:spPr>
          <a:xfrm>
            <a:off x="1487488" y="500643"/>
            <a:ext cx="37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 err="1"/>
              <a:t>Korotkov</a:t>
            </a:r>
            <a:r>
              <a:rPr kumimoji="1" lang="en-US" altLang="ja-JP" sz="3600" b="1" dirty="0"/>
              <a:t> sound</a:t>
            </a:r>
            <a:endParaRPr kumimoji="1" lang="ja-JP" altLang="en-US" sz="3600" b="1" dirty="0"/>
          </a:p>
        </p:txBody>
      </p:sp>
      <p:sp>
        <p:nvSpPr>
          <p:cNvPr id="14" name="四角形: 角を丸くする 13">
            <a:hlinkClick r:id="rId4"/>
            <a:extLst>
              <a:ext uri="{FF2B5EF4-FFF2-40B4-BE49-F238E27FC236}">
                <a16:creationId xmlns:a16="http://schemas.microsoft.com/office/drawing/2014/main" id="{3F6372E1-06EE-8AED-7A60-406567B9F628}"/>
              </a:ext>
            </a:extLst>
          </p:cNvPr>
          <p:cNvSpPr/>
          <p:nvPr/>
        </p:nvSpPr>
        <p:spPr>
          <a:xfrm>
            <a:off x="5259872" y="708287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50" b="1" dirty="0">
                <a:solidFill>
                  <a:schemeClr val="tx1"/>
                </a:solidFill>
              </a:rPr>
              <a:t>Blood Pressure Video</a:t>
            </a:r>
            <a:endParaRPr lang="en-US" altLang="ja-JP" sz="900" b="1" dirty="0">
              <a:solidFill>
                <a:schemeClr val="tx1"/>
              </a:solidFill>
            </a:endParaRPr>
          </a:p>
          <a:p>
            <a:pPr algn="ctr"/>
            <a:r>
              <a:rPr lang="en-US" altLang="ja-JP" b="1" dirty="0">
                <a:solidFill>
                  <a:schemeClr val="tx1"/>
                </a:solidFill>
              </a:rPr>
              <a:t>2593GA91</a:t>
            </a:r>
            <a:endParaRPr kumimoji="1" lang="ja-JP" altLang="en-US" sz="1100" b="1" dirty="0">
              <a:solidFill>
                <a:schemeClr val="tx1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C51915E-C529-6936-6CB8-0A27D9E7D18C}"/>
              </a:ext>
            </a:extLst>
          </p:cNvPr>
          <p:cNvGrpSpPr/>
          <p:nvPr/>
        </p:nvGrpSpPr>
        <p:grpSpPr>
          <a:xfrm>
            <a:off x="8070838" y="387964"/>
            <a:ext cx="1080000" cy="1216987"/>
            <a:chOff x="2783632" y="4184400"/>
            <a:chExt cx="1080000" cy="1216987"/>
          </a:xfrm>
        </p:grpSpPr>
        <p:pic>
          <p:nvPicPr>
            <p:cNvPr id="7170" name="Picture 2" descr="qr code">
              <a:extLst>
                <a:ext uri="{FF2B5EF4-FFF2-40B4-BE49-F238E27FC236}">
                  <a16:creationId xmlns:a16="http://schemas.microsoft.com/office/drawing/2014/main" id="{813CE183-448A-B042-3A45-32C495D99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632" y="418440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E43992E0-F9A4-F09C-E862-BEB86F6B1ED0}"/>
                </a:ext>
              </a:extLst>
            </p:cNvPr>
            <p:cNvSpPr txBox="1"/>
            <p:nvPr/>
          </p:nvSpPr>
          <p:spPr>
            <a:xfrm>
              <a:off x="2958647" y="5170555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2593GA91</a:t>
              </a:r>
              <a:endParaRPr kumimoji="1" lang="ja-JP" altLang="en-US" sz="9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AD664CC-E338-E5D9-4D2A-221B2B950C53}"/>
              </a:ext>
            </a:extLst>
          </p:cNvPr>
          <p:cNvSpPr txBox="1"/>
          <p:nvPr/>
        </p:nvSpPr>
        <p:spPr>
          <a:xfrm>
            <a:off x="5016211" y="1287361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E39928B-B066-C3F5-BD4B-E3D711BD2333}"/>
              </a:ext>
            </a:extLst>
          </p:cNvPr>
          <p:cNvSpPr txBox="1"/>
          <p:nvPr/>
        </p:nvSpPr>
        <p:spPr>
          <a:xfrm>
            <a:off x="421483" y="5752512"/>
            <a:ext cx="11404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Paid content includes materials for blood pressure measurement palpation training, as well as bowel sounds and dialysis shunt sounds.</a:t>
            </a:r>
            <a:endParaRPr kumimoji="1" lang="ja-JP" altLang="en-US" sz="1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3EB84A-6CCD-29EA-6510-F6C35A72ADE3}"/>
              </a:ext>
            </a:extLst>
          </p:cNvPr>
          <p:cNvSpPr txBox="1"/>
          <p:nvPr/>
        </p:nvSpPr>
        <p:spPr>
          <a:xfrm>
            <a:off x="11160621" y="21944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highlight>
                  <a:srgbClr val="FFFF00"/>
                </a:highlight>
              </a:rPr>
              <a:t>Free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E18A9C5-8091-D7AF-8C6E-CC850798568E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1BFDC7-A1F3-2BDD-43A2-EF581E6F1680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E24898F-4B66-AB83-8001-26DD630F3FB1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5" name="図 14" descr="ダイアグラム&#10;&#10;自動的に生成された説明">
            <a:extLst>
              <a:ext uri="{FF2B5EF4-FFF2-40B4-BE49-F238E27FC236}">
                <a16:creationId xmlns:a16="http://schemas.microsoft.com/office/drawing/2014/main" id="{D0B76396-797C-0319-70C2-491F17E00D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64" y="1583525"/>
            <a:ext cx="716800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0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2341-B9CC-895B-3C7B-79D5E48F6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E3B97D74-920B-6B74-50C6-98B3E67160AA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2255GA91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D540C60-355C-B53A-36A2-2FB13D428CDE}"/>
              </a:ext>
            </a:extLst>
          </p:cNvPr>
          <p:cNvSpPr txBox="1"/>
          <p:nvPr/>
        </p:nvSpPr>
        <p:spPr>
          <a:xfrm>
            <a:off x="1794558" y="378538"/>
            <a:ext cx="388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Rhonchi</a:t>
            </a:r>
            <a:endParaRPr kumimoji="1" lang="ja-JP" altLang="en-US" sz="36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F762E1E-E6A0-4E81-538D-2837F72C4197}"/>
              </a:ext>
            </a:extLst>
          </p:cNvPr>
          <p:cNvGrpSpPr/>
          <p:nvPr/>
        </p:nvGrpSpPr>
        <p:grpSpPr>
          <a:xfrm>
            <a:off x="8946844" y="359734"/>
            <a:ext cx="1080000" cy="1238043"/>
            <a:chOff x="9880645" y="434165"/>
            <a:chExt cx="1080000" cy="1238043"/>
          </a:xfrm>
        </p:grpSpPr>
        <p:pic>
          <p:nvPicPr>
            <p:cNvPr id="6146" name="Picture 2" descr="qr code">
              <a:extLst>
                <a:ext uri="{FF2B5EF4-FFF2-40B4-BE49-F238E27FC236}">
                  <a16:creationId xmlns:a16="http://schemas.microsoft.com/office/drawing/2014/main" id="{68B2DE32-5D76-D17C-43BC-6C78A6AB7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0645" y="43416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0B17249A-390F-FDC7-649D-13C5D3632537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2528GA91</a:t>
              </a:r>
              <a:endParaRPr kumimoji="1" lang="ja-JP" altLang="en-US" sz="9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6948FB0-9B64-1DA0-72A1-194AA3593041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5BDAC86-9670-A4E6-87F0-C1506A46FF6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A1390CDF-98A5-8314-B656-96D1D09BE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2CDD48E-4659-F7E6-AA50-404F829C3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F7955B-A480-5CBC-24BD-656539AEA354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E3A0D6-3F23-26F1-21B7-2A0BC61A5374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A177E59-1F7C-275B-8555-7D7E7F0211B8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9" name="図 18" descr="ダイアグラム&#10;&#10;自動的に生成された説明">
            <a:extLst>
              <a:ext uri="{FF2B5EF4-FFF2-40B4-BE49-F238E27FC236}">
                <a16:creationId xmlns:a16="http://schemas.microsoft.com/office/drawing/2014/main" id="{C21E2286-A2D4-AE2E-59B3-DEED4A07E9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32" y="1988231"/>
            <a:ext cx="6400000" cy="3600000"/>
          </a:xfrm>
          <a:prstGeom prst="rect">
            <a:avLst/>
          </a:prstGeom>
        </p:spPr>
      </p:pic>
      <p:pic>
        <p:nvPicPr>
          <p:cNvPr id="20" name="図 19" descr="ダイアグラム&#10;&#10;自動的に生成された説明">
            <a:extLst>
              <a:ext uri="{FF2B5EF4-FFF2-40B4-BE49-F238E27FC236}">
                <a16:creationId xmlns:a16="http://schemas.microsoft.com/office/drawing/2014/main" id="{F878F962-03E0-2D6F-C234-80E8D72A1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E18CD6A8-5378-F980-B66A-1BAD866332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261" y="1044265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9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815E9BBB-1DE8-8447-3293-9BCD06C6CB5F}"/>
              </a:ext>
            </a:extLst>
          </p:cNvPr>
          <p:cNvSpPr/>
          <p:nvPr/>
        </p:nvSpPr>
        <p:spPr>
          <a:xfrm>
            <a:off x="6853955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2254GA91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AA1B792-2981-19D3-0EF3-DACE17F63467}"/>
              </a:ext>
            </a:extLst>
          </p:cNvPr>
          <p:cNvSpPr txBox="1"/>
          <p:nvPr/>
        </p:nvSpPr>
        <p:spPr>
          <a:xfrm>
            <a:off x="1163093" y="384908"/>
            <a:ext cx="512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Wheezes </a:t>
            </a:r>
            <a:r>
              <a:rPr lang="en-US" altLang="ja-JP" sz="3600" b="1" dirty="0"/>
              <a:t>monophonic</a:t>
            </a:r>
            <a:endParaRPr kumimoji="1" lang="ja-JP" altLang="en-US" sz="3600" b="1" dirty="0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40EB798E-4699-E503-3A88-3A4EBA201BB6}"/>
              </a:ext>
            </a:extLst>
          </p:cNvPr>
          <p:cNvGrpSpPr/>
          <p:nvPr/>
        </p:nvGrpSpPr>
        <p:grpSpPr>
          <a:xfrm>
            <a:off x="8946844" y="366644"/>
            <a:ext cx="1080000" cy="1231133"/>
            <a:chOff x="9887808" y="441075"/>
            <a:chExt cx="1080000" cy="1231133"/>
          </a:xfrm>
        </p:grpSpPr>
        <p:pic>
          <p:nvPicPr>
            <p:cNvPr id="2050" name="Picture 2" descr="qr code">
              <a:extLst>
                <a:ext uri="{FF2B5EF4-FFF2-40B4-BE49-F238E27FC236}">
                  <a16:creationId xmlns:a16="http://schemas.microsoft.com/office/drawing/2014/main" id="{2DAF59E2-C344-6ED9-4995-2523A95D14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1075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3C526953-2BFD-9E9C-0369-166783333446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2527GA91</a:t>
              </a:r>
              <a:endParaRPr kumimoji="1" lang="ja-JP" altLang="en-US" sz="900" dirty="0"/>
            </a:p>
          </p:txBody>
        </p:sp>
      </p:grp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867B453-8B45-E8A7-7676-6B215E699F9B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0D50B6D-B3F6-7809-62B2-4B88DE4B111D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7" name="図 6" descr="ロゴ, アイコン&#10;&#10;自動的に生成された説明">
              <a:extLst>
                <a:ext uri="{FF2B5EF4-FFF2-40B4-BE49-F238E27FC236}">
                  <a16:creationId xmlns:a16="http://schemas.microsoft.com/office/drawing/2014/main" id="{FCD4F680-1E29-ED3B-DEEB-C8BEDC382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8" name="図 7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BA696610-12A4-E606-C38F-A67FDD24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E2E6FF-CBB5-20AF-CFAC-7B40DB2C43D0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C0C1E8-9CA2-A653-7BEA-A6CC40C6EB1B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C26763-D8A5-AB20-BC52-E6D913BF8E12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3" name="図 12" descr="ダイアグラム&#10;&#10;自動的に生成された説明">
            <a:extLst>
              <a:ext uri="{FF2B5EF4-FFF2-40B4-BE49-F238E27FC236}">
                <a16:creationId xmlns:a16="http://schemas.microsoft.com/office/drawing/2014/main" id="{E409C725-9D2D-BF6C-C1E7-7BE3B2BB01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20" y="2001432"/>
            <a:ext cx="6400000" cy="3600000"/>
          </a:xfrm>
          <a:prstGeom prst="rect">
            <a:avLst/>
          </a:prstGeom>
        </p:spPr>
      </p:pic>
      <p:pic>
        <p:nvPicPr>
          <p:cNvPr id="14" name="図 13" descr="ダイアグラム&#10;&#10;自動的に生成された説明">
            <a:extLst>
              <a:ext uri="{FF2B5EF4-FFF2-40B4-BE49-F238E27FC236}">
                <a16:creationId xmlns:a16="http://schemas.microsoft.com/office/drawing/2014/main" id="{A8441842-B808-CECE-A9F3-5C8FF45767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BBDB326D-2F79-0E35-5A69-0DEC3C04C5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24" y="1043118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51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E98FB-FAE8-5C4C-3B81-B62A93FF5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hlinkClick r:id="rId2"/>
            <a:extLst>
              <a:ext uri="{FF2B5EF4-FFF2-40B4-BE49-F238E27FC236}">
                <a16:creationId xmlns:a16="http://schemas.microsoft.com/office/drawing/2014/main" id="{200950E7-1239-4250-A38F-3C38C17B6BCA}"/>
              </a:ext>
            </a:extLst>
          </p:cNvPr>
          <p:cNvSpPr/>
          <p:nvPr/>
        </p:nvSpPr>
        <p:spPr>
          <a:xfrm>
            <a:off x="6851816" y="714860"/>
            <a:ext cx="1656184" cy="54557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400" b="1" dirty="0"/>
              <a:t>Open iPax</a:t>
            </a:r>
            <a:endParaRPr lang="en-US" altLang="ja-JP" b="1" dirty="0"/>
          </a:p>
          <a:p>
            <a:pPr algn="ctr"/>
            <a:r>
              <a:rPr lang="en-US" altLang="ja-JP" b="1" dirty="0"/>
              <a:t>2253GA91</a:t>
            </a:r>
            <a:endParaRPr kumimoji="1" lang="ja-JP" altLang="en-US" sz="11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17A6CD3-CEF1-21A0-9732-84C742469637}"/>
              </a:ext>
            </a:extLst>
          </p:cNvPr>
          <p:cNvSpPr txBox="1"/>
          <p:nvPr/>
        </p:nvSpPr>
        <p:spPr>
          <a:xfrm>
            <a:off x="1127448" y="373586"/>
            <a:ext cx="520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/>
              <a:t>Wheezes </a:t>
            </a:r>
            <a:r>
              <a:rPr lang="en-US" altLang="ja-JP" sz="3600" b="1" dirty="0"/>
              <a:t>polyphonic</a:t>
            </a:r>
            <a:endParaRPr kumimoji="1" lang="ja-JP" altLang="en-US" sz="3600" b="1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B0863D-6378-9360-94F3-B680EE43BAF9}"/>
              </a:ext>
            </a:extLst>
          </p:cNvPr>
          <p:cNvGrpSpPr/>
          <p:nvPr/>
        </p:nvGrpSpPr>
        <p:grpSpPr>
          <a:xfrm>
            <a:off x="8944421" y="358287"/>
            <a:ext cx="1080000" cy="1228857"/>
            <a:chOff x="9887808" y="443351"/>
            <a:chExt cx="1080000" cy="1228857"/>
          </a:xfrm>
        </p:grpSpPr>
        <p:pic>
          <p:nvPicPr>
            <p:cNvPr id="5122" name="Picture 2" descr="qr code">
              <a:extLst>
                <a:ext uri="{FF2B5EF4-FFF2-40B4-BE49-F238E27FC236}">
                  <a16:creationId xmlns:a16="http://schemas.microsoft.com/office/drawing/2014/main" id="{389DEF15-07DC-6F5C-B6AF-115B8DBB9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7808" y="44335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06B13D6-1293-EB02-01F1-95298FA696C8}"/>
                </a:ext>
              </a:extLst>
            </p:cNvPr>
            <p:cNvSpPr txBox="1"/>
            <p:nvPr/>
          </p:nvSpPr>
          <p:spPr>
            <a:xfrm>
              <a:off x="10064693" y="1441376"/>
              <a:ext cx="7280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dirty="0"/>
                <a:t>2526GA91</a:t>
              </a:r>
              <a:endParaRPr kumimoji="1" lang="ja-JP" altLang="en-US" sz="900" dirty="0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62F2510-C48F-B968-FDD6-AE4E6B998693}"/>
              </a:ext>
            </a:extLst>
          </p:cNvPr>
          <p:cNvSpPr txBox="1"/>
          <p:nvPr/>
        </p:nvSpPr>
        <p:spPr>
          <a:xfrm>
            <a:off x="6610294" y="1293934"/>
            <a:ext cx="2060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Pressing this button will open iPax.</a:t>
            </a:r>
            <a:endParaRPr kumimoji="1" lang="ja-JP" altLang="en-US" sz="9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1366F75-DA50-D106-4189-33B0DCF84A55}"/>
              </a:ext>
            </a:extLst>
          </p:cNvPr>
          <p:cNvGrpSpPr/>
          <p:nvPr/>
        </p:nvGrpSpPr>
        <p:grpSpPr>
          <a:xfrm>
            <a:off x="415331" y="263757"/>
            <a:ext cx="1072157" cy="1293761"/>
            <a:chOff x="415331" y="263757"/>
            <a:chExt cx="1072157" cy="1293761"/>
          </a:xfrm>
        </p:grpSpPr>
        <p:pic>
          <p:nvPicPr>
            <p:cNvPr id="9" name="図 8" descr="ロゴ, アイコン&#10;&#10;自動的に生成された説明">
              <a:extLst>
                <a:ext uri="{FF2B5EF4-FFF2-40B4-BE49-F238E27FC236}">
                  <a16:creationId xmlns:a16="http://schemas.microsoft.com/office/drawing/2014/main" id="{07E268AA-2417-B657-6CC9-3ECD9115A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31" y="263757"/>
              <a:ext cx="1072157" cy="1072157"/>
            </a:xfrm>
            <a:prstGeom prst="rect">
              <a:avLst/>
            </a:prstGeom>
          </p:spPr>
        </p:pic>
        <p:pic>
          <p:nvPicPr>
            <p:cNvPr id="10" name="図 9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32D7ACD9-0A9F-F666-9D4C-E745CB633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211" y="1340768"/>
              <a:ext cx="520397" cy="216750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50C8AB-4177-9593-FDC0-C34030455B67}"/>
              </a:ext>
            </a:extLst>
          </p:cNvPr>
          <p:cNvSpPr txBox="1"/>
          <p:nvPr/>
        </p:nvSpPr>
        <p:spPr>
          <a:xfrm>
            <a:off x="47328" y="6396335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Recording, including screen captures and recordings via online meeting systems, is strictly prohibited.  Please adhere to </a:t>
            </a:r>
            <a:r>
              <a:rPr lang="en-US" altLang="ja-JP" sz="1200" dirty="0">
                <a:hlinkClick r:id="rId6"/>
              </a:rPr>
              <a:t>the terms of use </a:t>
            </a:r>
            <a:r>
              <a:rPr lang="en-US" altLang="ja-JP" sz="1200" dirty="0"/>
              <a:t>while using this service.</a:t>
            </a:r>
            <a:endParaRPr kumimoji="1" lang="en-US" altLang="ja-JP" sz="12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3C8B967-C2FE-9B89-87CD-67ACA99534CE}"/>
              </a:ext>
            </a:extLst>
          </p:cNvPr>
          <p:cNvSpPr txBox="1"/>
          <p:nvPr/>
        </p:nvSpPr>
        <p:spPr>
          <a:xfrm>
            <a:off x="7668767" y="646988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iPax Information Page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7"/>
              </a:rPr>
              <a:t>https://telemedica.site/en/ipax24lp-paypal-en7-features-of-ipax2b/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2D148C-34CC-9CA8-B17A-A53D4DC6C5C5}"/>
              </a:ext>
            </a:extLst>
          </p:cNvPr>
          <p:cNvSpPr txBox="1"/>
          <p:nvPr/>
        </p:nvSpPr>
        <p:spPr>
          <a:xfrm>
            <a:off x="7667761" y="6084585"/>
            <a:ext cx="2157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Dedicated iPax site</a:t>
            </a:r>
          </a:p>
          <a:p>
            <a:r>
              <a:rPr lang="en-US" altLang="ja-JP" sz="1050" dirty="0">
                <a:effectLst/>
                <a:ea typeface="游ゴシック" panose="020B0400000000000000" pitchFamily="50" charset="-128"/>
                <a:hlinkClick r:id="rId8"/>
              </a:rPr>
              <a:t>https://kikuzosound.com/home</a:t>
            </a:r>
            <a:endParaRPr lang="en-US" altLang="ja-JP" sz="1050" dirty="0">
              <a:effectLst/>
              <a:ea typeface="游ゴシック" panose="020B0400000000000000" pitchFamily="50" charset="-128"/>
            </a:endParaRPr>
          </a:p>
        </p:txBody>
      </p:sp>
      <p:pic>
        <p:nvPicPr>
          <p:cNvPr id="16" name="図 15" descr="ダイアグラム&#10;&#10;自動的に生成された説明">
            <a:extLst>
              <a:ext uri="{FF2B5EF4-FFF2-40B4-BE49-F238E27FC236}">
                <a16:creationId xmlns:a16="http://schemas.microsoft.com/office/drawing/2014/main" id="{AEC51DA5-7879-A2A0-16AC-C9997C4A10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32" y="2004818"/>
            <a:ext cx="6400000" cy="3600000"/>
          </a:xfrm>
          <a:prstGeom prst="rect">
            <a:avLst/>
          </a:prstGeom>
        </p:spPr>
      </p:pic>
      <p:pic>
        <p:nvPicPr>
          <p:cNvPr id="18" name="図 17" descr="ダイアグラム&#10;&#10;自動的に生成された説明">
            <a:extLst>
              <a:ext uri="{FF2B5EF4-FFF2-40B4-BE49-F238E27FC236}">
                <a16:creationId xmlns:a16="http://schemas.microsoft.com/office/drawing/2014/main" id="{EEBE00E8-7643-FBDC-4DAF-A58B474CDD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" y="3473069"/>
            <a:ext cx="5606050" cy="2880000"/>
          </a:xfrm>
          <a:prstGeom prst="rect">
            <a:avLst/>
          </a:prstGeom>
        </p:spPr>
      </p:pic>
      <p:pic>
        <p:nvPicPr>
          <p:cNvPr id="5" name="図 4" descr="グラフ&#10;&#10;自動的に生成された説明">
            <a:extLst>
              <a:ext uri="{FF2B5EF4-FFF2-40B4-BE49-F238E27FC236}">
                <a16:creationId xmlns:a16="http://schemas.microsoft.com/office/drawing/2014/main" id="{64E3416B-485C-BBC1-70D1-DA51EB93DC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255" y="1039673"/>
            <a:ext cx="3029405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5020</Words>
  <Application>Microsoft Office PowerPoint</Application>
  <PresentationFormat>ワイド画面</PresentationFormat>
  <Paragraphs>659</Paragraphs>
  <Slides>50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6" baseType="lpstr">
      <vt:lpstr>BIZ UDPゴシック</vt:lpstr>
      <vt:lpstr>Quicksand</vt:lpstr>
      <vt:lpstr>游ゴシック</vt:lpstr>
      <vt:lpstr>游ゴシック Light</vt:lpstr>
      <vt:lpstr>Arial</vt:lpstr>
      <vt:lpstr>Office テーマ</vt:lpstr>
      <vt:lpstr>Introduction.</vt:lpstr>
      <vt:lpstr>How to use iPax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テレメディカ Fujiki</dc:creator>
  <cp:lastModifiedBy>テレメディカ Fujiki</cp:lastModifiedBy>
  <cp:revision>6</cp:revision>
  <dcterms:created xsi:type="dcterms:W3CDTF">2024-09-12T01:04:36Z</dcterms:created>
  <dcterms:modified xsi:type="dcterms:W3CDTF">2024-11-26T03:08:44Z</dcterms:modified>
</cp:coreProperties>
</file>