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" id="{845CF52C-D744-4BA2-BE10-664C6B8DE453}">
          <p14:sldIdLst>
            <p14:sldId id="260"/>
            <p14:sldId id="288"/>
            <p14:sldId id="270"/>
          </p14:sldIdLst>
        </p14:section>
        <p14:section name="Free contents" id="{B0180080-0F08-4370-AD0D-26556FE7DE54}">
          <p14:sldIdLst>
            <p14:sldId id="261"/>
            <p14:sldId id="256"/>
            <p14:sldId id="339"/>
          </p14:sldIdLst>
        </p14:section>
        <p14:section name="Paid Content｜Pulmonary Sounds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Paid Content｜Heart Sounds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pos="574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pos="2343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pos="5609" userDrawn="1">
          <p15:clr>
            <a:srgbClr val="A4A3A4"/>
          </p15:clr>
        </p15:guide>
        <p15:guide id="9" pos="5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FBDB6-73AA-4FFC-91F1-61387C787941}" v="46" dt="2024-11-25T05:11:57.617"/>
    <p1510:client id="{1CFA2F0E-1475-42C4-BED7-4409D97A9617}" v="208" dt="2024-11-26T03:05:12.521"/>
    <p1510:client id="{AB77D0DC-114B-4EF0-9F5C-A157FB3AA4B5}" v="5" dt="2024-11-25T07:25:22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118" autoAdjust="0"/>
    <p:restoredTop sz="95782" autoAdjust="0"/>
  </p:normalViewPr>
  <p:slideViewPr>
    <p:cSldViewPr>
      <p:cViewPr varScale="1">
        <p:scale>
          <a:sx n="73" d="100"/>
          <a:sy n="73" d="100"/>
        </p:scale>
        <p:origin x="72" y="234"/>
      </p:cViewPr>
      <p:guideLst>
        <p:guide orient="horz" pos="1888"/>
        <p:guide pos="3840"/>
        <p:guide orient="horz" pos="1389"/>
        <p:guide pos="574"/>
        <p:guide orient="horz" pos="3294"/>
        <p:guide pos="2343"/>
        <p:guide orient="horz" pos="436"/>
        <p:guide pos="5609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1CFA2F0E-1475-42C4-BED7-4409D97A9617}"/>
    <pc:docChg chg="undo custSel addSld delSld modSld modSection">
      <pc:chgData name="テレメディカ Fujiki" userId="71a61da2d8b78357" providerId="LiveId" clId="{1CFA2F0E-1475-42C4-BED7-4409D97A9617}" dt="2024-11-26T03:16:17.859" v="3541" actId="17846"/>
      <pc:docMkLst>
        <pc:docMk/>
      </pc:docMkLst>
      <pc:sldChg chg="addSp delSp modSp mod">
        <pc:chgData name="テレメディカ Fujiki" userId="71a61da2d8b78357" providerId="LiveId" clId="{1CFA2F0E-1475-42C4-BED7-4409D97A9617}" dt="2024-11-25T08:48:41.828" v="504" actId="478"/>
        <pc:sldMkLst>
          <pc:docMk/>
          <pc:sldMk cId="265159361" sldId="25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2" creationId="{5A853450-6215-4314-9EBE-4CF71E4328D1}"/>
          </ac:spMkLst>
        </pc:spChg>
        <pc:spChg chg="mod">
          <ac:chgData name="テレメディカ Fujiki" userId="71a61da2d8b78357" providerId="LiveId" clId="{1CFA2F0E-1475-42C4-BED7-4409D97A9617}" dt="2024-11-25T08:46:30.460" v="477" actId="1076"/>
          <ac:spMkLst>
            <pc:docMk/>
            <pc:sldMk cId="265159361" sldId="256"/>
            <ac:spMk id="3" creationId="{8517106D-6038-5B79-68A5-AE566777D1B6}"/>
          </ac:spMkLst>
        </pc:spChg>
        <pc:spChg chg="del mod">
          <ac:chgData name="テレメディカ Fujiki" userId="71a61da2d8b78357" providerId="LiveId" clId="{1CFA2F0E-1475-42C4-BED7-4409D97A9617}" dt="2024-11-25T08:37:42.125" v="357" actId="478"/>
          <ac:spMkLst>
            <pc:docMk/>
            <pc:sldMk cId="265159361" sldId="256"/>
            <ac:spMk id="6" creationId="{AEE96B47-49F2-E54C-5E4E-5D475A77817F}"/>
          </ac:spMkLst>
        </pc:spChg>
        <pc:spChg chg="mod">
          <ac:chgData name="テレメディカ Fujiki" userId="71a61da2d8b78357" providerId="LiveId" clId="{1CFA2F0E-1475-42C4-BED7-4409D97A9617}" dt="2024-11-25T08:16:20.637" v="32" actId="1036"/>
          <ac:spMkLst>
            <pc:docMk/>
            <pc:sldMk cId="265159361" sldId="256"/>
            <ac:spMk id="8" creationId="{19B1591E-45BE-2813-BD63-808B1C840AB2}"/>
          </ac:spMkLst>
        </pc:spChg>
        <pc:spChg chg="del mod">
          <ac:chgData name="テレメディカ Fujiki" userId="71a61da2d8b78357" providerId="LiveId" clId="{1CFA2F0E-1475-42C4-BED7-4409D97A9617}" dt="2024-11-25T08:37:42.125" v="357" actId="478"/>
          <ac:spMkLst>
            <pc:docMk/>
            <pc:sldMk cId="265159361" sldId="256"/>
            <ac:spMk id="9" creationId="{4154B34F-618B-F344-A1AB-ED116B915DCA}"/>
          </ac:spMkLst>
        </pc:spChg>
        <pc:spChg chg="mod">
          <ac:chgData name="テレメディカ Fujiki" userId="71a61da2d8b78357" providerId="LiveId" clId="{1CFA2F0E-1475-42C4-BED7-4409D97A9617}" dt="2024-11-25T08:16:56.351" v="71" actId="1076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5159361" sldId="256"/>
            <ac:spMk id="13" creationId="{A5C867E3-E363-D3D0-6F17-CE84DF83CCAB}"/>
          </ac:spMkLst>
        </pc:spChg>
        <pc:spChg chg="mod">
          <ac:chgData name="テレメディカ Fujiki" userId="71a61da2d8b78357" providerId="LiveId" clId="{1CFA2F0E-1475-42C4-BED7-4409D97A9617}" dt="2024-11-25T08:46:16.779" v="473" actId="1076"/>
          <ac:spMkLst>
            <pc:docMk/>
            <pc:sldMk cId="265159361" sldId="256"/>
            <ac:spMk id="14" creationId="{D6D70FA0-C89F-56C4-7781-20C30897A722}"/>
          </ac:spMkLst>
        </pc:spChg>
        <pc:spChg chg="mod">
          <ac:chgData name="テレメディカ Fujiki" userId="71a61da2d8b78357" providerId="LiveId" clId="{1CFA2F0E-1475-42C4-BED7-4409D97A9617}" dt="2024-11-25T08:19:17.944" v="77" actId="20577"/>
          <ac:spMkLst>
            <pc:docMk/>
            <pc:sldMk cId="265159361" sldId="256"/>
            <ac:spMk id="17" creationId="{69CE08DC-5506-062C-FD46-A46695B9A986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1" creationId="{20FB0BC1-9BDE-648D-0F89-4A28CCA678A8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2" creationId="{B7300ED0-FFDE-5D3F-DD3B-D803F318B1E7}"/>
          </ac:spMkLst>
        </pc:spChg>
        <pc:grpChg chg="add del mod">
          <ac:chgData name="テレメディカ Fujiki" userId="71a61da2d8b78357" providerId="LiveId" clId="{1CFA2F0E-1475-42C4-BED7-4409D97A9617}" dt="2024-11-25T08:46:30.460" v="477" actId="1076"/>
          <ac:grpSpMkLst>
            <pc:docMk/>
            <pc:sldMk cId="265159361" sldId="256"/>
            <ac:grpSpMk id="4" creationId="{D87C1552-64A9-3346-74A1-13D0FC783674}"/>
          </ac:grpSpMkLst>
        </pc:grpChg>
        <pc:picChg chg="del mod">
          <ac:chgData name="テレメディカ Fujiki" userId="71a61da2d8b78357" providerId="LiveId" clId="{1CFA2F0E-1475-42C4-BED7-4409D97A9617}" dt="2024-11-25T08:48:41.828" v="504" actId="478"/>
          <ac:picMkLst>
            <pc:docMk/>
            <pc:sldMk cId="265159361" sldId="256"/>
            <ac:picMk id="5" creationId="{61097DFB-D425-5C7A-5E7C-EA330E9D2FF4}"/>
          </ac:picMkLst>
        </pc:picChg>
        <pc:picChg chg="del">
          <ac:chgData name="テレメディカ Fujiki" userId="71a61da2d8b78357" providerId="LiveId" clId="{1CFA2F0E-1475-42C4-BED7-4409D97A9617}" dt="2024-11-25T08:47:37.026" v="484" actId="478"/>
          <ac:picMkLst>
            <pc:docMk/>
            <pc:sldMk cId="265159361" sldId="256"/>
            <ac:picMk id="7" creationId="{E59A1B7A-0962-E685-2C56-29FC3F409754}"/>
          </ac:picMkLst>
        </pc:picChg>
        <pc:picChg chg="ord">
          <ac:chgData name="テレメディカ Fujiki" userId="71a61da2d8b78357" providerId="LiveId" clId="{1CFA2F0E-1475-42C4-BED7-4409D97A9617}" dt="2024-11-25T08:48:30.369" v="502" actId="167"/>
          <ac:picMkLst>
            <pc:docMk/>
            <pc:sldMk cId="265159361" sldId="256"/>
            <ac:picMk id="16" creationId="{61B9D443-6F5A-89D9-E57A-F6853016836B}"/>
          </ac:picMkLst>
        </pc:picChg>
        <pc:picChg chg="add mod">
          <ac:chgData name="テレメディカ Fujiki" userId="71a61da2d8b78357" providerId="LiveId" clId="{1CFA2F0E-1475-42C4-BED7-4409D97A9617}" dt="2024-11-25T08:47:26.229" v="483" actId="1076"/>
          <ac:picMkLst>
            <pc:docMk/>
            <pc:sldMk cId="265159361" sldId="256"/>
            <ac:picMk id="24" creationId="{63489327-D109-D5E4-3B77-7AC01D7C171E}"/>
          </ac:picMkLst>
        </pc:picChg>
        <pc:picChg chg="add mod ord">
          <ac:chgData name="テレメディカ Fujiki" userId="71a61da2d8b78357" providerId="LiveId" clId="{1CFA2F0E-1475-42C4-BED7-4409D97A9617}" dt="2024-11-25T08:48:26.763" v="501" actId="167"/>
          <ac:picMkLst>
            <pc:docMk/>
            <pc:sldMk cId="265159361" sldId="256"/>
            <ac:picMk id="26" creationId="{18E7F6A2-E4EC-FAF2-F9F5-09B3CE2EE7B6}"/>
          </ac:picMkLst>
        </pc:picChg>
        <pc:picChg chg="mod">
          <ac:chgData name="テレメディカ Fujiki" userId="71a61da2d8b78357" providerId="LiveId" clId="{1CFA2F0E-1475-42C4-BED7-4409D97A9617}" dt="2024-11-25T08:46:30.460" v="477" actId="1076"/>
          <ac:picMkLst>
            <pc:docMk/>
            <pc:sldMk cId="265159361" sldId="256"/>
            <ac:picMk id="1030" creationId="{16E91609-6C85-45EC-1E02-2056262B1E84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21.971" v="3515" actId="1036"/>
        <pc:sldMkLst>
          <pc:docMk/>
          <pc:sldMk cId="4087451207" sldId="257"/>
        </pc:sldMkLst>
        <pc:spChg chg="add mod">
          <ac:chgData name="テレメディカ Fujiki" userId="71a61da2d8b78357" providerId="LiveId" clId="{1CFA2F0E-1475-42C4-BED7-4409D97A9617}" dt="2024-11-25T08:24:45.896" v="182"/>
          <ac:spMkLst>
            <pc:docMk/>
            <pc:sldMk cId="4087451207" sldId="257"/>
            <ac:spMk id="2" creationId="{F6E2E6FF-CBB5-20AF-CFAC-7B40DB2C43D0}"/>
          </ac:spMkLst>
        </pc:spChg>
        <pc:spChg chg="del mod">
          <ac:chgData name="テレメディカ Fujiki" userId="71a61da2d8b78357" providerId="LiveId" clId="{1CFA2F0E-1475-42C4-BED7-4409D97A9617}" dt="2024-11-25T08:21:25.086" v="90" actId="478"/>
          <ac:spMkLst>
            <pc:docMk/>
            <pc:sldMk cId="4087451207" sldId="257"/>
            <ac:spMk id="3" creationId="{4ECB060A-8A08-0AE1-CD91-3942CF5C0C0D}"/>
          </ac:spMkLst>
        </pc:spChg>
        <pc:spChg chg="del mod">
          <ac:chgData name="テレメディカ Fujiki" userId="71a61da2d8b78357" providerId="LiveId" clId="{1CFA2F0E-1475-42C4-BED7-4409D97A9617}" dt="2024-11-25T08:37:53.758" v="360" actId="478"/>
          <ac:spMkLst>
            <pc:docMk/>
            <pc:sldMk cId="4087451207" sldId="257"/>
            <ac:spMk id="5" creationId="{3EA3E996-1D0E-64F0-B614-DC8AED72EE98}"/>
          </ac:spMkLst>
        </pc:spChg>
        <pc:spChg chg="del mod">
          <ac:chgData name="テレメディカ Fujiki" userId="71a61da2d8b78357" providerId="LiveId" clId="{1CFA2F0E-1475-42C4-BED7-4409D97A9617}" dt="2024-11-25T08:37:53.758" v="360" actId="478"/>
          <ac:spMkLst>
            <pc:docMk/>
            <pc:sldMk cId="4087451207" sldId="257"/>
            <ac:spMk id="6" creationId="{62D12511-EFDD-FB45-16D2-D8427811C92E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9" creationId="{43C0C1E8-9CA2-A653-7BEA-A6CC40C6EB1B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10" creationId="{DDC26763-D8A5-AB20-BC52-E6D913BF8E12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87451207" sldId="257"/>
            <ac:spMk id="11" creationId="{815E9BBB-1DE8-8447-3293-9BCD06C6CB5F}"/>
          </ac:spMkLst>
        </pc:spChg>
        <pc:spChg chg="mod">
          <ac:chgData name="テレメディカ Fujiki" userId="71a61da2d8b78357" providerId="LiveId" clId="{1CFA2F0E-1475-42C4-BED7-4409D97A9617}" dt="2024-11-26T03:08:15.694" v="3508" actId="1036"/>
          <ac:spMkLst>
            <pc:docMk/>
            <pc:sldMk cId="4087451207" sldId="257"/>
            <ac:spMk id="30" creationId="{2AA1B792-2981-19D3-0EF3-DACE17F63467}"/>
          </ac:spMkLst>
        </pc:spChg>
        <pc:spChg chg="del">
          <ac:chgData name="テレメディカ Fujiki" userId="71a61da2d8b78357" providerId="LiveId" clId="{1CFA2F0E-1475-42C4-BED7-4409D97A9617}" dt="2024-11-25T08:28:42.877" v="243" actId="478"/>
          <ac:spMkLst>
            <pc:docMk/>
            <pc:sldMk cId="4087451207" sldId="257"/>
            <ac:spMk id="42" creationId="{8B829514-E05F-DF3C-85D1-2C647714810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87451207" sldId="257"/>
            <ac:spMk id="52" creationId="{E867B453-8B45-E8A7-7676-6B215E699F9B}"/>
          </ac:spMkLst>
        </pc:spChg>
        <pc:picChg chg="add mod">
          <ac:chgData name="テレメディカ Fujiki" userId="71a61da2d8b78357" providerId="LiveId" clId="{1CFA2F0E-1475-42C4-BED7-4409D97A9617}" dt="2024-11-26T03:08:21.971" v="3515" actId="1036"/>
          <ac:picMkLst>
            <pc:docMk/>
            <pc:sldMk cId="4087451207" sldId="257"/>
            <ac:picMk id="5" creationId="{BBDB326D-2F79-0E35-5A69-0DEC3C04C598}"/>
          </ac:picMkLst>
        </pc:picChg>
        <pc:picChg chg="add mod">
          <ac:chgData name="テレメディカ Fujiki" userId="71a61da2d8b78357" providerId="LiveId" clId="{1CFA2F0E-1475-42C4-BED7-4409D97A9617}" dt="2024-11-25T09:03:50.647" v="758" actId="1038"/>
          <ac:picMkLst>
            <pc:docMk/>
            <pc:sldMk cId="4087451207" sldId="257"/>
            <ac:picMk id="13" creationId="{E409C725-9D2D-BF6C-C1E7-7BE3B2BB0115}"/>
          </ac:picMkLst>
        </pc:picChg>
        <pc:picChg chg="add mod">
          <ac:chgData name="テレメディカ Fujiki" userId="71a61da2d8b78357" providerId="LiveId" clId="{1CFA2F0E-1475-42C4-BED7-4409D97A9617}" dt="2024-11-25T09:03:45.170" v="742"/>
          <ac:picMkLst>
            <pc:docMk/>
            <pc:sldMk cId="4087451207" sldId="257"/>
            <ac:picMk id="14" creationId="{A8441842-B808-CECE-A9F3-5C8FF4576750}"/>
          </ac:picMkLst>
        </pc:picChg>
        <pc:picChg chg="del">
          <ac:chgData name="テレメディカ Fujiki" userId="71a61da2d8b78357" providerId="LiveId" clId="{1CFA2F0E-1475-42C4-BED7-4409D97A9617}" dt="2024-11-25T08:57:38.676" v="540" actId="478"/>
          <ac:picMkLst>
            <pc:docMk/>
            <pc:sldMk cId="4087451207" sldId="257"/>
            <ac:picMk id="35" creationId="{30A10E86-BC21-98A7-F4E5-8B665BBAAFBC}"/>
          </ac:picMkLst>
        </pc:picChg>
        <pc:picChg chg="del">
          <ac:chgData name="テレメディカ Fujiki" userId="71a61da2d8b78357" providerId="LiveId" clId="{1CFA2F0E-1475-42C4-BED7-4409D97A9617}" dt="2024-11-26T02:59:10.511" v="3334" actId="478"/>
          <ac:picMkLst>
            <pc:docMk/>
            <pc:sldMk cId="4087451207" sldId="257"/>
            <ac:picMk id="50" creationId="{ADDD670F-6F43-B828-CACF-817B408AB581}"/>
          </ac:picMkLst>
        </pc:picChg>
        <pc:picChg chg="del">
          <ac:chgData name="テレメディカ Fujiki" userId="71a61da2d8b78357" providerId="LiveId" clId="{1CFA2F0E-1475-42C4-BED7-4409D97A9617}" dt="2024-11-25T09:03:44.875" v="741" actId="478"/>
          <ac:picMkLst>
            <pc:docMk/>
            <pc:sldMk cId="4087451207" sldId="257"/>
            <ac:picMk id="51" creationId="{81C0097F-D6EF-4B9D-3181-98DD7CA94810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3:16.866" v="2488"/>
        <pc:sldMkLst>
          <pc:docMk/>
          <pc:sldMk cId="1209814435" sldId="25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209814435" sldId="259"/>
            <ac:spMk id="2" creationId="{36C34EF7-4E9F-8601-67F9-32ACF36F8D92}"/>
          </ac:spMkLst>
        </pc:spChg>
        <pc:spChg chg="add mod">
          <ac:chgData name="テレメディカ Fujiki" userId="71a61da2d8b78357" providerId="LiveId" clId="{1CFA2F0E-1475-42C4-BED7-4409D97A9617}" dt="2024-11-25T08:24:22.069" v="164"/>
          <ac:spMkLst>
            <pc:docMk/>
            <pc:sldMk cId="1209814435" sldId="259"/>
            <ac:spMk id="7" creationId="{17E9BC37-2C88-38D5-7823-BE39D9F95FA5}"/>
          </ac:spMkLst>
        </pc:spChg>
        <pc:spChg chg="mod">
          <ac:chgData name="テレメディカ Fujiki" userId="71a61da2d8b78357" providerId="LiveId" clId="{1CFA2F0E-1475-42C4-BED7-4409D97A9617}" dt="2024-11-25T09:09:38.141" v="861"/>
          <ac:spMkLst>
            <pc:docMk/>
            <pc:sldMk cId="1209814435" sldId="259"/>
            <ac:spMk id="8" creationId="{8D2BDA5F-65A8-A403-E524-6B2C65DE46FA}"/>
          </ac:spMkLst>
        </pc:spChg>
        <pc:spChg chg="del mod">
          <ac:chgData name="テレメディカ Fujiki" userId="71a61da2d8b78357" providerId="LiveId" clId="{1CFA2F0E-1475-42C4-BED7-4409D97A9617}" dt="2024-11-25T08:22:02.744" v="108" actId="478"/>
          <ac:spMkLst>
            <pc:docMk/>
            <pc:sldMk cId="1209814435" sldId="259"/>
            <ac:spMk id="9" creationId="{B940E432-2A26-8B05-895E-382EA4564F25}"/>
          </ac:spMkLst>
        </pc:spChg>
        <pc:spChg chg="add mod">
          <ac:chgData name="テレメディカ Fujiki" userId="71a61da2d8b78357" providerId="LiveId" clId="{1CFA2F0E-1475-42C4-BED7-4409D97A9617}" dt="2024-11-25T08:41:31.093" v="431"/>
          <ac:spMkLst>
            <pc:docMk/>
            <pc:sldMk cId="1209814435" sldId="259"/>
            <ac:spMk id="10" creationId="{A31A3149-0756-1A97-8A6C-15C1ABC7E47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209814435" sldId="259"/>
            <ac:spMk id="13" creationId="{4F783F2A-C637-1E99-47D9-F0557FD6A7F3}"/>
          </ac:spMkLst>
        </pc:spChg>
        <pc:spChg chg="add del mod">
          <ac:chgData name="テレメディカ Fujiki" userId="71a61da2d8b78357" providerId="LiveId" clId="{1CFA2F0E-1475-42C4-BED7-4409D97A9617}" dt="2024-11-25T10:23:10.111" v="2487" actId="21"/>
          <ac:spMkLst>
            <pc:docMk/>
            <pc:sldMk cId="1209814435" sldId="259"/>
            <ac:spMk id="15" creationId="{71695BDD-CF20-029A-C906-D8384F73850A}"/>
          </ac:spMkLst>
        </pc:spChg>
        <pc:spChg chg="del mod">
          <ac:chgData name="テレメディカ Fujiki" userId="71a61da2d8b78357" providerId="LiveId" clId="{1CFA2F0E-1475-42C4-BED7-4409D97A9617}" dt="2024-11-25T08:39:01.368" v="378" actId="478"/>
          <ac:spMkLst>
            <pc:docMk/>
            <pc:sldMk cId="1209814435" sldId="259"/>
            <ac:spMk id="16" creationId="{B980143D-F97A-3C98-0720-D25431D0BBB5}"/>
          </ac:spMkLst>
        </pc:spChg>
        <pc:spChg chg="del mod">
          <ac:chgData name="テレメディカ Fujiki" userId="71a61da2d8b78357" providerId="LiveId" clId="{1CFA2F0E-1475-42C4-BED7-4409D97A9617}" dt="2024-11-25T08:39:01.368" v="378" actId="478"/>
          <ac:spMkLst>
            <pc:docMk/>
            <pc:sldMk cId="1209814435" sldId="259"/>
            <ac:spMk id="17" creationId="{88AF6842-1AEC-310D-5F08-C3B13A2C1FBE}"/>
          </ac:spMkLst>
        </pc:spChg>
        <pc:spChg chg="add mod">
          <ac:chgData name="テレメディカ Fujiki" userId="71a61da2d8b78357" providerId="LiveId" clId="{1CFA2F0E-1475-42C4-BED7-4409D97A9617}" dt="2024-11-25T10:23:16.866" v="2488"/>
          <ac:spMkLst>
            <pc:docMk/>
            <pc:sldMk cId="1209814435" sldId="259"/>
            <ac:spMk id="24" creationId="{71695BDD-CF20-029A-C906-D8384F73850A}"/>
          </ac:spMkLst>
        </pc:spChg>
        <pc:picChg chg="del">
          <ac:chgData name="テレメディカ Fujiki" userId="71a61da2d8b78357" providerId="LiveId" clId="{1CFA2F0E-1475-42C4-BED7-4409D97A9617}" dt="2024-11-25T09:05:20.491" v="782" actId="478"/>
          <ac:picMkLst>
            <pc:docMk/>
            <pc:sldMk cId="1209814435" sldId="259"/>
            <ac:picMk id="4" creationId="{EF8BF91D-EA65-E554-2C83-E43BB7B91AAC}"/>
          </ac:picMkLst>
        </pc:picChg>
        <pc:picChg chg="del">
          <ac:chgData name="テレメディカ Fujiki" userId="71a61da2d8b78357" providerId="LiveId" clId="{1CFA2F0E-1475-42C4-BED7-4409D97A9617}" dt="2024-11-25T09:05:49.501" v="791" actId="478"/>
          <ac:picMkLst>
            <pc:docMk/>
            <pc:sldMk cId="1209814435" sldId="259"/>
            <ac:picMk id="12" creationId="{C69F6272-6DA8-7E0D-505A-43B76D87FDC0}"/>
          </ac:picMkLst>
        </pc:picChg>
        <pc:picChg chg="add del mod">
          <ac:chgData name="テレメディカ Fujiki" userId="71a61da2d8b78357" providerId="LiveId" clId="{1CFA2F0E-1475-42C4-BED7-4409D97A9617}" dt="2024-11-25T09:05:18.873" v="781" actId="21"/>
          <ac:picMkLst>
            <pc:docMk/>
            <pc:sldMk cId="1209814435" sldId="259"/>
            <ac:picMk id="20" creationId="{40E8F83E-AEBA-D5D3-C1C9-CABBB4A81118}"/>
          </ac:picMkLst>
        </pc:picChg>
        <pc:picChg chg="add mod">
          <ac:chgData name="テレメディカ Fujiki" userId="71a61da2d8b78357" providerId="LiveId" clId="{1CFA2F0E-1475-42C4-BED7-4409D97A9617}" dt="2024-11-25T09:05:26.160" v="785" actId="1036"/>
          <ac:picMkLst>
            <pc:docMk/>
            <pc:sldMk cId="1209814435" sldId="259"/>
            <ac:picMk id="21" creationId="{40E8F83E-AEBA-D5D3-C1C9-CABBB4A81118}"/>
          </ac:picMkLst>
        </pc:picChg>
        <pc:picChg chg="add mod ord">
          <ac:chgData name="テレメディカ Fujiki" userId="71a61da2d8b78357" providerId="LiveId" clId="{1CFA2F0E-1475-42C4-BED7-4409D97A9617}" dt="2024-11-25T09:05:59.893" v="802" actId="167"/>
          <ac:picMkLst>
            <pc:docMk/>
            <pc:sldMk cId="1209814435" sldId="259"/>
            <ac:picMk id="23" creationId="{13FBF546-A771-1E3D-C6ED-8EF740704C42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55.842" v="2376" actId="2"/>
        <pc:sldMkLst>
          <pc:docMk/>
          <pc:sldMk cId="481370521" sldId="260"/>
        </pc:sldMkLst>
        <pc:spChg chg="mod">
          <ac:chgData name="テレメディカ Fujiki" userId="71a61da2d8b78357" providerId="LiveId" clId="{1CFA2F0E-1475-42C4-BED7-4409D97A9617}" dt="2024-11-25T08:35:24.449" v="303" actId="14100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CFA2F0E-1475-42C4-BED7-4409D97A9617}" dt="2024-11-25T10:12:55.842" v="2376" actId="2"/>
          <ac:spMkLst>
            <pc:docMk/>
            <pc:sldMk cId="481370521" sldId="260"/>
            <ac:spMk id="3" creationId="{36E77CC8-CCAC-74FB-9E4E-B5225C61AD2F}"/>
          </ac:spMkLst>
        </pc:spChg>
        <pc:spChg chg="del mod">
          <ac:chgData name="テレメディカ Fujiki" userId="71a61da2d8b78357" providerId="LiveId" clId="{1CFA2F0E-1475-42C4-BED7-4409D97A9617}" dt="2024-11-25T08:21:08.411" v="85" actId="478"/>
          <ac:spMkLst>
            <pc:docMk/>
            <pc:sldMk cId="481370521" sldId="260"/>
            <ac:spMk id="4" creationId="{45958965-3F5B-8F06-D56B-141A8CBC125C}"/>
          </ac:spMkLst>
        </pc:spChg>
        <pc:spChg chg="mod">
          <ac:chgData name="テレメディカ Fujiki" userId="71a61da2d8b78357" providerId="LiveId" clId="{1CFA2F0E-1475-42C4-BED7-4409D97A9617}" dt="2024-11-25T08:42:51.767" v="461" actId="1076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1CFA2F0E-1475-42C4-BED7-4409D97A9617}" dt="2024-11-25T08:21:08.674" v="86"/>
          <ac:spMkLst>
            <pc:docMk/>
            <pc:sldMk cId="481370521" sldId="260"/>
            <ac:spMk id="6" creationId="{4DFCC24A-AB1F-0EAB-ACB6-BC7D7605E02A}"/>
          </ac:spMkLst>
        </pc:spChg>
        <pc:spChg chg="del mod">
          <ac:chgData name="テレメディカ Fujiki" userId="71a61da2d8b78357" providerId="LiveId" clId="{1CFA2F0E-1475-42C4-BED7-4409D97A9617}" dt="2024-11-25T08:35:26.249" v="304" actId="478"/>
          <ac:spMkLst>
            <pc:docMk/>
            <pc:sldMk cId="481370521" sldId="260"/>
            <ac:spMk id="7" creationId="{7E4C5D08-C4AA-EB94-8429-9E597676A802}"/>
          </ac:spMkLst>
        </pc:spChg>
        <pc:spChg chg="del mod">
          <ac:chgData name="テレメディカ Fujiki" userId="71a61da2d8b78357" providerId="LiveId" clId="{1CFA2F0E-1475-42C4-BED7-4409D97A9617}" dt="2024-11-25T08:42:39.183" v="459" actId="478"/>
          <ac:spMkLst>
            <pc:docMk/>
            <pc:sldMk cId="481370521" sldId="260"/>
            <ac:spMk id="8" creationId="{7C102957-13F0-A512-9962-48E38F546A04}"/>
          </ac:spMkLst>
        </pc:spChg>
        <pc:spChg chg="del mod">
          <ac:chgData name="テレメディカ Fujiki" userId="71a61da2d8b78357" providerId="LiveId" clId="{1CFA2F0E-1475-42C4-BED7-4409D97A9617}" dt="2024-11-25T08:42:39.183" v="459" actId="478"/>
          <ac:spMkLst>
            <pc:docMk/>
            <pc:sldMk cId="481370521" sldId="260"/>
            <ac:spMk id="9" creationId="{0A083D44-966B-0976-D014-FABB86ACE9BA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3" creationId="{090F6BB6-5A28-8547-FF9A-47555FCE27DE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4" creationId="{6E5EE352-3708-8DB1-E921-677F95C52BA3}"/>
          </ac:spMkLst>
        </pc:spChg>
      </pc:sldChg>
      <pc:sldChg chg="addSp delSp modSp mod">
        <pc:chgData name="テレメディカ Fujiki" userId="71a61da2d8b78357" providerId="LiveId" clId="{1CFA2F0E-1475-42C4-BED7-4409D97A9617}" dt="2024-11-25T08:45:59.994" v="472" actId="1076"/>
        <pc:sldMkLst>
          <pc:docMk/>
          <pc:sldMk cId="3373020154" sldId="261"/>
        </pc:sldMkLst>
        <pc:spChg chg="mod">
          <ac:chgData name="テレメディカ Fujiki" userId="71a61da2d8b78357" providerId="LiveId" clId="{1CFA2F0E-1475-42C4-BED7-4409D97A9617}" dt="2024-11-25T08:13:15.440" v="2" actId="1076"/>
          <ac:spMkLst>
            <pc:docMk/>
            <pc:sldMk cId="3373020154" sldId="261"/>
            <ac:spMk id="3" creationId="{E9363618-065A-695D-E650-648FCC9F5555}"/>
          </ac:spMkLst>
        </pc:spChg>
        <pc:spChg chg="del mod">
          <ac:chgData name="テレメディカ Fujiki" userId="71a61da2d8b78357" providerId="LiveId" clId="{1CFA2F0E-1475-42C4-BED7-4409D97A9617}" dt="2024-11-25T08:37:36.994" v="355" actId="478"/>
          <ac:spMkLst>
            <pc:docMk/>
            <pc:sldMk cId="3373020154" sldId="261"/>
            <ac:spMk id="5" creationId="{23E3EB71-F363-8F61-8544-5F53C238C781}"/>
          </ac:spMkLst>
        </pc:spChg>
        <pc:spChg chg="del mod">
          <ac:chgData name="テレメディカ Fujiki" userId="71a61da2d8b78357" providerId="LiveId" clId="{1CFA2F0E-1475-42C4-BED7-4409D97A9617}" dt="2024-11-25T08:37:36.994" v="355" actId="478"/>
          <ac:spMkLst>
            <pc:docMk/>
            <pc:sldMk cId="3373020154" sldId="261"/>
            <ac:spMk id="6" creationId="{43AA7D15-6B11-0E64-F543-50F43165E94F}"/>
          </ac:spMkLst>
        </pc:spChg>
        <pc:spChg chg="add mod">
          <ac:chgData name="テレメディカ Fujiki" userId="71a61da2d8b78357" providerId="LiveId" clId="{1CFA2F0E-1475-42C4-BED7-4409D97A9617}" dt="2024-11-25T08:20:51.776" v="81"/>
          <ac:spMkLst>
            <pc:docMk/>
            <pc:sldMk cId="3373020154" sldId="261"/>
            <ac:spMk id="7" creationId="{917EF9FF-EA5A-A260-DFA5-5A65B1EBACB7}"/>
          </ac:spMkLst>
        </pc:spChg>
        <pc:spChg chg="del mod">
          <ac:chgData name="テレメディカ Fujiki" userId="71a61da2d8b78357" providerId="LiveId" clId="{1CFA2F0E-1475-42C4-BED7-4409D97A9617}" dt="2024-11-25T08:20:51.465" v="80" actId="478"/>
          <ac:spMkLst>
            <pc:docMk/>
            <pc:sldMk cId="3373020154" sldId="261"/>
            <ac:spMk id="8" creationId="{61CB2AAB-BB6A-F846-3950-D4718444F25B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1CFA2F0E-1475-42C4-BED7-4409D97A9617}" dt="2024-11-25T08:26:50.485" v="193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1CFA2F0E-1475-42C4-BED7-4409D97A9617}" dt="2024-11-25T08:27:23.551" v="204" actId="20577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1CFA2F0E-1475-42C4-BED7-4409D97A9617}" dt="2024-11-25T08:28:00.409" v="223" actId="20577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1CFA2F0E-1475-42C4-BED7-4409D97A9617}" dt="2024-11-25T08:15:53.586" v="5" actId="1076"/>
          <ac:spMkLst>
            <pc:docMk/>
            <pc:sldMk cId="3373020154" sldId="261"/>
            <ac:spMk id="19" creationId="{853C6648-1246-2A12-52FA-079147ED9DDB}"/>
          </ac:spMkLst>
        </pc:spChg>
        <pc:spChg chg="add del mod">
          <ac:chgData name="テレメディカ Fujiki" userId="71a61da2d8b78357" providerId="LiveId" clId="{1CFA2F0E-1475-42C4-BED7-4409D97A9617}" dt="2024-11-25T08:42:16.818" v="454" actId="478"/>
          <ac:spMkLst>
            <pc:docMk/>
            <pc:sldMk cId="3373020154" sldId="261"/>
            <ac:spMk id="20" creationId="{76730216-52F4-62B3-9D9F-BD58595FE176}"/>
          </ac:spMkLst>
        </pc:spChg>
        <pc:spChg chg="add del mod">
          <ac:chgData name="テレメディカ Fujiki" userId="71a61da2d8b78357" providerId="LiveId" clId="{1CFA2F0E-1475-42C4-BED7-4409D97A9617}" dt="2024-11-25T08:42:16.818" v="454" actId="478"/>
          <ac:spMkLst>
            <pc:docMk/>
            <pc:sldMk cId="3373020154" sldId="261"/>
            <ac:spMk id="21" creationId="{4D1F932B-08F0-9CB4-F32C-9E0AF3D43FD9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2" creationId="{85BAD660-BB55-B3DD-A301-2B97494B54EA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3" creationId="{1169BACF-F1FD-3F2E-060B-70145ED10D34}"/>
          </ac:spMkLst>
        </pc:spChg>
        <pc:picChg chg="del">
          <ac:chgData name="テレメディカ Fujiki" userId="71a61da2d8b78357" providerId="LiveId" clId="{1CFA2F0E-1475-42C4-BED7-4409D97A9617}" dt="2024-11-25T08:45:55.119" v="469" actId="478"/>
          <ac:picMkLst>
            <pc:docMk/>
            <pc:sldMk cId="3373020154" sldId="261"/>
            <ac:picMk id="4" creationId="{BE14B218-04AA-C803-2F8D-46D86EF32AE8}"/>
          </ac:picMkLst>
        </pc:picChg>
        <pc:picChg chg="add mod">
          <ac:chgData name="テレメディカ Fujiki" userId="71a61da2d8b78357" providerId="LiveId" clId="{1CFA2F0E-1475-42C4-BED7-4409D97A9617}" dt="2024-11-25T08:45:59.994" v="472" actId="1076"/>
          <ac:picMkLst>
            <pc:docMk/>
            <pc:sldMk cId="3373020154" sldId="261"/>
            <ac:picMk id="25" creationId="{D6F26C57-36F9-ABBF-38C4-A8888A5A8609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50.515" v="3482" actId="1035"/>
        <pc:sldMkLst>
          <pc:docMk/>
          <pc:sldMk cId="23454207" sldId="262"/>
        </pc:sldMkLst>
        <pc:spChg chg="add mod">
          <ac:chgData name="テレメディカ Fujiki" userId="71a61da2d8b78357" providerId="LiveId" clId="{1CFA2F0E-1475-42C4-BED7-4409D97A9617}" dt="2024-11-25T08:24:44.582" v="181"/>
          <ac:spMkLst>
            <pc:docMk/>
            <pc:sldMk cId="23454207" sldId="262"/>
            <ac:spMk id="2" creationId="{1250C8AB-4177-9593-FDC0-C34030455B67}"/>
          </ac:spMkLst>
        </pc:spChg>
        <pc:spChg chg="del mod">
          <ac:chgData name="テレメディカ Fujiki" userId="71a61da2d8b78357" providerId="LiveId" clId="{1CFA2F0E-1475-42C4-BED7-4409D97A9617}" dt="2024-11-25T08:21:28.135" v="91" actId="478"/>
          <ac:spMkLst>
            <pc:docMk/>
            <pc:sldMk cId="23454207" sldId="262"/>
            <ac:spMk id="4" creationId="{38C2CE09-3F2C-86BC-A564-5C69D805A94F}"/>
          </ac:spMkLst>
        </pc:spChg>
        <pc:spChg chg="del mod">
          <ac:chgData name="テレメディカ Fujiki" userId="71a61da2d8b78357" providerId="LiveId" clId="{1CFA2F0E-1475-42C4-BED7-4409D97A9617}" dt="2024-11-25T08:37:57.736" v="361" actId="478"/>
          <ac:spMkLst>
            <pc:docMk/>
            <pc:sldMk cId="23454207" sldId="262"/>
            <ac:spMk id="5" creationId="{D058E8A3-4D3C-F2F3-092B-1CB1754D1418}"/>
          </ac:spMkLst>
        </pc:spChg>
        <pc:spChg chg="del mod">
          <ac:chgData name="テレメディカ Fujiki" userId="71a61da2d8b78357" providerId="LiveId" clId="{1CFA2F0E-1475-42C4-BED7-4409D97A9617}" dt="2024-11-25T08:37:57.736" v="361" actId="478"/>
          <ac:spMkLst>
            <pc:docMk/>
            <pc:sldMk cId="23454207" sldId="262"/>
            <ac:spMk id="6" creationId="{44DD8AE3-6545-FA08-3932-BCD6EBD08DD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454207" sldId="262"/>
            <ac:spMk id="11" creationId="{200950E7-1239-4250-A38F-3C38C17B6BCA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2" creationId="{83C8B967-C2FE-9B89-87CD-67ACA99534CE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3" creationId="{8E2D148C-34CC-9CA8-B17A-A53D4DC6C5C5}"/>
          </ac:spMkLst>
        </pc:spChg>
        <pc:spChg chg="del">
          <ac:chgData name="テレメディカ Fujiki" userId="71a61da2d8b78357" providerId="LiveId" clId="{1CFA2F0E-1475-42C4-BED7-4409D97A9617}" dt="2024-11-25T08:29:02.858" v="261" actId="478"/>
          <ac:spMkLst>
            <pc:docMk/>
            <pc:sldMk cId="23454207" sldId="262"/>
            <ac:spMk id="17" creationId="{C46A80B9-58DB-ADAC-47D9-20C44D4EA76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454207" sldId="262"/>
            <ac:spMk id="23" creationId="{262F2510-C48F-B968-FDD6-AE4E6B998693}"/>
          </ac:spMkLst>
        </pc:spChg>
        <pc:spChg chg="mod">
          <ac:chgData name="テレメディカ Fujiki" userId="71a61da2d8b78357" providerId="LiveId" clId="{1CFA2F0E-1475-42C4-BED7-4409D97A9617}" dt="2024-11-26T03:07:50.515" v="3482" actId="1035"/>
          <ac:spMkLst>
            <pc:docMk/>
            <pc:sldMk cId="23454207" sldId="262"/>
            <ac:spMk id="30" creationId="{117A6CD3-CEF1-21A0-9732-84C742469637}"/>
          </ac:spMkLst>
        </pc:spChg>
        <pc:picChg chg="add mod">
          <ac:chgData name="テレメディカ Fujiki" userId="71a61da2d8b78357" providerId="LiveId" clId="{1CFA2F0E-1475-42C4-BED7-4409D97A9617}" dt="2024-11-26T03:07:29.320" v="3467" actId="1037"/>
          <ac:picMkLst>
            <pc:docMk/>
            <pc:sldMk cId="23454207" sldId="262"/>
            <ac:picMk id="5" creationId="{64E3416B-485C-BBC1-70D1-DA51EB93DCE4}"/>
          </ac:picMkLst>
        </pc:picChg>
        <pc:picChg chg="del">
          <ac:chgData name="テレメディカ Fujiki" userId="71a61da2d8b78357" providerId="LiveId" clId="{1CFA2F0E-1475-42C4-BED7-4409D97A9617}" dt="2024-11-25T08:58:02.945" v="555" actId="478"/>
          <ac:picMkLst>
            <pc:docMk/>
            <pc:sldMk cId="23454207" sldId="262"/>
            <ac:picMk id="7" creationId="{E106EEAC-8426-1475-9A80-DA662DF7B1C1}"/>
          </ac:picMkLst>
        </pc:picChg>
        <pc:picChg chg="add del mod">
          <ac:chgData name="テレメディカ Fujiki" userId="71a61da2d8b78357" providerId="LiveId" clId="{1CFA2F0E-1475-42C4-BED7-4409D97A9617}" dt="2024-11-25T08:58:01.169" v="554" actId="21"/>
          <ac:picMkLst>
            <pc:docMk/>
            <pc:sldMk cId="23454207" sldId="262"/>
            <ac:picMk id="15" creationId="{AEC51DA5-7879-A2A0-16AC-C9997C4A103A}"/>
          </ac:picMkLst>
        </pc:picChg>
        <pc:picChg chg="add mod">
          <ac:chgData name="テレメディカ Fujiki" userId="71a61da2d8b78357" providerId="LiveId" clId="{1CFA2F0E-1475-42C4-BED7-4409D97A9617}" dt="2024-11-25T09:03:40.950" v="740" actId="1038"/>
          <ac:picMkLst>
            <pc:docMk/>
            <pc:sldMk cId="23454207" sldId="262"/>
            <ac:picMk id="16" creationId="{AEC51DA5-7879-A2A0-16AC-C9997C4A103A}"/>
          </ac:picMkLst>
        </pc:picChg>
        <pc:picChg chg="add mod">
          <ac:chgData name="テレメディカ Fujiki" userId="71a61da2d8b78357" providerId="LiveId" clId="{1CFA2F0E-1475-42C4-BED7-4409D97A9617}" dt="2024-11-25T09:03:35.871" v="726"/>
          <ac:picMkLst>
            <pc:docMk/>
            <pc:sldMk cId="23454207" sldId="262"/>
            <ac:picMk id="18" creationId="{EEBE00E8-7643-FBDC-4DAF-A58B474CDD99}"/>
          </ac:picMkLst>
        </pc:picChg>
        <pc:picChg chg="del">
          <ac:chgData name="テレメディカ Fujiki" userId="71a61da2d8b78357" providerId="LiveId" clId="{1CFA2F0E-1475-42C4-BED7-4409D97A9617}" dt="2024-11-26T03:00:32.527" v="3341" actId="478"/>
          <ac:picMkLst>
            <pc:docMk/>
            <pc:sldMk cId="23454207" sldId="262"/>
            <ac:picMk id="21" creationId="{DDE26DAE-86A5-CB61-46DB-AE2C3546FD3A}"/>
          </ac:picMkLst>
        </pc:picChg>
        <pc:picChg chg="del">
          <ac:chgData name="テレメディカ Fujiki" userId="71a61da2d8b78357" providerId="LiveId" clId="{1CFA2F0E-1475-42C4-BED7-4409D97A9617}" dt="2024-11-25T09:03:35.672" v="725" actId="478"/>
          <ac:picMkLst>
            <pc:docMk/>
            <pc:sldMk cId="23454207" sldId="262"/>
            <ac:picMk id="22" creationId="{539BFD94-2274-4DBF-1BF8-8EDA4CEB8CF1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37.834" v="3536" actId="1035"/>
        <pc:sldMkLst>
          <pc:docMk/>
          <pc:sldMk cId="2068579243" sldId="263"/>
        </pc:sldMkLst>
        <pc:spChg chg="add mod">
          <ac:chgData name="テレメディカ Fujiki" userId="71a61da2d8b78357" providerId="LiveId" clId="{1CFA2F0E-1475-42C4-BED7-4409D97A9617}" dt="2024-11-25T08:24:46.754" v="183"/>
          <ac:spMkLst>
            <pc:docMk/>
            <pc:sldMk cId="2068579243" sldId="263"/>
            <ac:spMk id="2" creationId="{00F7955B-A480-5CBC-24BD-656539AEA354}"/>
          </ac:spMkLst>
        </pc:spChg>
        <pc:spChg chg="del mod">
          <ac:chgData name="テレメディカ Fujiki" userId="71a61da2d8b78357" providerId="LiveId" clId="{1CFA2F0E-1475-42C4-BED7-4409D97A9617}" dt="2024-11-25T08:21:23.193" v="89" actId="478"/>
          <ac:spMkLst>
            <pc:docMk/>
            <pc:sldMk cId="2068579243" sldId="263"/>
            <ac:spMk id="3" creationId="{3AA9CD4B-67D0-2798-32B4-EDBC2C3A8A31}"/>
          </ac:spMkLst>
        </pc:spChg>
        <pc:spChg chg="del mod">
          <ac:chgData name="テレメディカ Fujiki" userId="71a61da2d8b78357" providerId="LiveId" clId="{1CFA2F0E-1475-42C4-BED7-4409D97A9617}" dt="2024-11-25T08:37:50.265" v="359" actId="478"/>
          <ac:spMkLst>
            <pc:docMk/>
            <pc:sldMk cId="2068579243" sldId="263"/>
            <ac:spMk id="5" creationId="{652A44A5-165D-81B0-BBF3-6D4B74166FFC}"/>
          </ac:spMkLst>
        </pc:spChg>
        <pc:spChg chg="del mod">
          <ac:chgData name="テレメディカ Fujiki" userId="71a61da2d8b78357" providerId="LiveId" clId="{1CFA2F0E-1475-42C4-BED7-4409D97A9617}" dt="2024-11-25T08:37:50.265" v="359" actId="478"/>
          <ac:spMkLst>
            <pc:docMk/>
            <pc:sldMk cId="2068579243" sldId="263"/>
            <ac:spMk id="6" creationId="{CB768F10-2E7F-7D39-433E-151554673CD6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068579243" sldId="263"/>
            <ac:spMk id="11" creationId="{E3B97D74-920B-6B74-50C6-98B3E67160AA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2" creationId="{76E3A0D6-3F23-26F1-21B7-2A0BC61A5374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3" creationId="{3A177E59-1F7C-275B-8555-7D7E7F0211B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068579243" sldId="263"/>
            <ac:spMk id="18" creationId="{16948FB0-9B64-1DA0-72A1-194AA3593041}"/>
          </ac:spMkLst>
        </pc:spChg>
        <pc:spChg chg="mod">
          <ac:chgData name="テレメディカ Fujiki" userId="71a61da2d8b78357" providerId="LiveId" clId="{1CFA2F0E-1475-42C4-BED7-4409D97A9617}" dt="2024-11-26T03:08:30.431" v="3524" actId="1035"/>
          <ac:spMkLst>
            <pc:docMk/>
            <pc:sldMk cId="2068579243" sldId="263"/>
            <ac:spMk id="30" creationId="{AD540C60-355C-B53A-36A2-2FB13D428CDE}"/>
          </ac:spMkLst>
        </pc:spChg>
        <pc:picChg chg="add mod">
          <ac:chgData name="テレメディカ Fujiki" userId="71a61da2d8b78357" providerId="LiveId" clId="{1CFA2F0E-1475-42C4-BED7-4409D97A9617}" dt="2024-11-26T03:08:37.834" v="3536" actId="1035"/>
          <ac:picMkLst>
            <pc:docMk/>
            <pc:sldMk cId="2068579243" sldId="263"/>
            <ac:picMk id="5" creationId="{E18CD6A8-5378-F980-B66A-1BAD866332E7}"/>
          </ac:picMkLst>
        </pc:picChg>
        <pc:picChg chg="del">
          <ac:chgData name="テレメディカ Fujiki" userId="71a61da2d8b78357" providerId="LiveId" clId="{1CFA2F0E-1475-42C4-BED7-4409D97A9617}" dt="2024-11-25T08:56:31.838" v="527" actId="478"/>
          <ac:picMkLst>
            <pc:docMk/>
            <pc:sldMk cId="2068579243" sldId="263"/>
            <ac:picMk id="7" creationId="{9ACD6C35-AB56-A598-E62B-9FEC4E415AE8}"/>
          </ac:picMkLst>
        </pc:picChg>
        <pc:picChg chg="add del mod">
          <ac:chgData name="テレメディカ Fujiki" userId="71a61da2d8b78357" providerId="LiveId" clId="{1CFA2F0E-1475-42C4-BED7-4409D97A9617}" dt="2024-11-25T08:56:29.928" v="526" actId="21"/>
          <ac:picMkLst>
            <pc:docMk/>
            <pc:sldMk cId="2068579243" sldId="263"/>
            <ac:picMk id="15" creationId="{C21E2286-A2D4-AE2E-59B3-DEED4A07E9AA}"/>
          </ac:picMkLst>
        </pc:picChg>
        <pc:picChg chg="del">
          <ac:chgData name="テレメディカ Fujiki" userId="71a61da2d8b78357" providerId="LiveId" clId="{1CFA2F0E-1475-42C4-BED7-4409D97A9617}" dt="2024-11-26T02:58:17.679" v="3326" actId="478"/>
          <ac:picMkLst>
            <pc:docMk/>
            <pc:sldMk cId="2068579243" sldId="263"/>
            <ac:picMk id="16" creationId="{BB01D3A9-543F-3D7A-F4D8-ABFE6DCCAB21}"/>
          </ac:picMkLst>
        </pc:picChg>
        <pc:picChg chg="del">
          <ac:chgData name="テレメディカ Fujiki" userId="71a61da2d8b78357" providerId="LiveId" clId="{1CFA2F0E-1475-42C4-BED7-4409D97A9617}" dt="2024-11-25T09:03:59.332" v="773" actId="478"/>
          <ac:picMkLst>
            <pc:docMk/>
            <pc:sldMk cId="2068579243" sldId="263"/>
            <ac:picMk id="17" creationId="{7824D7FF-8369-7A1E-F03C-3D766E04814A}"/>
          </ac:picMkLst>
        </pc:picChg>
        <pc:picChg chg="add mod">
          <ac:chgData name="テレメディカ Fujiki" userId="71a61da2d8b78357" providerId="LiveId" clId="{1CFA2F0E-1475-42C4-BED7-4409D97A9617}" dt="2024-11-25T09:03:56.969" v="772" actId="1038"/>
          <ac:picMkLst>
            <pc:docMk/>
            <pc:sldMk cId="2068579243" sldId="263"/>
            <ac:picMk id="19" creationId="{C21E2286-A2D4-AE2E-59B3-DEED4A07E9AA}"/>
          </ac:picMkLst>
        </pc:picChg>
        <pc:picChg chg="add mod">
          <ac:chgData name="テレメディカ Fujiki" userId="71a61da2d8b78357" providerId="LiveId" clId="{1CFA2F0E-1475-42C4-BED7-4409D97A9617}" dt="2024-11-25T09:03:59.563" v="774"/>
          <ac:picMkLst>
            <pc:docMk/>
            <pc:sldMk cId="2068579243" sldId="263"/>
            <ac:picMk id="20" creationId="{F878F962-03E0-2D6F-C234-80E8D72A1B17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09.654" v="3438" actId="1038"/>
        <pc:sldMkLst>
          <pc:docMk/>
          <pc:sldMk cId="2862671114" sldId="264"/>
        </pc:sldMkLst>
        <pc:spChg chg="add mod">
          <ac:chgData name="テレメディカ Fujiki" userId="71a61da2d8b78357" providerId="LiveId" clId="{1CFA2F0E-1475-42C4-BED7-4409D97A9617}" dt="2024-11-25T08:24:43.129" v="180"/>
          <ac:spMkLst>
            <pc:docMk/>
            <pc:sldMk cId="2862671114" sldId="264"/>
            <ac:spMk id="2" creationId="{0363344C-5791-667E-714A-A50FAED712B8}"/>
          </ac:spMkLst>
        </pc:spChg>
        <pc:spChg chg="del mod">
          <ac:chgData name="テレメディカ Fujiki" userId="71a61da2d8b78357" providerId="LiveId" clId="{1CFA2F0E-1475-42C4-BED7-4409D97A9617}" dt="2024-11-25T08:21:29.898" v="92" actId="478"/>
          <ac:spMkLst>
            <pc:docMk/>
            <pc:sldMk cId="2862671114" sldId="264"/>
            <ac:spMk id="3" creationId="{E9896B86-CED2-96D7-C948-FC2FC29A5C82}"/>
          </ac:spMkLst>
        </pc:spChg>
        <pc:spChg chg="del mod">
          <ac:chgData name="テレメディカ Fujiki" userId="71a61da2d8b78357" providerId="LiveId" clId="{1CFA2F0E-1475-42C4-BED7-4409D97A9617}" dt="2024-11-25T08:38:00.525" v="362" actId="478"/>
          <ac:spMkLst>
            <pc:docMk/>
            <pc:sldMk cId="2862671114" sldId="264"/>
            <ac:spMk id="5" creationId="{86212E8E-88DA-8123-C9C3-A4656C658EC4}"/>
          </ac:spMkLst>
        </pc:spChg>
        <pc:spChg chg="del mod">
          <ac:chgData name="テレメディカ Fujiki" userId="71a61da2d8b78357" providerId="LiveId" clId="{1CFA2F0E-1475-42C4-BED7-4409D97A9617}" dt="2024-11-25T08:38:00.525" v="362" actId="478"/>
          <ac:spMkLst>
            <pc:docMk/>
            <pc:sldMk cId="2862671114" sldId="264"/>
            <ac:spMk id="6" creationId="{B24A80F4-ABD9-946F-6216-CEB29774F5AC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62671114" sldId="264"/>
            <ac:spMk id="11" creationId="{B1CD8E04-1835-81B6-B7B4-80A9962D24FB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2" creationId="{B3DB73FE-5F3C-E173-1D8A-F8E151D593ED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3" creationId="{C094FBDC-D64D-1C6A-DC3F-E6F3A90B016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62671114" sldId="264"/>
            <ac:spMk id="22" creationId="{EC4F649F-8527-FE89-3E2D-FE1A8B01B75C}"/>
          </ac:spMkLst>
        </pc:spChg>
        <pc:spChg chg="mod">
          <ac:chgData name="テレメディカ Fujiki" userId="71a61da2d8b78357" providerId="LiveId" clId="{1CFA2F0E-1475-42C4-BED7-4409D97A9617}" dt="2024-11-26T03:07:09.654" v="3438" actId="1038"/>
          <ac:spMkLst>
            <pc:docMk/>
            <pc:sldMk cId="2862671114" sldId="264"/>
            <ac:spMk id="30" creationId="{1B40D947-7D6E-5C8F-82D7-A6B8EE812338}"/>
          </ac:spMkLst>
        </pc:spChg>
        <pc:picChg chg="add mod">
          <ac:chgData name="テレメディカ Fujiki" userId="71a61da2d8b78357" providerId="LiveId" clId="{1CFA2F0E-1475-42C4-BED7-4409D97A9617}" dt="2024-11-26T03:07:02.789" v="3432" actId="1076"/>
          <ac:picMkLst>
            <pc:docMk/>
            <pc:sldMk cId="2862671114" sldId="264"/>
            <ac:picMk id="5" creationId="{E235BEF9-39E4-3590-509E-E6630F53472A}"/>
          </ac:picMkLst>
        </pc:picChg>
        <pc:picChg chg="add mod">
          <ac:chgData name="テレメディカ Fujiki" userId="71a61da2d8b78357" providerId="LiveId" clId="{1CFA2F0E-1475-42C4-BED7-4409D97A9617}" dt="2024-11-25T09:03:25.404" v="722" actId="1038"/>
          <ac:picMkLst>
            <pc:docMk/>
            <pc:sldMk cId="2862671114" sldId="264"/>
            <ac:picMk id="15" creationId="{2E5A33BD-9D22-D449-3CE2-96C2342F1700}"/>
          </ac:picMkLst>
        </pc:picChg>
        <pc:picChg chg="del">
          <ac:chgData name="テレメディカ Fujiki" userId="71a61da2d8b78357" providerId="LiveId" clId="{1CFA2F0E-1475-42C4-BED7-4409D97A9617}" dt="2024-11-26T03:02:07.187" v="3347" actId="478"/>
          <ac:picMkLst>
            <pc:docMk/>
            <pc:sldMk cId="2862671114" sldId="264"/>
            <ac:picMk id="16" creationId="{1506582A-7FB4-2D06-11A5-4E51462DDBC6}"/>
          </ac:picMkLst>
        </pc:picChg>
        <pc:picChg chg="add mod">
          <ac:chgData name="テレメディカ Fujiki" userId="71a61da2d8b78357" providerId="LiveId" clId="{1CFA2F0E-1475-42C4-BED7-4409D97A9617}" dt="2024-11-25T09:03:28.646" v="724"/>
          <ac:picMkLst>
            <pc:docMk/>
            <pc:sldMk cId="2862671114" sldId="264"/>
            <ac:picMk id="17" creationId="{1313C93A-7736-5226-6E9A-DF7749E9F17A}"/>
          </ac:picMkLst>
        </pc:picChg>
        <pc:picChg chg="del">
          <ac:chgData name="テレメディカ Fujiki" userId="71a61da2d8b78357" providerId="LiveId" clId="{1CFA2F0E-1475-42C4-BED7-4409D97A9617}" dt="2024-11-25T08:58:27.389" v="565" actId="478"/>
          <ac:picMkLst>
            <pc:docMk/>
            <pc:sldMk cId="2862671114" sldId="264"/>
            <ac:picMk id="20" creationId="{854F1E09-B9D4-1A37-81B5-8BD360FD8B78}"/>
          </ac:picMkLst>
        </pc:picChg>
        <pc:picChg chg="del">
          <ac:chgData name="テレメディカ Fujiki" userId="71a61da2d8b78357" providerId="LiveId" clId="{1CFA2F0E-1475-42C4-BED7-4409D97A9617}" dt="2024-11-25T09:03:28.046" v="723" actId="478"/>
          <ac:picMkLst>
            <pc:docMk/>
            <pc:sldMk cId="2862671114" sldId="264"/>
            <ac:picMk id="21" creationId="{31CD38F0-2765-BE05-C60C-33D6BB02B9EA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37.727" v="3418" actId="1038"/>
        <pc:sldMkLst>
          <pc:docMk/>
          <pc:sldMk cId="1366082314" sldId="265"/>
        </pc:sldMkLst>
        <pc:spChg chg="add mod">
          <ac:chgData name="テレメディカ Fujiki" userId="71a61da2d8b78357" providerId="LiveId" clId="{1CFA2F0E-1475-42C4-BED7-4409D97A9617}" dt="2024-11-25T08:24:42.050" v="179"/>
          <ac:spMkLst>
            <pc:docMk/>
            <pc:sldMk cId="1366082314" sldId="265"/>
            <ac:spMk id="2" creationId="{2FF40C6C-D7C0-B325-96C4-EB519D547AD0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4" creationId="{04307578-7839-BBDF-030A-D2807528FABF}"/>
          </ac:spMkLst>
        </pc:spChg>
        <pc:spChg chg="del mod">
          <ac:chgData name="テレメディカ Fujiki" userId="71a61da2d8b78357" providerId="LiveId" clId="{1CFA2F0E-1475-42C4-BED7-4409D97A9617}" dt="2024-11-25T08:38:03.608" v="363" actId="478"/>
          <ac:spMkLst>
            <pc:docMk/>
            <pc:sldMk cId="1366082314" sldId="265"/>
            <ac:spMk id="5" creationId="{E73265F6-6414-C81E-7BC0-F19F8CE63C4D}"/>
          </ac:spMkLst>
        </pc:spChg>
        <pc:spChg chg="del mod">
          <ac:chgData name="テレメディカ Fujiki" userId="71a61da2d8b78357" providerId="LiveId" clId="{1CFA2F0E-1475-42C4-BED7-4409D97A9617}" dt="2024-11-25T08:38:03.608" v="363" actId="478"/>
          <ac:spMkLst>
            <pc:docMk/>
            <pc:sldMk cId="1366082314" sldId="265"/>
            <ac:spMk id="6" creationId="{59687012-F4BA-4C5C-8209-9B7A5205E2B5}"/>
          </ac:spMkLst>
        </pc:spChg>
        <pc:spChg chg="del mod">
          <ac:chgData name="テレメディカ Fujiki" userId="71a61da2d8b78357" providerId="LiveId" clId="{1CFA2F0E-1475-42C4-BED7-4409D97A9617}" dt="2024-11-25T08:21:32.440" v="93" actId="478"/>
          <ac:spMkLst>
            <pc:docMk/>
            <pc:sldMk cId="1366082314" sldId="265"/>
            <ac:spMk id="8" creationId="{9459D437-738D-6A71-3830-202028B4D5D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366082314" sldId="265"/>
            <ac:spMk id="11" creationId="{4DF1D35A-F7AB-DA6B-A774-57EC76BE389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366082314" sldId="265"/>
            <ac:spMk id="14" creationId="{DB0E7956-19AF-B4DE-B4D7-4B717845A7FD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16" creationId="{B957FD6B-DA4E-2C49-3C43-EE5529B8DCCA}"/>
          </ac:spMkLst>
        </pc:spChg>
        <pc:spChg chg="mod">
          <ac:chgData name="テレメディカ Fujiki" userId="71a61da2d8b78357" providerId="LiveId" clId="{1CFA2F0E-1475-42C4-BED7-4409D97A9617}" dt="2024-11-26T03:06:37.727" v="3418" actId="1038"/>
          <ac:spMkLst>
            <pc:docMk/>
            <pc:sldMk cId="1366082314" sldId="265"/>
            <ac:spMk id="30" creationId="{40BAD13B-105B-9766-AC0B-8B8D70D5B520}"/>
          </ac:spMkLst>
        </pc:spChg>
        <pc:picChg chg="del">
          <ac:chgData name="テレメディカ Fujiki" userId="71a61da2d8b78357" providerId="LiveId" clId="{1CFA2F0E-1475-42C4-BED7-4409D97A9617}" dt="2024-11-26T03:02:57.702" v="3353" actId="478"/>
          <ac:picMkLst>
            <pc:docMk/>
            <pc:sldMk cId="1366082314" sldId="265"/>
            <ac:picMk id="3" creationId="{DE41746D-3DE1-B18D-384A-BBAB74C2BBAD}"/>
          </ac:picMkLst>
        </pc:picChg>
        <pc:picChg chg="add mod">
          <ac:chgData name="テレメディカ Fujiki" userId="71a61da2d8b78357" providerId="LiveId" clId="{1CFA2F0E-1475-42C4-BED7-4409D97A9617}" dt="2024-11-26T03:06:30.188" v="3411" actId="1037"/>
          <ac:picMkLst>
            <pc:docMk/>
            <pc:sldMk cId="1366082314" sldId="265"/>
            <ac:picMk id="6" creationId="{CD47C603-4E8E-93EA-4936-3E39594DA9F9}"/>
          </ac:picMkLst>
        </pc:picChg>
        <pc:picChg chg="del">
          <ac:chgData name="テレメディカ Fujiki" userId="71a61da2d8b78357" providerId="LiveId" clId="{1CFA2F0E-1475-42C4-BED7-4409D97A9617}" dt="2024-11-25T08:58:55.402" v="586" actId="478"/>
          <ac:picMkLst>
            <pc:docMk/>
            <pc:sldMk cId="1366082314" sldId="265"/>
            <ac:picMk id="7" creationId="{EF85744F-5922-7AFD-8A8B-8DEC56060212}"/>
          </ac:picMkLst>
        </pc:picChg>
        <pc:picChg chg="del">
          <ac:chgData name="テレメディカ Fujiki" userId="71a61da2d8b78357" providerId="LiveId" clId="{1CFA2F0E-1475-42C4-BED7-4409D97A9617}" dt="2024-11-25T09:03:01.246" v="685" actId="478"/>
          <ac:picMkLst>
            <pc:docMk/>
            <pc:sldMk cId="1366082314" sldId="265"/>
            <ac:picMk id="13" creationId="{70B6356F-5E17-C666-1978-4D2B19A572CF}"/>
          </ac:picMkLst>
        </pc:picChg>
        <pc:picChg chg="add mod">
          <ac:chgData name="テレメディカ Fujiki" userId="71a61da2d8b78357" providerId="LiveId" clId="{1CFA2F0E-1475-42C4-BED7-4409D97A9617}" dt="2024-11-25T09:03:12.395" v="706" actId="1038"/>
          <ac:picMkLst>
            <pc:docMk/>
            <pc:sldMk cId="1366082314" sldId="265"/>
            <ac:picMk id="18" creationId="{FCC5262C-7DE8-F308-7363-CAA02E8F426B}"/>
          </ac:picMkLst>
        </pc:picChg>
        <pc:picChg chg="add mod">
          <ac:chgData name="テレメディカ Fujiki" userId="71a61da2d8b78357" providerId="LiveId" clId="{1CFA2F0E-1475-42C4-BED7-4409D97A9617}" dt="2024-11-25T09:03:01.488" v="686"/>
          <ac:picMkLst>
            <pc:docMk/>
            <pc:sldMk cId="1366082314" sldId="265"/>
            <ac:picMk id="19" creationId="{7F3D67B9-985C-A95C-F0D2-755E14AD7CC2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55.954" v="3431" actId="1038"/>
        <pc:sldMkLst>
          <pc:docMk/>
          <pc:sldMk cId="288312325" sldId="266"/>
        </pc:sldMkLst>
        <pc:spChg chg="add mod">
          <ac:chgData name="テレメディカ Fujiki" userId="71a61da2d8b78357" providerId="LiveId" clId="{1CFA2F0E-1475-42C4-BED7-4409D97A9617}" dt="2024-11-25T08:24:40.405" v="178"/>
          <ac:spMkLst>
            <pc:docMk/>
            <pc:sldMk cId="288312325" sldId="266"/>
            <ac:spMk id="3" creationId="{271A5D0B-B1B8-5E0C-3AE7-1A9E54165FFF}"/>
          </ac:spMkLst>
        </pc:spChg>
        <pc:spChg chg="del mod">
          <ac:chgData name="テレメディカ Fujiki" userId="71a61da2d8b78357" providerId="LiveId" clId="{1CFA2F0E-1475-42C4-BED7-4409D97A9617}" dt="2024-11-25T08:21:33.939" v="94" actId="478"/>
          <ac:spMkLst>
            <pc:docMk/>
            <pc:sldMk cId="288312325" sldId="266"/>
            <ac:spMk id="4" creationId="{6469A603-30CB-E88E-8E13-557A43E5843D}"/>
          </ac:spMkLst>
        </pc:spChg>
        <pc:spChg chg="del mod">
          <ac:chgData name="テレメディカ Fujiki" userId="71a61da2d8b78357" providerId="LiveId" clId="{1CFA2F0E-1475-42C4-BED7-4409D97A9617}" dt="2024-11-25T08:38:08.694" v="364" actId="478"/>
          <ac:spMkLst>
            <pc:docMk/>
            <pc:sldMk cId="288312325" sldId="266"/>
            <ac:spMk id="5" creationId="{86159D88-2681-4DF7-8FF7-5018787E578E}"/>
          </ac:spMkLst>
        </pc:spChg>
        <pc:spChg chg="del mod">
          <ac:chgData name="テレメディカ Fujiki" userId="71a61da2d8b78357" providerId="LiveId" clId="{1CFA2F0E-1475-42C4-BED7-4409D97A9617}" dt="2024-11-25T08:38:08.694" v="364" actId="478"/>
          <ac:spMkLst>
            <pc:docMk/>
            <pc:sldMk cId="288312325" sldId="266"/>
            <ac:spMk id="6" creationId="{27467685-BE95-F13E-19C6-48B9A8214EBA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8312325" sldId="266"/>
            <ac:spMk id="11" creationId="{956EC285-6909-5D50-4E75-292EE2214467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2" creationId="{8AA7CB9C-AD5B-4B54-280E-E2B8DD40938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8312325" sldId="266"/>
            <ac:spMk id="15" creationId="{3476C579-E4A7-8378-1E78-ED6514FBD662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6" creationId="{4791954C-EFCC-1BBA-5B09-11D49AB57759}"/>
          </ac:spMkLst>
        </pc:spChg>
        <pc:spChg chg="mod">
          <ac:chgData name="テレメディカ Fujiki" userId="71a61da2d8b78357" providerId="LiveId" clId="{1CFA2F0E-1475-42C4-BED7-4409D97A9617}" dt="2024-11-26T03:06:55.954" v="3431" actId="1038"/>
          <ac:spMkLst>
            <pc:docMk/>
            <pc:sldMk cId="288312325" sldId="266"/>
            <ac:spMk id="30" creationId="{8ABC7BB4-5D84-22DC-FC1D-51939EF405BD}"/>
          </ac:spMkLst>
        </pc:spChg>
        <pc:picChg chg="add mod">
          <ac:chgData name="テレメディカ Fujiki" userId="71a61da2d8b78357" providerId="LiveId" clId="{1CFA2F0E-1475-42C4-BED7-4409D97A9617}" dt="2024-11-26T03:06:13.988" v="3394" actId="1035"/>
          <ac:picMkLst>
            <pc:docMk/>
            <pc:sldMk cId="288312325" sldId="266"/>
            <ac:picMk id="5" creationId="{D0E79C00-E3E9-9444-A921-83CF244D1DB9}"/>
          </ac:picMkLst>
        </pc:picChg>
        <pc:picChg chg="del">
          <ac:chgData name="テレメディカ Fujiki" userId="71a61da2d8b78357" providerId="LiveId" clId="{1CFA2F0E-1475-42C4-BED7-4409D97A9617}" dt="2024-11-25T08:59:18.635" v="610" actId="478"/>
          <ac:picMkLst>
            <pc:docMk/>
            <pc:sldMk cId="288312325" sldId="266"/>
            <ac:picMk id="9" creationId="{1BEEE686-22EE-266E-8DD8-4A67B366C52A}"/>
          </ac:picMkLst>
        </pc:picChg>
        <pc:picChg chg="del">
          <ac:chgData name="テレメディカ Fujiki" userId="71a61da2d8b78357" providerId="LiveId" clId="{1CFA2F0E-1475-42C4-BED7-4409D97A9617}" dt="2024-11-26T03:04:04.979" v="3359" actId="478"/>
          <ac:picMkLst>
            <pc:docMk/>
            <pc:sldMk cId="288312325" sldId="266"/>
            <ac:picMk id="13" creationId="{E1001A22-FCD2-88DB-36C1-380B363592BD}"/>
          </ac:picMkLst>
        </pc:picChg>
        <pc:picChg chg="del">
          <ac:chgData name="テレメディカ Fujiki" userId="71a61da2d8b78357" providerId="LiveId" clId="{1CFA2F0E-1475-42C4-BED7-4409D97A9617}" dt="2024-11-25T09:02:49.522" v="679" actId="478"/>
          <ac:picMkLst>
            <pc:docMk/>
            <pc:sldMk cId="288312325" sldId="266"/>
            <ac:picMk id="14" creationId="{9750E4D5-62A1-0003-15A0-E09FB1D4611D}"/>
          </ac:picMkLst>
        </pc:picChg>
        <pc:picChg chg="add del mod">
          <ac:chgData name="テレメディカ Fujiki" userId="71a61da2d8b78357" providerId="LiveId" clId="{1CFA2F0E-1475-42C4-BED7-4409D97A9617}" dt="2024-11-25T08:59:17.130" v="609" actId="21"/>
          <ac:picMkLst>
            <pc:docMk/>
            <pc:sldMk cId="288312325" sldId="266"/>
            <ac:picMk id="18" creationId="{E52802CC-E220-D319-A910-F99CCF55CE94}"/>
          </ac:picMkLst>
        </pc:picChg>
        <pc:picChg chg="add mod">
          <ac:chgData name="テレメディカ Fujiki" userId="71a61da2d8b78357" providerId="LiveId" clId="{1CFA2F0E-1475-42C4-BED7-4409D97A9617}" dt="2024-11-25T09:02:56.083" v="684" actId="1038"/>
          <ac:picMkLst>
            <pc:docMk/>
            <pc:sldMk cId="288312325" sldId="266"/>
            <ac:picMk id="19" creationId="{E52802CC-E220-D319-A910-F99CCF55CE94}"/>
          </ac:picMkLst>
        </pc:picChg>
        <pc:picChg chg="add mod">
          <ac:chgData name="テレメディカ Fujiki" userId="71a61da2d8b78357" providerId="LiveId" clId="{1CFA2F0E-1475-42C4-BED7-4409D97A9617}" dt="2024-11-25T09:02:49.768" v="680"/>
          <ac:picMkLst>
            <pc:docMk/>
            <pc:sldMk cId="288312325" sldId="266"/>
            <ac:picMk id="20" creationId="{4BD5B994-0420-2A46-EC5D-5CF515A89B31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9.878" v="3428" actId="1038"/>
        <pc:sldMkLst>
          <pc:docMk/>
          <pc:sldMk cId="158439684" sldId="267"/>
        </pc:sldMkLst>
        <pc:spChg chg="add mod">
          <ac:chgData name="テレメディカ Fujiki" userId="71a61da2d8b78357" providerId="LiveId" clId="{1CFA2F0E-1475-42C4-BED7-4409D97A9617}" dt="2024-11-25T08:24:38.899" v="177"/>
          <ac:spMkLst>
            <pc:docMk/>
            <pc:sldMk cId="158439684" sldId="267"/>
            <ac:spMk id="2" creationId="{CDCC5A5B-DE86-F10E-6C8C-2DBE5DE24A67}"/>
          </ac:spMkLst>
        </pc:spChg>
        <pc:spChg chg="del mod">
          <ac:chgData name="テレメディカ Fujiki" userId="71a61da2d8b78357" providerId="LiveId" clId="{1CFA2F0E-1475-42C4-BED7-4409D97A9617}" dt="2024-11-25T08:21:35.683" v="95" actId="478"/>
          <ac:spMkLst>
            <pc:docMk/>
            <pc:sldMk cId="158439684" sldId="267"/>
            <ac:spMk id="4" creationId="{D3A41BC8-7EB8-F00C-7D72-B4069BCC699B}"/>
          </ac:spMkLst>
        </pc:spChg>
        <pc:spChg chg="del mod">
          <ac:chgData name="テレメディカ Fujiki" userId="71a61da2d8b78357" providerId="LiveId" clId="{1CFA2F0E-1475-42C4-BED7-4409D97A9617}" dt="2024-11-25T08:38:12.676" v="365" actId="478"/>
          <ac:spMkLst>
            <pc:docMk/>
            <pc:sldMk cId="158439684" sldId="267"/>
            <ac:spMk id="5" creationId="{E934CA85-86C7-B462-CC91-E10FA1FE7145}"/>
          </ac:spMkLst>
        </pc:spChg>
        <pc:spChg chg="del mod">
          <ac:chgData name="テレメディカ Fujiki" userId="71a61da2d8b78357" providerId="LiveId" clId="{1CFA2F0E-1475-42C4-BED7-4409D97A9617}" dt="2024-11-25T08:38:12.676" v="365" actId="478"/>
          <ac:spMkLst>
            <pc:docMk/>
            <pc:sldMk cId="158439684" sldId="267"/>
            <ac:spMk id="6" creationId="{E898B8CE-28EF-4489-7C7F-5C8C16ED08B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58439684" sldId="267"/>
            <ac:spMk id="11" creationId="{E0359618-92C7-A288-A01C-CC66D608A7E6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3" creationId="{4B29D8FC-EEFE-1EE8-24C8-1411C732DBC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58439684" sldId="267"/>
            <ac:spMk id="15" creationId="{6CB8FCF4-DBEE-EE21-074D-A5640DAB77DF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6" creationId="{33B1BB76-6884-E2D0-D74C-99549634520E}"/>
          </ac:spMkLst>
        </pc:spChg>
        <pc:spChg chg="mod">
          <ac:chgData name="テレメディカ Fujiki" userId="71a61da2d8b78357" providerId="LiveId" clId="{1CFA2F0E-1475-42C4-BED7-4409D97A9617}" dt="2024-11-26T03:06:49.878" v="3428" actId="1038"/>
          <ac:spMkLst>
            <pc:docMk/>
            <pc:sldMk cId="158439684" sldId="267"/>
            <ac:spMk id="30" creationId="{8EB74BF5-847B-A01F-40F6-F9D9BE49B5E9}"/>
          </ac:spMkLst>
        </pc:spChg>
        <pc:picChg chg="add mod">
          <ac:chgData name="テレメディカ Fujiki" userId="71a61da2d8b78357" providerId="LiveId" clId="{1CFA2F0E-1475-42C4-BED7-4409D97A9617}" dt="2024-11-26T03:06:07.237" v="3389" actId="1037"/>
          <ac:picMkLst>
            <pc:docMk/>
            <pc:sldMk cId="158439684" sldId="267"/>
            <ac:picMk id="5" creationId="{46D96F29-A049-3FDA-9736-82F5981CEF4A}"/>
          </ac:picMkLst>
        </pc:picChg>
        <pc:picChg chg="del">
          <ac:chgData name="テレメディカ Fujiki" userId="71a61da2d8b78357" providerId="LiveId" clId="{1CFA2F0E-1475-42C4-BED7-4409D97A9617}" dt="2024-11-25T08:59:42.923" v="620" actId="478"/>
          <ac:picMkLst>
            <pc:docMk/>
            <pc:sldMk cId="158439684" sldId="267"/>
            <ac:picMk id="7" creationId="{3229880C-EFB7-C0CF-EB48-CCC59005BD29}"/>
          </ac:picMkLst>
        </pc:picChg>
        <pc:picChg chg="del">
          <ac:chgData name="テレメディカ Fujiki" userId="71a61da2d8b78357" providerId="LiveId" clId="{1CFA2F0E-1475-42C4-BED7-4409D97A9617}" dt="2024-11-26T03:04:39.045" v="3365" actId="478"/>
          <ac:picMkLst>
            <pc:docMk/>
            <pc:sldMk cId="158439684" sldId="267"/>
            <ac:picMk id="12" creationId="{06A9DB32-A1A1-6D20-0FB1-65ABD9B4D5C2}"/>
          </ac:picMkLst>
        </pc:picChg>
        <pc:picChg chg="del">
          <ac:chgData name="テレメディカ Fujiki" userId="71a61da2d8b78357" providerId="LiveId" clId="{1CFA2F0E-1475-42C4-BED7-4409D97A9617}" dt="2024-11-25T09:02:34.559" v="664" actId="478"/>
          <ac:picMkLst>
            <pc:docMk/>
            <pc:sldMk cId="158439684" sldId="267"/>
            <ac:picMk id="14" creationId="{370B4D51-1E83-66FE-2BA2-A25ACF3A797F}"/>
          </ac:picMkLst>
        </pc:picChg>
        <pc:picChg chg="add mod">
          <ac:chgData name="テレメディカ Fujiki" userId="71a61da2d8b78357" providerId="LiveId" clId="{1CFA2F0E-1475-42C4-BED7-4409D97A9617}" dt="2024-11-25T09:02:44.630" v="678" actId="1037"/>
          <ac:picMkLst>
            <pc:docMk/>
            <pc:sldMk cId="158439684" sldId="267"/>
            <ac:picMk id="18" creationId="{DD709277-D889-9017-9159-FCC5332C98CD}"/>
          </ac:picMkLst>
        </pc:picChg>
        <pc:picChg chg="add mod">
          <ac:chgData name="テレメディカ Fujiki" userId="71a61da2d8b78357" providerId="LiveId" clId="{1CFA2F0E-1475-42C4-BED7-4409D97A9617}" dt="2024-11-25T09:02:35.029" v="665"/>
          <ac:picMkLst>
            <pc:docMk/>
            <pc:sldMk cId="158439684" sldId="267"/>
            <ac:picMk id="19" creationId="{DDE4C470-B10D-2D29-BD08-D6C4AF394AF3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4.748" v="3423" actId="1037"/>
        <pc:sldMkLst>
          <pc:docMk/>
          <pc:sldMk cId="943009693" sldId="268"/>
        </pc:sldMkLst>
        <pc:spChg chg="add mod">
          <ac:chgData name="テレメディカ Fujiki" userId="71a61da2d8b78357" providerId="LiveId" clId="{1CFA2F0E-1475-42C4-BED7-4409D97A9617}" dt="2024-11-25T08:24:37.436" v="176"/>
          <ac:spMkLst>
            <pc:docMk/>
            <pc:sldMk cId="943009693" sldId="268"/>
            <ac:spMk id="2" creationId="{E1FBD08B-7FDA-DE39-225F-B20A16C77D09}"/>
          </ac:spMkLst>
        </pc:spChg>
        <pc:spChg chg="del mod">
          <ac:chgData name="テレメディカ Fujiki" userId="71a61da2d8b78357" providerId="LiveId" clId="{1CFA2F0E-1475-42C4-BED7-4409D97A9617}" dt="2024-11-25T08:21:38.542" v="96" actId="478"/>
          <ac:spMkLst>
            <pc:docMk/>
            <pc:sldMk cId="943009693" sldId="268"/>
            <ac:spMk id="3" creationId="{A49CE05A-334D-317B-F361-BE69C160B089}"/>
          </ac:spMkLst>
        </pc:spChg>
        <pc:spChg chg="del mod">
          <ac:chgData name="テレメディカ Fujiki" userId="71a61da2d8b78357" providerId="LiveId" clId="{1CFA2F0E-1475-42C4-BED7-4409D97A9617}" dt="2024-11-25T08:38:17.199" v="366" actId="478"/>
          <ac:spMkLst>
            <pc:docMk/>
            <pc:sldMk cId="943009693" sldId="268"/>
            <ac:spMk id="5" creationId="{7EF123B1-4E1D-19D9-6A28-80BCD6F799E4}"/>
          </ac:spMkLst>
        </pc:spChg>
        <pc:spChg chg="del mod">
          <ac:chgData name="テレメディカ Fujiki" userId="71a61da2d8b78357" providerId="LiveId" clId="{1CFA2F0E-1475-42C4-BED7-4409D97A9617}" dt="2024-11-25T08:38:17.199" v="366" actId="478"/>
          <ac:spMkLst>
            <pc:docMk/>
            <pc:sldMk cId="943009693" sldId="268"/>
            <ac:spMk id="6" creationId="{07B45CFF-0E5D-A7D8-71C8-433408E0BF54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943009693" sldId="268"/>
            <ac:spMk id="8" creationId="{D06D4F7B-C46C-0B20-1B89-0527330E36FD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943009693" sldId="268"/>
            <ac:spMk id="11" creationId="{6096B024-9A64-E48A-398F-05D8F3FB915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4" creationId="{19B272EF-7D05-EDF1-C137-9B53696AB77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5" creationId="{3347C5F0-877B-4E2E-100C-937E3C0DE9FF}"/>
          </ac:spMkLst>
        </pc:spChg>
        <pc:spChg chg="mod">
          <ac:chgData name="テレメディカ Fujiki" userId="71a61da2d8b78357" providerId="LiveId" clId="{1CFA2F0E-1475-42C4-BED7-4409D97A9617}" dt="2024-11-26T03:06:44.748" v="3423" actId="1037"/>
          <ac:spMkLst>
            <pc:docMk/>
            <pc:sldMk cId="943009693" sldId="268"/>
            <ac:spMk id="30" creationId="{B76B1B62-FABF-F139-4879-6185376976F1}"/>
          </ac:spMkLst>
        </pc:spChg>
        <pc:picChg chg="del">
          <ac:chgData name="テレメディカ Fujiki" userId="71a61da2d8b78357" providerId="LiveId" clId="{1CFA2F0E-1475-42C4-BED7-4409D97A9617}" dt="2024-11-26T03:05:19.771" v="3371" actId="478"/>
          <ac:picMkLst>
            <pc:docMk/>
            <pc:sldMk cId="943009693" sldId="268"/>
            <ac:picMk id="4" creationId="{67227A1E-18DB-ECBF-2057-48A6AE07916C}"/>
          </ac:picMkLst>
        </pc:picChg>
        <pc:picChg chg="add mod">
          <ac:chgData name="テレメディカ Fujiki" userId="71a61da2d8b78357" providerId="LiveId" clId="{1CFA2F0E-1475-42C4-BED7-4409D97A9617}" dt="2024-11-26T03:05:45.141" v="3374" actId="1035"/>
          <ac:picMkLst>
            <pc:docMk/>
            <pc:sldMk cId="943009693" sldId="268"/>
            <ac:picMk id="5" creationId="{EB43B2EF-65DA-2929-C64A-4C22033A0EF5}"/>
          </ac:picMkLst>
        </pc:picChg>
        <pc:picChg chg="del">
          <ac:chgData name="テレメディカ Fujiki" userId="71a61da2d8b78357" providerId="LiveId" clId="{1CFA2F0E-1475-42C4-BED7-4409D97A9617}" dt="2024-11-25T09:00:23.696" v="629" actId="478"/>
          <ac:picMkLst>
            <pc:docMk/>
            <pc:sldMk cId="943009693" sldId="268"/>
            <ac:picMk id="10" creationId="{E12C8B18-986B-D332-786B-36224DE76742}"/>
          </ac:picMkLst>
        </pc:picChg>
        <pc:picChg chg="del">
          <ac:chgData name="テレメディカ Fujiki" userId="71a61da2d8b78357" providerId="LiveId" clId="{1CFA2F0E-1475-42C4-BED7-4409D97A9617}" dt="2024-11-25T09:02:25.123" v="662" actId="478"/>
          <ac:picMkLst>
            <pc:docMk/>
            <pc:sldMk cId="943009693" sldId="268"/>
            <ac:picMk id="17" creationId="{A363757B-4A15-25C5-91A2-1CE5028DF0B3}"/>
          </ac:picMkLst>
        </pc:picChg>
        <pc:picChg chg="add mod">
          <ac:chgData name="テレメディカ Fujiki" userId="71a61da2d8b78357" providerId="LiveId" clId="{1CFA2F0E-1475-42C4-BED7-4409D97A9617}" dt="2024-11-25T09:02:15.020" v="659" actId="1037"/>
          <ac:picMkLst>
            <pc:docMk/>
            <pc:sldMk cId="943009693" sldId="268"/>
            <ac:picMk id="18" creationId="{4C401608-D89B-A834-E3EA-F58A17746E60}"/>
          </ac:picMkLst>
        </pc:picChg>
        <pc:picChg chg="add del mod">
          <ac:chgData name="テレメディカ Fujiki" userId="71a61da2d8b78357" providerId="LiveId" clId="{1CFA2F0E-1475-42C4-BED7-4409D97A9617}" dt="2024-11-25T09:02:23.560" v="661" actId="21"/>
          <ac:picMkLst>
            <pc:docMk/>
            <pc:sldMk cId="943009693" sldId="268"/>
            <ac:picMk id="20" creationId="{6E5DF342-4F7F-F792-DDF4-7FA2A90D99B0}"/>
          </ac:picMkLst>
        </pc:picChg>
        <pc:picChg chg="add mod">
          <ac:chgData name="テレメディカ Fujiki" userId="71a61da2d8b78357" providerId="LiveId" clId="{1CFA2F0E-1475-42C4-BED7-4409D97A9617}" dt="2024-11-25T09:02:29.494" v="663"/>
          <ac:picMkLst>
            <pc:docMk/>
            <pc:sldMk cId="943009693" sldId="268"/>
            <ac:picMk id="21" creationId="{6E5DF342-4F7F-F792-DDF4-7FA2A90D99B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09:46.103" v="863"/>
        <pc:sldMkLst>
          <pc:docMk/>
          <pc:sldMk cId="1782899486" sldId="26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82899486" sldId="269"/>
            <ac:spMk id="2" creationId="{FBBB8093-4510-BD2E-69B5-92C38891A6A2}"/>
          </ac:spMkLst>
        </pc:spChg>
        <pc:spChg chg="add mod">
          <ac:chgData name="テレメディカ Fujiki" userId="71a61da2d8b78357" providerId="LiveId" clId="{1CFA2F0E-1475-42C4-BED7-4409D97A9617}" dt="2024-11-25T08:24:20.695" v="163"/>
          <ac:spMkLst>
            <pc:docMk/>
            <pc:sldMk cId="1782899486" sldId="269"/>
            <ac:spMk id="4" creationId="{91BD9E23-5FC0-EC2A-2387-4053F0E96FB3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5" creationId="{B0B1C7E0-7DB5-9524-4B05-2608FCB95A2D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6" creationId="{EFD649D6-1B84-6077-5EB3-F9D738F7389E}"/>
          </ac:spMkLst>
        </pc:spChg>
        <pc:spChg chg="mod">
          <ac:chgData name="テレメディカ Fujiki" userId="71a61da2d8b78357" providerId="LiveId" clId="{1CFA2F0E-1475-42C4-BED7-4409D97A9617}" dt="2024-11-25T09:09:46.103" v="863"/>
          <ac:spMkLst>
            <pc:docMk/>
            <pc:sldMk cId="1782899486" sldId="269"/>
            <ac:spMk id="8" creationId="{BE792807-884A-843A-3FFA-C90568B3F2B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82899486" sldId="269"/>
            <ac:spMk id="13" creationId="{81CBA362-EF16-A5CB-E584-6836BDF32891}"/>
          </ac:spMkLst>
        </pc:spChg>
        <pc:spChg chg="del mod">
          <ac:chgData name="テレメディカ Fujiki" userId="71a61da2d8b78357" providerId="LiveId" clId="{1CFA2F0E-1475-42C4-BED7-4409D97A9617}" dt="2024-11-25T08:39:05.376" v="379" actId="478"/>
          <ac:spMkLst>
            <pc:docMk/>
            <pc:sldMk cId="1782899486" sldId="269"/>
            <ac:spMk id="16" creationId="{22E94F03-5A1A-FC68-F57A-0FAAC1F3FB09}"/>
          </ac:spMkLst>
        </pc:spChg>
        <pc:spChg chg="del mod">
          <ac:chgData name="テレメディカ Fujiki" userId="71a61da2d8b78357" providerId="LiveId" clId="{1CFA2F0E-1475-42C4-BED7-4409D97A9617}" dt="2024-11-25T08:39:05.376" v="379" actId="478"/>
          <ac:spMkLst>
            <pc:docMk/>
            <pc:sldMk cId="1782899486" sldId="269"/>
            <ac:spMk id="17" creationId="{8A59DD22-E190-C444-8FD6-43D5AA5ED06E}"/>
          </ac:spMkLst>
        </pc:spChg>
        <pc:spChg chg="del mod">
          <ac:chgData name="テレメディカ Fujiki" userId="71a61da2d8b78357" providerId="LiveId" clId="{1CFA2F0E-1475-42C4-BED7-4409D97A9617}" dt="2024-11-25T08:22:04.938" v="109" actId="478"/>
          <ac:spMkLst>
            <pc:docMk/>
            <pc:sldMk cId="1782899486" sldId="269"/>
            <ac:spMk id="24" creationId="{B43CA0FD-5A26-7A0D-228D-723DB6C903A9}"/>
          </ac:spMkLst>
        </pc:spChg>
        <pc:picChg chg="del">
          <ac:chgData name="テレメディカ Fujiki" userId="71a61da2d8b78357" providerId="LiveId" clId="{1CFA2F0E-1475-42C4-BED7-4409D97A9617}" dt="2024-11-25T09:07:45.946" v="818" actId="478"/>
          <ac:picMkLst>
            <pc:docMk/>
            <pc:sldMk cId="1782899486" sldId="269"/>
            <ac:picMk id="7" creationId="{027D2A3B-A1FA-F00D-1BBE-9C66B160C64B}"/>
          </ac:picMkLst>
        </pc:picChg>
        <pc:picChg chg="add del mod">
          <ac:chgData name="テレメディカ Fujiki" userId="71a61da2d8b78357" providerId="LiveId" clId="{1CFA2F0E-1475-42C4-BED7-4409D97A9617}" dt="2024-11-25T09:07:31.301" v="812" actId="478"/>
          <ac:picMkLst>
            <pc:docMk/>
            <pc:sldMk cId="1782899486" sldId="269"/>
            <ac:picMk id="10" creationId="{75E880A7-9153-9F1A-2943-7CB7B37FCB3B}"/>
          </ac:picMkLst>
        </pc:picChg>
        <pc:picChg chg="add mod">
          <ac:chgData name="テレメディカ Fujiki" userId="71a61da2d8b78357" providerId="LiveId" clId="{1CFA2F0E-1475-42C4-BED7-4409D97A9617}" dt="2024-11-25T09:07:52.191" v="824" actId="1036"/>
          <ac:picMkLst>
            <pc:docMk/>
            <pc:sldMk cId="1782899486" sldId="269"/>
            <ac:picMk id="12" creationId="{C7E7409E-16B3-25D2-6128-77F061259CC0}"/>
          </ac:picMkLst>
        </pc:picChg>
        <pc:picChg chg="add mod ord">
          <ac:chgData name="テレメディカ Fujiki" userId="71a61da2d8b78357" providerId="LiveId" clId="{1CFA2F0E-1475-42C4-BED7-4409D97A9617}" dt="2024-11-25T09:08:36.644" v="839" actId="167"/>
          <ac:picMkLst>
            <pc:docMk/>
            <pc:sldMk cId="1782899486" sldId="269"/>
            <ac:picMk id="18" creationId="{F17FE954-2CFB-75D7-0399-68C416C055DF}"/>
          </ac:picMkLst>
        </pc:picChg>
        <pc:picChg chg="del">
          <ac:chgData name="テレメディカ Fujiki" userId="71a61da2d8b78357" providerId="LiveId" clId="{1CFA2F0E-1475-42C4-BED7-4409D97A9617}" dt="2024-11-25T09:08:38.614" v="840" actId="478"/>
          <ac:picMkLst>
            <pc:docMk/>
            <pc:sldMk cId="1782899486" sldId="269"/>
            <ac:picMk id="21" creationId="{42BF8A8F-8CFA-5679-090C-B3A260F0CEEC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32.740" v="2375" actId="1076"/>
        <pc:sldMkLst>
          <pc:docMk/>
          <pc:sldMk cId="1002276627" sldId="270"/>
        </pc:sldMkLst>
        <pc:spChg chg="add mod">
          <ac:chgData name="テレメディカ Fujiki" userId="71a61da2d8b78357" providerId="LiveId" clId="{1CFA2F0E-1475-42C4-BED7-4409D97A9617}" dt="2024-11-25T08:42:30.680" v="458" actId="1076"/>
          <ac:spMkLst>
            <pc:docMk/>
            <pc:sldMk cId="1002276627" sldId="270"/>
            <ac:spMk id="2" creationId="{C8A81511-64D7-FAFF-7C90-CB4CA7D17658}"/>
          </ac:spMkLst>
        </pc:spChg>
        <pc:spChg chg="mod">
          <ac:chgData name="テレメディカ Fujiki" userId="71a61da2d8b78357" providerId="LiveId" clId="{1CFA2F0E-1475-42C4-BED7-4409D97A9617}" dt="2024-11-25T10:12:32.740" v="2375" actId="1076"/>
          <ac:spMkLst>
            <pc:docMk/>
            <pc:sldMk cId="1002276627" sldId="270"/>
            <ac:spMk id="3" creationId="{F48B1E60-F2CC-516B-83D2-49BF0F6CF9FB}"/>
          </ac:spMkLst>
        </pc:spChg>
        <pc:spChg chg="del mod">
          <ac:chgData name="テレメディカ Fujiki" userId="71a61da2d8b78357" providerId="LiveId" clId="{1CFA2F0E-1475-42C4-BED7-4409D97A9617}" dt="2024-11-25T08:42:22.644" v="456" actId="478"/>
          <ac:spMkLst>
            <pc:docMk/>
            <pc:sldMk cId="1002276627" sldId="270"/>
            <ac:spMk id="5" creationId="{02257191-2450-209E-096C-D0C54CF22871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6" creationId="{922C2691-7EF1-8CA8-1BBC-D1F7EF8D085B}"/>
          </ac:spMkLst>
        </pc:spChg>
        <pc:spChg chg="del mod">
          <ac:chgData name="テレメディカ Fujiki" userId="71a61da2d8b78357" providerId="LiveId" clId="{1CFA2F0E-1475-42C4-BED7-4409D97A9617}" dt="2024-11-25T08:42:22.644" v="456" actId="478"/>
          <ac:spMkLst>
            <pc:docMk/>
            <pc:sldMk cId="1002276627" sldId="270"/>
            <ac:spMk id="9" creationId="{517D4079-916A-5830-10DB-2FE2CBAFA006}"/>
          </ac:spMkLst>
        </pc:spChg>
        <pc:spChg chg="del mod">
          <ac:chgData name="テレメディカ Fujiki" userId="71a61da2d8b78357" providerId="LiveId" clId="{1CFA2F0E-1475-42C4-BED7-4409D97A9617}" dt="2024-11-25T08:37:14.006" v="347" actId="478"/>
          <ac:spMkLst>
            <pc:docMk/>
            <pc:sldMk cId="1002276627" sldId="270"/>
            <ac:spMk id="10" creationId="{04E2C371-BBE6-64B2-CB50-42D5C1249FFC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11" creationId="{193CA072-29E8-2628-F551-23A1615CFD39}"/>
          </ac:spMkLst>
        </pc:spChg>
        <pc:spChg chg="add">
          <ac:chgData name="テレメディカ Fujiki" userId="71a61da2d8b78357" providerId="LiveId" clId="{1CFA2F0E-1475-42C4-BED7-4409D97A9617}" dt="2024-11-25T10:08:54.404" v="2335"/>
          <ac:spMkLst>
            <pc:docMk/>
            <pc:sldMk cId="1002276627" sldId="270"/>
            <ac:spMk id="12" creationId="{1B30403E-D125-D3C1-BA34-D324D262067E}"/>
          </ac:spMkLst>
        </pc:spChg>
      </pc:sldChg>
      <pc:sldChg chg="addSp delSp modSp mod">
        <pc:chgData name="テレメディカ Fujiki" userId="71a61da2d8b78357" providerId="LiveId" clId="{1CFA2F0E-1475-42C4-BED7-4409D97A9617}" dt="2024-11-25T09:11:11.049" v="902" actId="167"/>
        <pc:sldMkLst>
          <pc:docMk/>
          <pc:sldMk cId="3116668545" sldId="27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16668545" sldId="271"/>
            <ac:spMk id="2" creationId="{54143655-6F53-EF5C-CC13-65ABB4E0E4C8}"/>
          </ac:spMkLst>
        </pc:spChg>
        <pc:spChg chg="add mod">
          <ac:chgData name="テレメディカ Fujiki" userId="71a61da2d8b78357" providerId="LiveId" clId="{1CFA2F0E-1475-42C4-BED7-4409D97A9617}" dt="2024-11-25T08:24:19.391" v="162"/>
          <ac:spMkLst>
            <pc:docMk/>
            <pc:sldMk cId="3116668545" sldId="271"/>
            <ac:spMk id="4" creationId="{E3456991-7E0B-789C-50C9-D2EA22E32C70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5" creationId="{3239C108-7AC2-D571-F9B8-BF16B4A30FED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7" creationId="{AFF16A38-5F47-24F3-B11C-E7538200C7A8}"/>
          </ac:spMkLst>
        </pc:spChg>
        <pc:spChg chg="mod">
          <ac:chgData name="テレメディカ Fujiki" userId="71a61da2d8b78357" providerId="LiveId" clId="{1CFA2F0E-1475-42C4-BED7-4409D97A9617}" dt="2024-11-25T09:10:08.662" v="869" actId="20577"/>
          <ac:spMkLst>
            <pc:docMk/>
            <pc:sldMk cId="3116668545" sldId="271"/>
            <ac:spMk id="8" creationId="{E82B5AF2-AB5F-4671-5ED9-4AE4A83041A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16668545" sldId="271"/>
            <ac:spMk id="13" creationId="{6F0D5667-5917-46BE-9C83-25E592ACCC9D}"/>
          </ac:spMkLst>
        </pc:spChg>
        <pc:spChg chg="del mod">
          <ac:chgData name="テレメディカ Fujiki" userId="71a61da2d8b78357" providerId="LiveId" clId="{1CFA2F0E-1475-42C4-BED7-4409D97A9617}" dt="2024-11-25T08:39:08.569" v="380" actId="478"/>
          <ac:spMkLst>
            <pc:docMk/>
            <pc:sldMk cId="3116668545" sldId="271"/>
            <ac:spMk id="16" creationId="{BF209DCC-94A8-5B44-C8DD-7AFD766C1054}"/>
          </ac:spMkLst>
        </pc:spChg>
        <pc:spChg chg="del mod">
          <ac:chgData name="テレメディカ Fujiki" userId="71a61da2d8b78357" providerId="LiveId" clId="{1CFA2F0E-1475-42C4-BED7-4409D97A9617}" dt="2024-11-25T08:39:08.569" v="380" actId="478"/>
          <ac:spMkLst>
            <pc:docMk/>
            <pc:sldMk cId="3116668545" sldId="271"/>
            <ac:spMk id="17" creationId="{E8E8CD1B-052C-F321-9816-18F26A00B3EF}"/>
          </ac:spMkLst>
        </pc:spChg>
        <pc:spChg chg="del mod">
          <ac:chgData name="テレメディカ Fujiki" userId="71a61da2d8b78357" providerId="LiveId" clId="{1CFA2F0E-1475-42C4-BED7-4409D97A9617}" dt="2024-11-25T08:22:06.877" v="110" actId="478"/>
          <ac:spMkLst>
            <pc:docMk/>
            <pc:sldMk cId="3116668545" sldId="271"/>
            <ac:spMk id="24" creationId="{15C7F1F3-DFE4-29CE-2AE5-1C0C56A8A543}"/>
          </ac:spMkLst>
        </pc:spChg>
        <pc:picChg chg="del">
          <ac:chgData name="テレメディカ Fujiki" userId="71a61da2d8b78357" providerId="LiveId" clId="{1CFA2F0E-1475-42C4-BED7-4409D97A9617}" dt="2024-11-25T09:10:34.139" v="875" actId="478"/>
          <ac:picMkLst>
            <pc:docMk/>
            <pc:sldMk cId="3116668545" sldId="271"/>
            <ac:picMk id="6" creationId="{E51E83B2-9711-9084-1E4D-DE243D138E06}"/>
          </ac:picMkLst>
        </pc:picChg>
        <pc:picChg chg="add mod">
          <ac:chgData name="テレメディカ Fujiki" userId="71a61da2d8b78357" providerId="LiveId" clId="{1CFA2F0E-1475-42C4-BED7-4409D97A9617}" dt="2024-11-25T09:10:41.509" v="884" actId="1037"/>
          <ac:picMkLst>
            <pc:docMk/>
            <pc:sldMk cId="3116668545" sldId="271"/>
            <ac:picMk id="10" creationId="{14F52E72-C481-5E16-45C2-203A890A283B}"/>
          </ac:picMkLst>
        </pc:picChg>
        <pc:picChg chg="del">
          <ac:chgData name="テレメディカ Fujiki" userId="71a61da2d8b78357" providerId="LiveId" clId="{1CFA2F0E-1475-42C4-BED7-4409D97A9617}" dt="2024-11-25T09:10:56.502" v="890" actId="478"/>
          <ac:picMkLst>
            <pc:docMk/>
            <pc:sldMk cId="3116668545" sldId="271"/>
            <ac:picMk id="12" creationId="{AE7F41CA-A6C4-938A-B170-68E683A4445C}"/>
          </ac:picMkLst>
        </pc:picChg>
        <pc:picChg chg="add mod ord">
          <ac:chgData name="テレメディカ Fujiki" userId="71a61da2d8b78357" providerId="LiveId" clId="{1CFA2F0E-1475-42C4-BED7-4409D97A9617}" dt="2024-11-25T09:11:11.049" v="902" actId="167"/>
          <ac:picMkLst>
            <pc:docMk/>
            <pc:sldMk cId="3116668545" sldId="271"/>
            <ac:picMk id="14" creationId="{BFB8ABC2-5383-2951-8BEE-B90338A7044C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3:53.898" v="945" actId="20577"/>
        <pc:sldMkLst>
          <pc:docMk/>
          <pc:sldMk cId="4121586718" sldId="27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21586718" sldId="272"/>
            <ac:spMk id="2" creationId="{0BA551A6-9CC0-0DAE-E261-306BCF85AC93}"/>
          </ac:spMkLst>
        </pc:spChg>
        <pc:spChg chg="add mod">
          <ac:chgData name="テレメディカ Fujiki" userId="71a61da2d8b78357" providerId="LiveId" clId="{1CFA2F0E-1475-42C4-BED7-4409D97A9617}" dt="2024-11-25T08:24:17.907" v="161"/>
          <ac:spMkLst>
            <pc:docMk/>
            <pc:sldMk cId="4121586718" sldId="272"/>
            <ac:spMk id="5" creationId="{65F66523-33BE-97D3-A2C2-9CDB7541600F}"/>
          </ac:spMkLst>
        </pc:spChg>
        <pc:spChg chg="mod">
          <ac:chgData name="テレメディカ Fujiki" userId="71a61da2d8b78357" providerId="LiveId" clId="{1CFA2F0E-1475-42C4-BED7-4409D97A9617}" dt="2024-11-25T09:12:58.775" v="922"/>
          <ac:spMkLst>
            <pc:docMk/>
            <pc:sldMk cId="4121586718" sldId="272"/>
            <ac:spMk id="6" creationId="{CF76D7A6-2C02-C5DC-5B8E-C25CE0C05B97}"/>
          </ac:spMkLst>
        </pc:spChg>
        <pc:spChg chg="mod">
          <ac:chgData name="テレメディカ Fujiki" userId="71a61da2d8b78357" providerId="LiveId" clId="{1CFA2F0E-1475-42C4-BED7-4409D97A9617}" dt="2024-11-25T09:13:53.898" v="945" actId="20577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9" creationId="{000FEA41-5046-44D7-7DD0-F339F37ADABC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10" creationId="{3E49F4BA-5282-0D24-9142-4BC0B2F4073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21586718" sldId="272"/>
            <ac:spMk id="13" creationId="{63DC137A-1B3C-05BB-423D-10BF36EAC710}"/>
          </ac:spMkLst>
        </pc:spChg>
        <pc:spChg chg="del mod">
          <ac:chgData name="テレメディカ Fujiki" userId="71a61da2d8b78357" providerId="LiveId" clId="{1CFA2F0E-1475-42C4-BED7-4409D97A9617}" dt="2024-11-25T08:39:16.061" v="381" actId="478"/>
          <ac:spMkLst>
            <pc:docMk/>
            <pc:sldMk cId="4121586718" sldId="272"/>
            <ac:spMk id="16" creationId="{D40B54A3-4CAA-14D0-EC62-A33351470A40}"/>
          </ac:spMkLst>
        </pc:spChg>
        <pc:spChg chg="del mod">
          <ac:chgData name="テレメディカ Fujiki" userId="71a61da2d8b78357" providerId="LiveId" clId="{1CFA2F0E-1475-42C4-BED7-4409D97A9617}" dt="2024-11-25T08:39:16.061" v="381" actId="478"/>
          <ac:spMkLst>
            <pc:docMk/>
            <pc:sldMk cId="4121586718" sldId="272"/>
            <ac:spMk id="17" creationId="{D53D8366-9EAB-6A74-E861-5B826FDE99CD}"/>
          </ac:spMkLst>
        </pc:spChg>
        <pc:spChg chg="del mod">
          <ac:chgData name="テレメディカ Fujiki" userId="71a61da2d8b78357" providerId="LiveId" clId="{1CFA2F0E-1475-42C4-BED7-4409D97A9617}" dt="2024-11-25T08:22:10.602" v="111" actId="478"/>
          <ac:spMkLst>
            <pc:docMk/>
            <pc:sldMk cId="4121586718" sldId="272"/>
            <ac:spMk id="24" creationId="{E9A2AD87-A940-C0AA-1EAF-FB706818495B}"/>
          </ac:spMkLst>
        </pc:spChg>
        <pc:picChg chg="del">
          <ac:chgData name="テレメディカ Fujiki" userId="71a61da2d8b78357" providerId="LiveId" clId="{1CFA2F0E-1475-42C4-BED7-4409D97A9617}" dt="2024-11-25T09:13:19.362" v="927" actId="478"/>
          <ac:picMkLst>
            <pc:docMk/>
            <pc:sldMk cId="4121586718" sldId="272"/>
            <ac:picMk id="7" creationId="{FE834552-C3D8-CA02-DE62-7C9A69F4060E}"/>
          </ac:picMkLst>
        </pc:picChg>
        <pc:picChg chg="del">
          <ac:chgData name="テレメディカ Fujiki" userId="71a61da2d8b78357" providerId="LiveId" clId="{1CFA2F0E-1475-42C4-BED7-4409D97A9617}" dt="2024-11-25T09:11:53.096" v="908" actId="478"/>
          <ac:picMkLst>
            <pc:docMk/>
            <pc:sldMk cId="4121586718" sldId="272"/>
            <ac:picMk id="11" creationId="{C3FDF89E-235E-C2C6-505A-443190F4D997}"/>
          </ac:picMkLst>
        </pc:picChg>
        <pc:picChg chg="add mod ord">
          <ac:chgData name="テレメディカ Fujiki" userId="71a61da2d8b78357" providerId="LiveId" clId="{1CFA2F0E-1475-42C4-BED7-4409D97A9617}" dt="2024-11-25T09:12:03.795" v="918" actId="167"/>
          <ac:picMkLst>
            <pc:docMk/>
            <pc:sldMk cId="4121586718" sldId="272"/>
            <ac:picMk id="14" creationId="{A073BED8-5D30-6B4A-D1AA-C87FD6DB73D1}"/>
          </ac:picMkLst>
        </pc:picChg>
        <pc:picChg chg="add mod ord">
          <ac:chgData name="テレメディカ Fujiki" userId="71a61da2d8b78357" providerId="LiveId" clId="{1CFA2F0E-1475-42C4-BED7-4409D97A9617}" dt="2024-11-25T09:13:30.370" v="938" actId="167"/>
          <ac:picMkLst>
            <pc:docMk/>
            <pc:sldMk cId="4121586718" sldId="272"/>
            <ac:picMk id="19" creationId="{576EB666-8D7F-BEAA-9D84-C735FAF267B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7:44.555" v="1064" actId="1036"/>
        <pc:sldMkLst>
          <pc:docMk/>
          <pc:sldMk cId="2781109790" sldId="27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" creationId="{DF2A8AD1-5614-75D0-74B2-ED61B88E075C}"/>
          </ac:spMkLst>
        </pc:spChg>
        <pc:spChg chg="mod ord">
          <ac:chgData name="テレメディカ Fujiki" userId="71a61da2d8b78357" providerId="LiveId" clId="{1CFA2F0E-1475-42C4-BED7-4409D97A9617}" dt="2024-11-25T09:17:44.555" v="1064" actId="1036"/>
          <ac:spMkLst>
            <pc:docMk/>
            <pc:sldMk cId="2781109790" sldId="273"/>
            <ac:spMk id="4" creationId="{87E7BE4C-DEE3-CC12-E01C-09A6052C4EA4}"/>
          </ac:spMkLst>
        </pc:spChg>
        <pc:spChg chg="add mod">
          <ac:chgData name="テレメディカ Fujiki" userId="71a61da2d8b78357" providerId="LiveId" clId="{1CFA2F0E-1475-42C4-BED7-4409D97A9617}" dt="2024-11-25T08:24:16.173" v="160"/>
          <ac:spMkLst>
            <pc:docMk/>
            <pc:sldMk cId="2781109790" sldId="273"/>
            <ac:spMk id="5" creationId="{A58C1399-DBE4-EF98-E40E-C0C7F50631F9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6" creationId="{8E7CC87C-8213-3B4B-D8E1-524B7617F97D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7" creationId="{B134D909-CBDF-1D20-13A4-E8C7BC9A6318}"/>
          </ac:spMkLst>
        </pc:spChg>
        <pc:spChg chg="mod">
          <ac:chgData name="テレメディカ Fujiki" userId="71a61da2d8b78357" providerId="LiveId" clId="{1CFA2F0E-1475-42C4-BED7-4409D97A9617}" dt="2024-11-25T09:14:15.731" v="958" actId="20577"/>
          <ac:spMkLst>
            <pc:docMk/>
            <pc:sldMk cId="2781109790" sldId="273"/>
            <ac:spMk id="8" creationId="{C8602C4D-E72E-0988-03CE-C2D6948A7672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781109790" sldId="273"/>
            <ac:spMk id="13" creationId="{267282C1-4C84-331D-1E19-A6510D3F6BA4}"/>
          </ac:spMkLst>
        </pc:spChg>
        <pc:spChg chg="del mod">
          <ac:chgData name="テレメディカ Fujiki" userId="71a61da2d8b78357" providerId="LiveId" clId="{1CFA2F0E-1475-42C4-BED7-4409D97A9617}" dt="2024-11-25T08:39:19.390" v="382" actId="478"/>
          <ac:spMkLst>
            <pc:docMk/>
            <pc:sldMk cId="2781109790" sldId="273"/>
            <ac:spMk id="16" creationId="{48019047-D8C9-00EF-34FE-74F94A85828D}"/>
          </ac:spMkLst>
        </pc:spChg>
        <pc:spChg chg="del mod">
          <ac:chgData name="テレメディカ Fujiki" userId="71a61da2d8b78357" providerId="LiveId" clId="{1CFA2F0E-1475-42C4-BED7-4409D97A9617}" dt="2024-11-25T08:39:19.390" v="382" actId="478"/>
          <ac:spMkLst>
            <pc:docMk/>
            <pc:sldMk cId="2781109790" sldId="273"/>
            <ac:spMk id="17" creationId="{E4A7B9FA-EA85-0754-5D34-22B1A5E63944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2" creationId="{7D6FF9A9-42AC-9E52-E7C2-401252E8DC5A}"/>
          </ac:spMkLst>
        </pc:spChg>
        <pc:spChg chg="del mod">
          <ac:chgData name="テレメディカ Fujiki" userId="71a61da2d8b78357" providerId="LiveId" clId="{1CFA2F0E-1475-42C4-BED7-4409D97A9617}" dt="2024-11-25T08:22:13.535" v="112" actId="478"/>
          <ac:spMkLst>
            <pc:docMk/>
            <pc:sldMk cId="2781109790" sldId="273"/>
            <ac:spMk id="24" creationId="{68190577-F5C3-80FD-B7DA-AEA2830C4F18}"/>
          </ac:spMkLst>
        </pc:spChg>
        <pc:spChg chg="mod">
          <ac:chgData name="テレメディカ Fujiki" userId="71a61da2d8b78357" providerId="LiveId" clId="{1CFA2F0E-1475-42C4-BED7-4409D97A9617}" dt="2024-11-25T09:16:17.108" v="1040" actId="113"/>
          <ac:spMkLst>
            <pc:docMk/>
            <pc:sldMk cId="2781109790" sldId="273"/>
            <ac:spMk id="25" creationId="{C089FA05-7DA5-85DA-CF72-B8F91CA93C72}"/>
          </ac:spMkLst>
        </pc:spChg>
        <pc:spChg chg="mod">
          <ac:chgData name="テレメディカ Fujiki" userId="71a61da2d8b78357" providerId="LiveId" clId="{1CFA2F0E-1475-42C4-BED7-4409D97A9617}" dt="2024-11-25T09:16:09.481" v="1039" actId="6549"/>
          <ac:spMkLst>
            <pc:docMk/>
            <pc:sldMk cId="2781109790" sldId="273"/>
            <ac:spMk id="29" creationId="{D4895FC0-6D5B-1C0F-FABC-555FFC2C3D78}"/>
          </ac:spMkLst>
        </pc:spChg>
        <pc:picChg chg="del">
          <ac:chgData name="テレメディカ Fujiki" userId="71a61da2d8b78357" providerId="LiveId" clId="{1CFA2F0E-1475-42C4-BED7-4409D97A9617}" dt="2024-11-25T09:16:36.193" v="1046" actId="478"/>
          <ac:picMkLst>
            <pc:docMk/>
            <pc:sldMk cId="2781109790" sldId="273"/>
            <ac:picMk id="9" creationId="{D2556E89-ED20-1A3F-E150-011DA5233154}"/>
          </ac:picMkLst>
        </pc:picChg>
        <pc:picChg chg="add mod">
          <ac:chgData name="テレメディカ Fujiki" userId="71a61da2d8b78357" providerId="LiveId" clId="{1CFA2F0E-1475-42C4-BED7-4409D97A9617}" dt="2024-11-25T09:14:48.038" v="977" actId="1037"/>
          <ac:picMkLst>
            <pc:docMk/>
            <pc:sldMk cId="2781109790" sldId="273"/>
            <ac:picMk id="11" creationId="{01F60FB5-7FA2-65D7-EF3B-BB622897A28E}"/>
          </ac:picMkLst>
        </pc:picChg>
        <pc:picChg chg="add mod">
          <ac:chgData name="テレメディカ Fujiki" userId="71a61da2d8b78357" providerId="LiveId" clId="{1CFA2F0E-1475-42C4-BED7-4409D97A9617}" dt="2024-11-25T09:16:42.978" v="1054" actId="1037"/>
          <ac:picMkLst>
            <pc:docMk/>
            <pc:sldMk cId="2781109790" sldId="273"/>
            <ac:picMk id="18" creationId="{1C975CA5-7DCF-BC8C-9056-6F0E734258A7}"/>
          </ac:picMkLst>
        </pc:picChg>
        <pc:picChg chg="del">
          <ac:chgData name="テレメディカ Fujiki" userId="71a61da2d8b78357" providerId="LiveId" clId="{1CFA2F0E-1475-42C4-BED7-4409D97A9617}" dt="2024-11-25T09:14:41.101" v="964" actId="478"/>
          <ac:picMkLst>
            <pc:docMk/>
            <pc:sldMk cId="2781109790" sldId="273"/>
            <ac:picMk id="20" creationId="{E14B264E-A8A9-3BA3-1A58-8C2272B4684B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9:55.674" v="1124" actId="167"/>
        <pc:sldMkLst>
          <pc:docMk/>
          <pc:sldMk cId="3897927750" sldId="27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" creationId="{7D8241B8-6A2A-4CF2-51A9-D4D81F9C6CA0}"/>
          </ac:spMkLst>
        </pc:spChg>
        <pc:spChg chg="del">
          <ac:chgData name="テレメディカ Fujiki" userId="71a61da2d8b78357" providerId="LiveId" clId="{1CFA2F0E-1475-42C4-BED7-4409D97A9617}" dt="2024-11-25T09:18:19.144" v="1081" actId="478"/>
          <ac:spMkLst>
            <pc:docMk/>
            <pc:sldMk cId="3897927750" sldId="274"/>
            <ac:spMk id="4" creationId="{D0E4B1FD-F3FB-5833-241E-A8EAD1E55683}"/>
          </ac:spMkLst>
        </pc:spChg>
        <pc:spChg chg="add mod">
          <ac:chgData name="テレメディカ Fujiki" userId="71a61da2d8b78357" providerId="LiveId" clId="{1CFA2F0E-1475-42C4-BED7-4409D97A9617}" dt="2024-11-25T08:24:14.890" v="159"/>
          <ac:spMkLst>
            <pc:docMk/>
            <pc:sldMk cId="3897927750" sldId="274"/>
            <ac:spMk id="6" creationId="{9343D05C-36E0-FCB8-5E37-6B5EF14C603D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7" creationId="{4CB36ADA-D5E7-281F-7689-71062C0E8426}"/>
          </ac:spMkLst>
        </pc:spChg>
        <pc:spChg chg="mod">
          <ac:chgData name="テレメディカ Fujiki" userId="71a61da2d8b78357" providerId="LiveId" clId="{1CFA2F0E-1475-42C4-BED7-4409D97A9617}" dt="2024-11-25T09:18:08.491" v="1080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9" creationId="{FECB6F1C-0963-62AF-444D-C7287A0333DF}"/>
          </ac:spMkLst>
        </pc:spChg>
        <pc:spChg chg="add mod ord">
          <ac:chgData name="テレメディカ Fujiki" userId="71a61da2d8b78357" providerId="LiveId" clId="{1CFA2F0E-1475-42C4-BED7-4409D97A9617}" dt="2024-11-25T09:19:22.325" v="1109" actId="166"/>
          <ac:spMkLst>
            <pc:docMk/>
            <pc:sldMk cId="3897927750" sldId="274"/>
            <ac:spMk id="10" creationId="{B68F52B1-B7E5-CAA7-DADB-FC85825B6802}"/>
          </ac:spMkLst>
        </pc:spChg>
        <pc:spChg chg="add mod">
          <ac:chgData name="テレメディカ Fujiki" userId="71a61da2d8b78357" providerId="LiveId" clId="{1CFA2F0E-1475-42C4-BED7-4409D97A9617}" dt="2024-11-25T09:18:46.558" v="1090" actId="20577"/>
          <ac:spMkLst>
            <pc:docMk/>
            <pc:sldMk cId="3897927750" sldId="274"/>
            <ac:spMk id="12" creationId="{E184248C-42B4-FCCA-59A4-4B8ABC8E568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97927750" sldId="274"/>
            <ac:spMk id="13" creationId="{02034724-4776-3650-D674-29274224A960}"/>
          </ac:spMkLst>
        </pc:spChg>
        <pc:spChg chg="add mod">
          <ac:chgData name="テレメディカ Fujiki" userId="71a61da2d8b78357" providerId="LiveId" clId="{1CFA2F0E-1475-42C4-BED7-4409D97A9617}" dt="2024-11-25T09:18:42.913" v="1088" actId="20577"/>
          <ac:spMkLst>
            <pc:docMk/>
            <pc:sldMk cId="3897927750" sldId="274"/>
            <ac:spMk id="14" creationId="{6DB06241-B14B-5B5E-5ECC-CBF30F84CD35}"/>
          </ac:spMkLst>
        </pc:spChg>
        <pc:spChg chg="del mod">
          <ac:chgData name="テレメディカ Fujiki" userId="71a61da2d8b78357" providerId="LiveId" clId="{1CFA2F0E-1475-42C4-BED7-4409D97A9617}" dt="2024-11-25T08:39:23.620" v="383" actId="478"/>
          <ac:spMkLst>
            <pc:docMk/>
            <pc:sldMk cId="3897927750" sldId="274"/>
            <ac:spMk id="16" creationId="{F0F6E493-B81B-3621-B192-B240C034894A}"/>
          </ac:spMkLst>
        </pc:spChg>
        <pc:spChg chg="del mod">
          <ac:chgData name="テレメディカ Fujiki" userId="71a61da2d8b78357" providerId="LiveId" clId="{1CFA2F0E-1475-42C4-BED7-4409D97A9617}" dt="2024-11-25T08:39:23.620" v="383" actId="478"/>
          <ac:spMkLst>
            <pc:docMk/>
            <pc:sldMk cId="3897927750" sldId="274"/>
            <ac:spMk id="17" creationId="{F99E8041-9E64-E4BC-6F4B-7D7DAE65243D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2" creationId="{3F0928BE-0FC6-5C28-9C76-7863356B8E90}"/>
          </ac:spMkLst>
        </pc:spChg>
        <pc:spChg chg="del mod">
          <ac:chgData name="テレメディカ Fujiki" userId="71a61da2d8b78357" providerId="LiveId" clId="{1CFA2F0E-1475-42C4-BED7-4409D97A9617}" dt="2024-11-25T08:22:14.977" v="113" actId="478"/>
          <ac:spMkLst>
            <pc:docMk/>
            <pc:sldMk cId="3897927750" sldId="274"/>
            <ac:spMk id="24" creationId="{1FA36412-26FA-A909-74DC-1058B333D5B3}"/>
          </ac:spMkLst>
        </pc:spChg>
        <pc:spChg chg="del">
          <ac:chgData name="テレメディカ Fujiki" userId="71a61da2d8b78357" providerId="LiveId" clId="{1CFA2F0E-1475-42C4-BED7-4409D97A9617}" dt="2024-11-25T09:18:38.774" v="1085" actId="478"/>
          <ac:spMkLst>
            <pc:docMk/>
            <pc:sldMk cId="3897927750" sldId="274"/>
            <ac:spMk id="25" creationId="{DB2B8901-E123-DD42-3F9F-2F32A85BBE51}"/>
          </ac:spMkLst>
        </pc:spChg>
        <pc:spChg chg="del">
          <ac:chgData name="テレメディカ Fujiki" userId="71a61da2d8b78357" providerId="LiveId" clId="{1CFA2F0E-1475-42C4-BED7-4409D97A9617}" dt="2024-11-25T09:18:38.774" v="1085" actId="478"/>
          <ac:spMkLst>
            <pc:docMk/>
            <pc:sldMk cId="3897927750" sldId="274"/>
            <ac:spMk id="29" creationId="{F2A9A489-EFCC-303D-669F-7887CC843229}"/>
          </ac:spMkLst>
        </pc:spChg>
        <pc:picChg chg="del">
          <ac:chgData name="テレメディカ Fujiki" userId="71a61da2d8b78357" providerId="LiveId" clId="{1CFA2F0E-1475-42C4-BED7-4409D97A9617}" dt="2024-11-25T09:19:10.414" v="1098" actId="478"/>
          <ac:picMkLst>
            <pc:docMk/>
            <pc:sldMk cId="3897927750" sldId="274"/>
            <ac:picMk id="11" creationId="{77A5417D-6316-604C-3797-F635118264E8}"/>
          </ac:picMkLst>
        </pc:picChg>
        <pc:picChg chg="add mod">
          <ac:chgData name="テレメディカ Fujiki" userId="71a61da2d8b78357" providerId="LiveId" clId="{1CFA2F0E-1475-42C4-BED7-4409D97A9617}" dt="2024-11-25T09:19:17.851" v="1108" actId="1037"/>
          <ac:picMkLst>
            <pc:docMk/>
            <pc:sldMk cId="3897927750" sldId="274"/>
            <ac:picMk id="18" creationId="{A242FF15-3930-907B-A771-7E4A0622D468}"/>
          </ac:picMkLst>
        </pc:picChg>
        <pc:picChg chg="del">
          <ac:chgData name="テレメディカ Fujiki" userId="71a61da2d8b78357" providerId="LiveId" clId="{1CFA2F0E-1475-42C4-BED7-4409D97A9617}" dt="2024-11-25T09:19:39.908" v="1114" actId="478"/>
          <ac:picMkLst>
            <pc:docMk/>
            <pc:sldMk cId="3897927750" sldId="274"/>
            <ac:picMk id="19" creationId="{C37E7842-6385-6583-258E-888D58BA8E44}"/>
          </ac:picMkLst>
        </pc:picChg>
        <pc:picChg chg="add mod ord">
          <ac:chgData name="テレメディカ Fujiki" userId="71a61da2d8b78357" providerId="LiveId" clId="{1CFA2F0E-1475-42C4-BED7-4409D97A9617}" dt="2024-11-25T09:19:55.674" v="1124" actId="167"/>
          <ac:picMkLst>
            <pc:docMk/>
            <pc:sldMk cId="3897927750" sldId="274"/>
            <ac:picMk id="27" creationId="{2B45FBDD-3E4A-2F0E-2706-6BC07EF3272C}"/>
          </ac:picMkLst>
        </pc:picChg>
      </pc:sldChg>
      <pc:sldChg chg="addSp delSp modSp add del mod">
        <pc:chgData name="テレメディカ Fujiki" userId="71a61da2d8b78357" providerId="LiveId" clId="{1CFA2F0E-1475-42C4-BED7-4409D97A9617}" dt="2024-11-25T09:22:09.006" v="1171" actId="167"/>
        <pc:sldMkLst>
          <pc:docMk/>
          <pc:sldMk cId="285371369" sldId="27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5371369" sldId="275"/>
            <ac:spMk id="2" creationId="{64A8A1F7-83CA-8E25-1B49-565A5E0BC008}"/>
          </ac:spMkLst>
        </pc:spChg>
        <pc:spChg chg="add mod">
          <ac:chgData name="テレメディカ Fujiki" userId="71a61da2d8b78357" providerId="LiveId" clId="{1CFA2F0E-1475-42C4-BED7-4409D97A9617}" dt="2024-11-25T08:24:13.183" v="158"/>
          <ac:spMkLst>
            <pc:docMk/>
            <pc:sldMk cId="285371369" sldId="275"/>
            <ac:spMk id="4" creationId="{E155B8BA-1732-21B2-C585-67FF0CA48FB3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5" creationId="{79BF66FE-6258-6824-3FF7-C3C0280A87DD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7" creationId="{A443D605-827C-BBB7-AA88-60A87EE658C3}"/>
          </ac:spMkLst>
        </pc:spChg>
        <pc:spChg chg="mod">
          <ac:chgData name="テレメディカ Fujiki" userId="71a61da2d8b78357" providerId="LiveId" clId="{1CFA2F0E-1475-42C4-BED7-4409D97A9617}" dt="2024-11-25T09:20:10.361" v="1135" actId="20577"/>
          <ac:spMkLst>
            <pc:docMk/>
            <pc:sldMk cId="285371369" sldId="275"/>
            <ac:spMk id="8" creationId="{2A0C9225-60B2-0CD4-C139-FED9A69C955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5371369" sldId="275"/>
            <ac:spMk id="13" creationId="{69A5D22B-AAE5-CD50-53C2-3CD0E60A9241}"/>
          </ac:spMkLst>
        </pc:spChg>
        <pc:spChg chg="del mod">
          <ac:chgData name="テレメディカ Fujiki" userId="71a61da2d8b78357" providerId="LiveId" clId="{1CFA2F0E-1475-42C4-BED7-4409D97A9617}" dt="2024-11-25T08:39:26.708" v="384" actId="478"/>
          <ac:spMkLst>
            <pc:docMk/>
            <pc:sldMk cId="285371369" sldId="275"/>
            <ac:spMk id="16" creationId="{3F4322D0-AB60-B83B-CBE7-BE9CB768166E}"/>
          </ac:spMkLst>
        </pc:spChg>
        <pc:spChg chg="del mod">
          <ac:chgData name="テレメディカ Fujiki" userId="71a61da2d8b78357" providerId="LiveId" clId="{1CFA2F0E-1475-42C4-BED7-4409D97A9617}" dt="2024-11-25T08:39:26.708" v="384" actId="478"/>
          <ac:spMkLst>
            <pc:docMk/>
            <pc:sldMk cId="285371369" sldId="275"/>
            <ac:spMk id="17" creationId="{587B4EA2-349A-5041-61F0-FBAD33F04920}"/>
          </ac:spMkLst>
        </pc:spChg>
        <pc:spChg chg="del mod">
          <ac:chgData name="テレメディカ Fujiki" userId="71a61da2d8b78357" providerId="LiveId" clId="{1CFA2F0E-1475-42C4-BED7-4409D97A9617}" dt="2024-11-25T08:22:21.851" v="116" actId="478"/>
          <ac:spMkLst>
            <pc:docMk/>
            <pc:sldMk cId="285371369" sldId="275"/>
            <ac:spMk id="24" creationId="{708C4D92-D37F-D9AA-753D-1688F2E79432}"/>
          </ac:spMkLst>
        </pc:spChg>
        <pc:picChg chg="del">
          <ac:chgData name="テレメディカ Fujiki" userId="71a61da2d8b78357" providerId="LiveId" clId="{1CFA2F0E-1475-42C4-BED7-4409D97A9617}" dt="2024-11-25T09:21:03.510" v="1141" actId="478"/>
          <ac:picMkLst>
            <pc:docMk/>
            <pc:sldMk cId="285371369" sldId="275"/>
            <ac:picMk id="6" creationId="{EC08380D-ACCD-6744-366C-8F69D857E5B9}"/>
          </ac:picMkLst>
        </pc:picChg>
        <pc:picChg chg="add mod ord">
          <ac:chgData name="テレメディカ Fujiki" userId="71a61da2d8b78357" providerId="LiveId" clId="{1CFA2F0E-1475-42C4-BED7-4409D97A9617}" dt="2024-11-25T09:22:09.006" v="1171" actId="167"/>
          <ac:picMkLst>
            <pc:docMk/>
            <pc:sldMk cId="285371369" sldId="275"/>
            <ac:picMk id="10" creationId="{96B2FFA2-BDE8-D7A4-0294-E216ABF3DA6D}"/>
          </ac:picMkLst>
        </pc:picChg>
        <pc:picChg chg="del">
          <ac:chgData name="テレメディカ Fujiki" userId="71a61da2d8b78357" providerId="LiveId" clId="{1CFA2F0E-1475-42C4-BED7-4409D97A9617}" dt="2024-11-25T09:21:54.468" v="1162" actId="478"/>
          <ac:picMkLst>
            <pc:docMk/>
            <pc:sldMk cId="285371369" sldId="275"/>
            <ac:picMk id="12" creationId="{0337083E-855A-122C-1C20-A59962850F7B}"/>
          </ac:picMkLst>
        </pc:picChg>
        <pc:picChg chg="add mod">
          <ac:chgData name="テレメディカ Fujiki" userId="71a61da2d8b78357" providerId="LiveId" clId="{1CFA2F0E-1475-42C4-BED7-4409D97A9617}" dt="2024-11-25T09:21:39.970" v="1155" actId="1038"/>
          <ac:picMkLst>
            <pc:docMk/>
            <pc:sldMk cId="285371369" sldId="275"/>
            <ac:picMk id="14" creationId="{154BCAB1-8C9C-F331-5313-D870529A4115}"/>
          </ac:picMkLst>
        </pc:picChg>
        <pc:picChg chg="del">
          <ac:chgData name="テレメディカ Fujiki" userId="71a61da2d8b78357" providerId="LiveId" clId="{1CFA2F0E-1475-42C4-BED7-4409D97A9617}" dt="2024-11-25T09:21:34.173" v="1150" actId="478"/>
          <ac:picMkLst>
            <pc:docMk/>
            <pc:sldMk cId="285371369" sldId="275"/>
            <ac:picMk id="18" creationId="{CA4CC89D-A8E1-CDEF-78E9-2D4C3FA98E4F}"/>
          </ac:picMkLst>
        </pc:picChg>
        <pc:picChg chg="add mod ord">
          <ac:chgData name="テレメディカ Fujiki" userId="71a61da2d8b78357" providerId="LiveId" clId="{1CFA2F0E-1475-42C4-BED7-4409D97A9617}" dt="2024-11-25T09:22:03.481" v="1170" actId="167"/>
          <ac:picMkLst>
            <pc:docMk/>
            <pc:sldMk cId="285371369" sldId="275"/>
            <ac:picMk id="19" creationId="{55704932-7E86-2984-5747-0AFD8F53648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3:50.327" v="1220" actId="167"/>
        <pc:sldMkLst>
          <pc:docMk/>
          <pc:sldMk cId="4144384980" sldId="27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44384980" sldId="276"/>
            <ac:spMk id="2" creationId="{C4E46AA3-534B-3B68-482F-A1002F494445}"/>
          </ac:spMkLst>
        </pc:spChg>
        <pc:spChg chg="add mod">
          <ac:chgData name="テレメディカ Fujiki" userId="71a61da2d8b78357" providerId="LiveId" clId="{1CFA2F0E-1475-42C4-BED7-4409D97A9617}" dt="2024-11-25T08:24:11.518" v="157"/>
          <ac:spMkLst>
            <pc:docMk/>
            <pc:sldMk cId="4144384980" sldId="276"/>
            <ac:spMk id="4" creationId="{A4BA77E7-4C19-69F8-C85E-74F536474766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5" creationId="{91A40A24-AD36-0C3D-BE44-7A315337E4C2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6" creationId="{5463064F-AF84-B9DD-4ABC-B368B9C58616}"/>
          </ac:spMkLst>
        </pc:spChg>
        <pc:spChg chg="mod">
          <ac:chgData name="テレメディカ Fujiki" userId="71a61da2d8b78357" providerId="LiveId" clId="{1CFA2F0E-1475-42C4-BED7-4409D97A9617}" dt="2024-11-25T09:22:37.614" v="1193" actId="14100"/>
          <ac:spMkLst>
            <pc:docMk/>
            <pc:sldMk cId="4144384980" sldId="276"/>
            <ac:spMk id="8" creationId="{71140C4C-0DE5-4571-DBCC-F91700B4D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44384980" sldId="276"/>
            <ac:spMk id="13" creationId="{1BB82CA7-680C-85CC-A601-C72A76C85336}"/>
          </ac:spMkLst>
        </pc:spChg>
        <pc:spChg chg="del mod">
          <ac:chgData name="テレメディカ Fujiki" userId="71a61da2d8b78357" providerId="LiveId" clId="{1CFA2F0E-1475-42C4-BED7-4409D97A9617}" dt="2024-11-25T08:39:30.123" v="385" actId="478"/>
          <ac:spMkLst>
            <pc:docMk/>
            <pc:sldMk cId="4144384980" sldId="276"/>
            <ac:spMk id="16" creationId="{DD6ED91F-7E92-A48B-1E11-84F3E276B425}"/>
          </ac:spMkLst>
        </pc:spChg>
        <pc:spChg chg="del mod">
          <ac:chgData name="テレメディカ Fujiki" userId="71a61da2d8b78357" providerId="LiveId" clId="{1CFA2F0E-1475-42C4-BED7-4409D97A9617}" dt="2024-11-25T08:39:30.123" v="385" actId="478"/>
          <ac:spMkLst>
            <pc:docMk/>
            <pc:sldMk cId="4144384980" sldId="276"/>
            <ac:spMk id="17" creationId="{35898293-AD38-3AE3-05A4-64497862E5BA}"/>
          </ac:spMkLst>
        </pc:spChg>
        <pc:spChg chg="del mod">
          <ac:chgData name="テレメディカ Fujiki" userId="71a61da2d8b78357" providerId="LiveId" clId="{1CFA2F0E-1475-42C4-BED7-4409D97A9617}" dt="2024-11-25T08:22:24.595" v="117" actId="478"/>
          <ac:spMkLst>
            <pc:docMk/>
            <pc:sldMk cId="4144384980" sldId="276"/>
            <ac:spMk id="24" creationId="{FDBFF464-A722-8F33-8559-D345A855D92E}"/>
          </ac:spMkLst>
        </pc:spChg>
        <pc:picChg chg="ord">
          <ac:chgData name="テレメディカ Fujiki" userId="71a61da2d8b78357" providerId="LiveId" clId="{1CFA2F0E-1475-42C4-BED7-4409D97A9617}" dt="2024-11-25T09:23:50.327" v="1220" actId="167"/>
          <ac:picMkLst>
            <pc:docMk/>
            <pc:sldMk cId="4144384980" sldId="276"/>
            <ac:picMk id="9" creationId="{56ACE773-499B-455A-079A-15285E589333}"/>
          </ac:picMkLst>
        </pc:picChg>
        <pc:picChg chg="add mod">
          <ac:chgData name="テレメディカ Fujiki" userId="71a61da2d8b78357" providerId="LiveId" clId="{1CFA2F0E-1475-42C4-BED7-4409D97A9617}" dt="2024-11-25T09:23:11.289" v="1204" actId="1037"/>
          <ac:picMkLst>
            <pc:docMk/>
            <pc:sldMk cId="4144384980" sldId="276"/>
            <ac:picMk id="10" creationId="{CE488E55-28A4-A9AE-DCC5-876A5BFC7D63}"/>
          </ac:picMkLst>
        </pc:picChg>
        <pc:picChg chg="add mod ord">
          <ac:chgData name="テレメディカ Fujiki" userId="71a61da2d8b78357" providerId="LiveId" clId="{1CFA2F0E-1475-42C4-BED7-4409D97A9617}" dt="2024-11-25T09:23:46.137" v="1219" actId="167"/>
          <ac:picMkLst>
            <pc:docMk/>
            <pc:sldMk cId="4144384980" sldId="276"/>
            <ac:picMk id="12" creationId="{B485B6DE-48E1-9B92-F834-2B24D97D8A35}"/>
          </ac:picMkLst>
        </pc:picChg>
        <pc:picChg chg="del">
          <ac:chgData name="テレメディカ Fujiki" userId="71a61da2d8b78357" providerId="LiveId" clId="{1CFA2F0E-1475-42C4-BED7-4409D97A9617}" dt="2024-11-25T09:23:36.656" v="1209" actId="478"/>
          <ac:picMkLst>
            <pc:docMk/>
            <pc:sldMk cId="4144384980" sldId="276"/>
            <ac:picMk id="14" creationId="{21853272-4F92-2F9C-4A06-01E103FF4783}"/>
          </ac:picMkLst>
        </pc:picChg>
        <pc:picChg chg="del">
          <ac:chgData name="テレメディカ Fujiki" userId="71a61da2d8b78357" providerId="LiveId" clId="{1CFA2F0E-1475-42C4-BED7-4409D97A9617}" dt="2024-11-25T09:23:05.675" v="1199" actId="478"/>
          <ac:picMkLst>
            <pc:docMk/>
            <pc:sldMk cId="4144384980" sldId="276"/>
            <ac:picMk id="21" creationId="{74E78456-1D80-8DC7-00A9-3407D2E773E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5:58.419" v="1279" actId="167"/>
        <pc:sldMkLst>
          <pc:docMk/>
          <pc:sldMk cId="3282296625" sldId="27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282296625" sldId="277"/>
            <ac:spMk id="2" creationId="{A1E32332-4DA2-B277-AF41-F623DE42733C}"/>
          </ac:spMkLst>
        </pc:spChg>
        <pc:spChg chg="add mod">
          <ac:chgData name="テレメディカ Fujiki" userId="71a61da2d8b78357" providerId="LiveId" clId="{1CFA2F0E-1475-42C4-BED7-4409D97A9617}" dt="2024-11-25T08:24:09.333" v="156"/>
          <ac:spMkLst>
            <pc:docMk/>
            <pc:sldMk cId="3282296625" sldId="277"/>
            <ac:spMk id="4" creationId="{DB8B3607-30CD-FE6A-8539-55A91D0228B7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6" creationId="{5ED5C4B2-A9C2-0985-E8FF-AA009CEB41BA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7" creationId="{0DF6EDD9-3FF2-39C6-541D-8CA8319803C8}"/>
          </ac:spMkLst>
        </pc:spChg>
        <pc:spChg chg="mod">
          <ac:chgData name="テレメディカ Fujiki" userId="71a61da2d8b78357" providerId="LiveId" clId="{1CFA2F0E-1475-42C4-BED7-4409D97A9617}" dt="2024-11-25T09:25:33.925" v="1265" actId="1037"/>
          <ac:spMkLst>
            <pc:docMk/>
            <pc:sldMk cId="3282296625" sldId="277"/>
            <ac:spMk id="8" creationId="{77CDCF44-AC25-DFCB-F5C5-738136C3A06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282296625" sldId="277"/>
            <ac:spMk id="13" creationId="{58A23C61-FD7C-5E86-0431-E06BE5986AB0}"/>
          </ac:spMkLst>
        </pc:spChg>
        <pc:spChg chg="del mod">
          <ac:chgData name="テレメディカ Fujiki" userId="71a61da2d8b78357" providerId="LiveId" clId="{1CFA2F0E-1475-42C4-BED7-4409D97A9617}" dt="2024-11-25T08:39:34.173" v="386" actId="478"/>
          <ac:spMkLst>
            <pc:docMk/>
            <pc:sldMk cId="3282296625" sldId="277"/>
            <ac:spMk id="16" creationId="{F20B4006-41FF-58FA-870A-8BF541FFF5DE}"/>
          </ac:spMkLst>
        </pc:spChg>
        <pc:spChg chg="del mod">
          <ac:chgData name="テレメディカ Fujiki" userId="71a61da2d8b78357" providerId="LiveId" clId="{1CFA2F0E-1475-42C4-BED7-4409D97A9617}" dt="2024-11-25T08:39:34.173" v="386" actId="478"/>
          <ac:spMkLst>
            <pc:docMk/>
            <pc:sldMk cId="3282296625" sldId="277"/>
            <ac:spMk id="17" creationId="{E33CB3D0-A17B-CF8D-65EB-0E337F1292F8}"/>
          </ac:spMkLst>
        </pc:spChg>
        <pc:spChg chg="del mod">
          <ac:chgData name="テレメディカ Fujiki" userId="71a61da2d8b78357" providerId="LiveId" clId="{1CFA2F0E-1475-42C4-BED7-4409D97A9617}" dt="2024-11-25T08:22:26.025" v="118" actId="478"/>
          <ac:spMkLst>
            <pc:docMk/>
            <pc:sldMk cId="3282296625" sldId="277"/>
            <ac:spMk id="24" creationId="{566D1AB5-8B13-5B43-F4EB-8E1ACCBEA97A}"/>
          </ac:spMkLst>
        </pc:spChg>
        <pc:picChg chg="ord">
          <ac:chgData name="テレメディカ Fujiki" userId="71a61da2d8b78357" providerId="LiveId" clId="{1CFA2F0E-1475-42C4-BED7-4409D97A9617}" dt="2024-11-25T09:25:58.419" v="1279" actId="167"/>
          <ac:picMkLst>
            <pc:docMk/>
            <pc:sldMk cId="3282296625" sldId="277"/>
            <ac:picMk id="5" creationId="{14C1DE41-009D-8F98-D4CD-DB656B3C8009}"/>
          </ac:picMkLst>
        </pc:picChg>
        <pc:picChg chg="add mod">
          <ac:chgData name="テレメディカ Fujiki" userId="71a61da2d8b78357" providerId="LiveId" clId="{1CFA2F0E-1475-42C4-BED7-4409D97A9617}" dt="2024-11-25T09:24:52.713" v="1234" actId="1038"/>
          <ac:picMkLst>
            <pc:docMk/>
            <pc:sldMk cId="3282296625" sldId="277"/>
            <ac:picMk id="10" creationId="{C81BB452-E26C-3C7A-80EE-190C3E480514}"/>
          </ac:picMkLst>
        </pc:picChg>
        <pc:picChg chg="del">
          <ac:chgData name="テレメディカ Fujiki" userId="71a61da2d8b78357" providerId="LiveId" clId="{1CFA2F0E-1475-42C4-BED7-4409D97A9617}" dt="2024-11-25T09:25:46.889" v="1270" actId="478"/>
          <ac:picMkLst>
            <pc:docMk/>
            <pc:sldMk cId="3282296625" sldId="277"/>
            <ac:picMk id="11" creationId="{EDA72EAD-F350-0675-B992-19B7B4B307FA}"/>
          </ac:picMkLst>
        </pc:picChg>
        <pc:picChg chg="add mod ord">
          <ac:chgData name="テレメディカ Fujiki" userId="71a61da2d8b78357" providerId="LiveId" clId="{1CFA2F0E-1475-42C4-BED7-4409D97A9617}" dt="2024-11-25T09:25:56.154" v="1278" actId="167"/>
          <ac:picMkLst>
            <pc:docMk/>
            <pc:sldMk cId="3282296625" sldId="277"/>
            <ac:picMk id="14" creationId="{10FCFD96-1F37-7632-4F70-9433922668C6}"/>
          </ac:picMkLst>
        </pc:picChg>
        <pc:picChg chg="del">
          <ac:chgData name="テレメディカ Fujiki" userId="71a61da2d8b78357" providerId="LiveId" clId="{1CFA2F0E-1475-42C4-BED7-4409D97A9617}" dt="2024-11-25T09:24:46.851" v="1226" actId="478"/>
          <ac:picMkLst>
            <pc:docMk/>
            <pc:sldMk cId="3282296625" sldId="277"/>
            <ac:picMk id="18" creationId="{614AFBF3-99B3-930F-F1A9-BCF40A7A95E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7:43.673" v="1331" actId="167"/>
        <pc:sldMkLst>
          <pc:docMk/>
          <pc:sldMk cId="2572897470" sldId="278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572897470" sldId="278"/>
            <ac:spMk id="2" creationId="{BF73DF9B-C470-4C1C-89AF-EFFB70B79EB2}"/>
          </ac:spMkLst>
        </pc:spChg>
        <pc:spChg chg="add mod">
          <ac:chgData name="テレメディカ Fujiki" userId="71a61da2d8b78357" providerId="LiveId" clId="{1CFA2F0E-1475-42C4-BED7-4409D97A9617}" dt="2024-11-25T08:24:07.940" v="155"/>
          <ac:spMkLst>
            <pc:docMk/>
            <pc:sldMk cId="2572897470" sldId="278"/>
            <ac:spMk id="4" creationId="{20ECFD2E-0897-8E4E-1679-5EF3357F90B2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5" creationId="{CEB0398C-1AC5-25B5-1AA5-48778149508F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6" creationId="{3C9F6A8E-FEBA-9B2F-2B51-79EF89793A0F}"/>
          </ac:spMkLst>
        </pc:spChg>
        <pc:spChg chg="mod">
          <ac:chgData name="テレメディカ Fujiki" userId="71a61da2d8b78357" providerId="LiveId" clId="{1CFA2F0E-1475-42C4-BED7-4409D97A9617}" dt="2024-11-25T09:27:06.557" v="1315" actId="122"/>
          <ac:spMkLst>
            <pc:docMk/>
            <pc:sldMk cId="2572897470" sldId="278"/>
            <ac:spMk id="8" creationId="{381C622D-2D07-E6BA-D19B-50023DA24BD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572897470" sldId="278"/>
            <ac:spMk id="13" creationId="{6AC3AEA9-084B-F818-53CB-74367C79AD61}"/>
          </ac:spMkLst>
        </pc:spChg>
        <pc:spChg chg="del mod">
          <ac:chgData name="テレメディカ Fujiki" userId="71a61da2d8b78357" providerId="LiveId" clId="{1CFA2F0E-1475-42C4-BED7-4409D97A9617}" dt="2024-11-25T08:39:37.435" v="387" actId="478"/>
          <ac:spMkLst>
            <pc:docMk/>
            <pc:sldMk cId="2572897470" sldId="278"/>
            <ac:spMk id="16" creationId="{0680D661-AA3C-C2B7-C37A-241D3315408B}"/>
          </ac:spMkLst>
        </pc:spChg>
        <pc:spChg chg="del mod">
          <ac:chgData name="テレメディカ Fujiki" userId="71a61da2d8b78357" providerId="LiveId" clId="{1CFA2F0E-1475-42C4-BED7-4409D97A9617}" dt="2024-11-25T08:39:37.435" v="387" actId="478"/>
          <ac:spMkLst>
            <pc:docMk/>
            <pc:sldMk cId="2572897470" sldId="278"/>
            <ac:spMk id="17" creationId="{3C4F1930-629A-A7BF-9533-143BA8EBE015}"/>
          </ac:spMkLst>
        </pc:spChg>
        <pc:spChg chg="del mod">
          <ac:chgData name="テレメディカ Fujiki" userId="71a61da2d8b78357" providerId="LiveId" clId="{1CFA2F0E-1475-42C4-BED7-4409D97A9617}" dt="2024-11-25T08:22:28.750" v="119" actId="478"/>
          <ac:spMkLst>
            <pc:docMk/>
            <pc:sldMk cId="2572897470" sldId="278"/>
            <ac:spMk id="24" creationId="{1A548563-5D3F-8527-163F-580FBBB6919F}"/>
          </ac:spMkLst>
        </pc:spChg>
        <pc:picChg chg="del">
          <ac:chgData name="テレメディカ Fujiki" userId="71a61da2d8b78357" providerId="LiveId" clId="{1CFA2F0E-1475-42C4-BED7-4409D97A9617}" dt="2024-11-25T09:27:32.418" v="1321" actId="478"/>
          <ac:picMkLst>
            <pc:docMk/>
            <pc:sldMk cId="2572897470" sldId="278"/>
            <ac:picMk id="7" creationId="{2940D3CD-FC50-3194-C749-F0D287F8F9CE}"/>
          </ac:picMkLst>
        </pc:picChg>
        <pc:picChg chg="add mod">
          <ac:chgData name="テレメディカ Fujiki" userId="71a61da2d8b78357" providerId="LiveId" clId="{1CFA2F0E-1475-42C4-BED7-4409D97A9617}" dt="2024-11-25T09:26:46.961" v="1294" actId="1036"/>
          <ac:picMkLst>
            <pc:docMk/>
            <pc:sldMk cId="2572897470" sldId="278"/>
            <ac:picMk id="10" creationId="{4C967A84-DB38-AE15-1153-81726E8110F4}"/>
          </ac:picMkLst>
        </pc:picChg>
        <pc:picChg chg="add mod ord">
          <ac:chgData name="テレメディカ Fujiki" userId="71a61da2d8b78357" providerId="LiveId" clId="{1CFA2F0E-1475-42C4-BED7-4409D97A9617}" dt="2024-11-25T09:27:43.673" v="1331" actId="167"/>
          <ac:picMkLst>
            <pc:docMk/>
            <pc:sldMk cId="2572897470" sldId="278"/>
            <ac:picMk id="12" creationId="{C7EFA6C1-C436-5C51-C909-1A009F913635}"/>
          </ac:picMkLst>
        </pc:picChg>
        <pc:picChg chg="del">
          <ac:chgData name="テレメディカ Fujiki" userId="71a61da2d8b78357" providerId="LiveId" clId="{1CFA2F0E-1475-42C4-BED7-4409D97A9617}" dt="2024-11-25T09:26:39.885" v="1285" actId="478"/>
          <ac:picMkLst>
            <pc:docMk/>
            <pc:sldMk cId="2572897470" sldId="278"/>
            <ac:picMk id="14" creationId="{30BBB1D5-6187-5097-3726-6101A22560AF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9:18.454" v="1396" actId="122"/>
        <pc:sldMkLst>
          <pc:docMk/>
          <pc:sldMk cId="3053343505" sldId="27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053343505" sldId="279"/>
            <ac:spMk id="2" creationId="{C96FB8AB-2326-0ACB-5617-2321F4BCB517}"/>
          </ac:spMkLst>
        </pc:spChg>
        <pc:spChg chg="add mod">
          <ac:chgData name="テレメディカ Fujiki" userId="71a61da2d8b78357" providerId="LiveId" clId="{1CFA2F0E-1475-42C4-BED7-4409D97A9617}" dt="2024-11-25T08:24:06.611" v="154"/>
          <ac:spMkLst>
            <pc:docMk/>
            <pc:sldMk cId="3053343505" sldId="279"/>
            <ac:spMk id="4" creationId="{4684C4C2-92AA-81E5-E713-165318B3B849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6" creationId="{32725895-9652-E1E4-38BF-9375EF6803D2}"/>
          </ac:spMkLst>
        </pc:spChg>
        <pc:spChg chg="mod">
          <ac:chgData name="テレメディカ Fujiki" userId="71a61da2d8b78357" providerId="LiveId" clId="{1CFA2F0E-1475-42C4-BED7-4409D97A9617}" dt="2024-11-25T09:29:18.454" v="1396" actId="122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9" creationId="{B1ECF71F-DD89-7F65-9AB4-989D302A01C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053343505" sldId="279"/>
            <ac:spMk id="13" creationId="{FB1E7102-3694-DB62-0609-E47F621FB501}"/>
          </ac:spMkLst>
        </pc:spChg>
        <pc:spChg chg="del mod">
          <ac:chgData name="テレメディカ Fujiki" userId="71a61da2d8b78357" providerId="LiveId" clId="{1CFA2F0E-1475-42C4-BED7-4409D97A9617}" dt="2024-11-25T08:39:40.945" v="388" actId="478"/>
          <ac:spMkLst>
            <pc:docMk/>
            <pc:sldMk cId="3053343505" sldId="279"/>
            <ac:spMk id="16" creationId="{EDA756F3-5FBD-1694-E3CD-7FBF63666163}"/>
          </ac:spMkLst>
        </pc:spChg>
        <pc:spChg chg="del mod">
          <ac:chgData name="テレメディカ Fujiki" userId="71a61da2d8b78357" providerId="LiveId" clId="{1CFA2F0E-1475-42C4-BED7-4409D97A9617}" dt="2024-11-25T08:39:40.945" v="388" actId="478"/>
          <ac:spMkLst>
            <pc:docMk/>
            <pc:sldMk cId="3053343505" sldId="279"/>
            <ac:spMk id="17" creationId="{DF27ACDF-D6C2-CA51-375E-DD3736A96F9B}"/>
          </ac:spMkLst>
        </pc:spChg>
        <pc:spChg chg="del mod">
          <ac:chgData name="テレメディカ Fujiki" userId="71a61da2d8b78357" providerId="LiveId" clId="{1CFA2F0E-1475-42C4-BED7-4409D97A9617}" dt="2024-11-25T08:22:30.942" v="120" actId="478"/>
          <ac:spMkLst>
            <pc:docMk/>
            <pc:sldMk cId="3053343505" sldId="279"/>
            <ac:spMk id="24" creationId="{7682F75B-659D-7E9E-FD35-7EE69222729B}"/>
          </ac:spMkLst>
        </pc:spChg>
        <pc:picChg chg="del">
          <ac:chgData name="テレメディカ Fujiki" userId="71a61da2d8b78357" providerId="LiveId" clId="{1CFA2F0E-1475-42C4-BED7-4409D97A9617}" dt="2024-11-25T09:28:01.958" v="1332" actId="478"/>
          <ac:picMkLst>
            <pc:docMk/>
            <pc:sldMk cId="3053343505" sldId="279"/>
            <ac:picMk id="7" creationId="{3CD11A65-67FB-0D77-E5D0-806C1E280915}"/>
          </ac:picMkLst>
        </pc:picChg>
        <pc:picChg chg="add mod ord">
          <ac:chgData name="テレメディカ Fujiki" userId="71a61da2d8b78357" providerId="LiveId" clId="{1CFA2F0E-1475-42C4-BED7-4409D97A9617}" dt="2024-11-25T09:28:05.184" v="1334" actId="167"/>
          <ac:picMkLst>
            <pc:docMk/>
            <pc:sldMk cId="3053343505" sldId="279"/>
            <ac:picMk id="10" creationId="{9C48066C-B5E6-1DB3-10AD-116A8DC43EC4}"/>
          </ac:picMkLst>
        </pc:picChg>
        <pc:picChg chg="del">
          <ac:chgData name="テレメディカ Fujiki" userId="71a61da2d8b78357" providerId="LiveId" clId="{1CFA2F0E-1475-42C4-BED7-4409D97A9617}" dt="2024-11-25T09:28:25.986" v="1340" actId="478"/>
          <ac:picMkLst>
            <pc:docMk/>
            <pc:sldMk cId="3053343505" sldId="279"/>
            <ac:picMk id="11" creationId="{C4894644-612D-4813-BF79-AF7FD0FAC5D8}"/>
          </ac:picMkLst>
        </pc:picChg>
        <pc:picChg chg="add mod">
          <ac:chgData name="テレメディカ Fujiki" userId="71a61da2d8b78357" providerId="LiveId" clId="{1CFA2F0E-1475-42C4-BED7-4409D97A9617}" dt="2024-11-25T09:28:31.444" v="1349" actId="1036"/>
          <ac:picMkLst>
            <pc:docMk/>
            <pc:sldMk cId="3053343505" sldId="279"/>
            <ac:picMk id="15" creationId="{B5C467E7-78F7-D186-E11A-F116899C90AA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0:51.230" v="1451" actId="167"/>
        <pc:sldMkLst>
          <pc:docMk/>
          <pc:sldMk cId="894823418" sldId="28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894823418" sldId="280"/>
            <ac:spMk id="2" creationId="{8A18859D-DC38-8742-FB0D-2B05D66FF254}"/>
          </ac:spMkLst>
        </pc:spChg>
        <pc:spChg chg="add mod">
          <ac:chgData name="テレメディカ Fujiki" userId="71a61da2d8b78357" providerId="LiveId" clId="{1CFA2F0E-1475-42C4-BED7-4409D97A9617}" dt="2024-11-25T08:24:04.270" v="153"/>
          <ac:spMkLst>
            <pc:docMk/>
            <pc:sldMk cId="894823418" sldId="280"/>
            <ac:spMk id="4" creationId="{0B940A81-9DF2-CF00-5CC3-08FFFE42347E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5" creationId="{F4663BBD-7EBD-76D6-9777-F29E4A761F75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7" creationId="{87759F3C-637A-3E08-4504-3609F31CCAF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894823418" sldId="280"/>
            <ac:spMk id="13" creationId="{061A4FAC-AD3D-9921-C6A5-96A92FA7BA08}"/>
          </ac:spMkLst>
        </pc:spChg>
        <pc:spChg chg="del mod">
          <ac:chgData name="テレメディカ Fujiki" userId="71a61da2d8b78357" providerId="LiveId" clId="{1CFA2F0E-1475-42C4-BED7-4409D97A9617}" dt="2024-11-25T08:39:44.005" v="389" actId="478"/>
          <ac:spMkLst>
            <pc:docMk/>
            <pc:sldMk cId="894823418" sldId="280"/>
            <ac:spMk id="16" creationId="{CAD56EE7-8F4F-F56C-A854-4A5355CE4117}"/>
          </ac:spMkLst>
        </pc:spChg>
        <pc:spChg chg="del mod">
          <ac:chgData name="テレメディカ Fujiki" userId="71a61da2d8b78357" providerId="LiveId" clId="{1CFA2F0E-1475-42C4-BED7-4409D97A9617}" dt="2024-11-25T08:39:44.005" v="389" actId="478"/>
          <ac:spMkLst>
            <pc:docMk/>
            <pc:sldMk cId="894823418" sldId="280"/>
            <ac:spMk id="17" creationId="{4CBA7F46-D705-0FCD-7666-13C6D8218AB4}"/>
          </ac:spMkLst>
        </pc:spChg>
        <pc:spChg chg="del mod">
          <ac:chgData name="テレメディカ Fujiki" userId="71a61da2d8b78357" providerId="LiveId" clId="{1CFA2F0E-1475-42C4-BED7-4409D97A9617}" dt="2024-11-25T08:22:33.543" v="121" actId="478"/>
          <ac:spMkLst>
            <pc:docMk/>
            <pc:sldMk cId="894823418" sldId="280"/>
            <ac:spMk id="24" creationId="{B6DE4292-2E06-C76B-ACFC-608A1E399804}"/>
          </ac:spMkLst>
        </pc:spChg>
        <pc:picChg chg="del">
          <ac:chgData name="テレメディカ Fujiki" userId="71a61da2d8b78357" providerId="LiveId" clId="{1CFA2F0E-1475-42C4-BED7-4409D97A9617}" dt="2024-11-25T09:30:38.974" v="1420" actId="478"/>
          <ac:picMkLst>
            <pc:docMk/>
            <pc:sldMk cId="894823418" sldId="280"/>
            <ac:picMk id="6" creationId="{F1C9BA4E-D59A-A693-1E31-5DD246B420FE}"/>
          </ac:picMkLst>
        </pc:picChg>
        <pc:picChg chg="add del mod">
          <ac:chgData name="テレメディカ Fujiki" userId="71a61da2d8b78357" providerId="LiveId" clId="{1CFA2F0E-1475-42C4-BED7-4409D97A9617}" dt="2024-11-25T09:30:25.173" v="1414" actId="1037"/>
          <ac:picMkLst>
            <pc:docMk/>
            <pc:sldMk cId="894823418" sldId="280"/>
            <ac:picMk id="10" creationId="{268A930B-2200-9C1B-2354-1A4B66F53FE7}"/>
          </ac:picMkLst>
        </pc:picChg>
        <pc:picChg chg="add mod ord">
          <ac:chgData name="テレメディカ Fujiki" userId="71a61da2d8b78357" providerId="LiveId" clId="{1CFA2F0E-1475-42C4-BED7-4409D97A9617}" dt="2024-11-25T09:30:51.230" v="1451" actId="167"/>
          <ac:picMkLst>
            <pc:docMk/>
            <pc:sldMk cId="894823418" sldId="280"/>
            <ac:picMk id="12" creationId="{5C91BEC5-4392-8038-522B-929F6C6B5A32}"/>
          </ac:picMkLst>
        </pc:picChg>
        <pc:picChg chg="add del">
          <ac:chgData name="テレメディカ Fujiki" userId="71a61da2d8b78357" providerId="LiveId" clId="{1CFA2F0E-1475-42C4-BED7-4409D97A9617}" dt="2024-11-25T09:30:19.469" v="1406" actId="478"/>
          <ac:picMkLst>
            <pc:docMk/>
            <pc:sldMk cId="894823418" sldId="280"/>
            <ac:picMk id="15" creationId="{6D43B303-E4E6-CF8C-9745-878573020EA3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3:19.797" v="1519" actId="14100"/>
        <pc:sldMkLst>
          <pc:docMk/>
          <pc:sldMk cId="1134930522" sldId="28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CFA2F0E-1475-42C4-BED7-4409D97A9617}" dt="2024-11-25T09:33:00.363" v="1503" actId="1035"/>
          <ac:spMkLst>
            <pc:docMk/>
            <pc:sldMk cId="1134930522" sldId="281"/>
            <ac:spMk id="4" creationId="{95034A58-D33C-BD3D-A8F1-F63057B82A91}"/>
          </ac:spMkLst>
        </pc:spChg>
        <pc:spChg chg="add mod">
          <ac:chgData name="テレメディカ Fujiki" userId="71a61da2d8b78357" providerId="LiveId" clId="{1CFA2F0E-1475-42C4-BED7-4409D97A9617}" dt="2024-11-25T08:24:02.516" v="152"/>
          <ac:spMkLst>
            <pc:docMk/>
            <pc:sldMk cId="1134930522" sldId="281"/>
            <ac:spMk id="6" creationId="{858288C5-BCE3-E859-4202-3388A3487933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7" creationId="{E3835DC4-0EF7-0551-ED25-257E7CD8615C}"/>
          </ac:spMkLst>
        </pc:spChg>
        <pc:spChg chg="mod">
          <ac:chgData name="テレメディカ Fujiki" userId="71a61da2d8b78357" providerId="LiveId" clId="{1CFA2F0E-1475-42C4-BED7-4409D97A9617}" dt="2024-11-25T09:33:19.797" v="1519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9" creationId="{E091FC14-E9C5-F788-CAE7-AD84BC76C62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134930522" sldId="281"/>
            <ac:spMk id="13" creationId="{1C4ADED1-5438-511C-F70D-35F0AEEFC0C9}"/>
          </ac:spMkLst>
        </pc:spChg>
        <pc:spChg chg="del mod">
          <ac:chgData name="テレメディカ Fujiki" userId="71a61da2d8b78357" providerId="LiveId" clId="{1CFA2F0E-1475-42C4-BED7-4409D97A9617}" dt="2024-11-25T08:39:47.313" v="390" actId="478"/>
          <ac:spMkLst>
            <pc:docMk/>
            <pc:sldMk cId="1134930522" sldId="281"/>
            <ac:spMk id="16" creationId="{22C78544-1AFE-3AE3-FD04-6724C364565F}"/>
          </ac:spMkLst>
        </pc:spChg>
        <pc:spChg chg="del mod">
          <ac:chgData name="テレメディカ Fujiki" userId="71a61da2d8b78357" providerId="LiveId" clId="{1CFA2F0E-1475-42C4-BED7-4409D97A9617}" dt="2024-11-25T08:39:47.313" v="390" actId="478"/>
          <ac:spMkLst>
            <pc:docMk/>
            <pc:sldMk cId="1134930522" sldId="281"/>
            <ac:spMk id="17" creationId="{1681385B-71CC-0C2F-6A19-A6C6606DE95E}"/>
          </ac:spMkLst>
        </pc:spChg>
        <pc:spChg chg="del mod">
          <ac:chgData name="テレメディカ Fujiki" userId="71a61da2d8b78357" providerId="LiveId" clId="{1CFA2F0E-1475-42C4-BED7-4409D97A9617}" dt="2024-11-25T08:22:35.138" v="122" actId="478"/>
          <ac:spMkLst>
            <pc:docMk/>
            <pc:sldMk cId="1134930522" sldId="281"/>
            <ac:spMk id="24" creationId="{1775C04B-E559-A527-F397-56EECC0F9EF1}"/>
          </ac:spMkLst>
        </pc:spChg>
        <pc:picChg chg="del">
          <ac:chgData name="テレメディカ Fujiki" userId="71a61da2d8b78357" providerId="LiveId" clId="{1CFA2F0E-1475-42C4-BED7-4409D97A9617}" dt="2024-11-25T09:31:14.769" v="1452" actId="478"/>
          <ac:picMkLst>
            <pc:docMk/>
            <pc:sldMk cId="1134930522" sldId="281"/>
            <ac:picMk id="5" creationId="{9A7F88B7-7F46-6210-9A60-D6D25E395C46}"/>
          </ac:picMkLst>
        </pc:picChg>
        <pc:picChg chg="del">
          <ac:chgData name="テレメディカ Fujiki" userId="71a61da2d8b78357" providerId="LiveId" clId="{1CFA2F0E-1475-42C4-BED7-4409D97A9617}" dt="2024-11-25T09:32:01.431" v="1473" actId="478"/>
          <ac:picMkLst>
            <pc:docMk/>
            <pc:sldMk cId="1134930522" sldId="281"/>
            <ac:picMk id="11" creationId="{1ED5C8AC-C71A-D832-1A0B-683919CBCDDD}"/>
          </ac:picMkLst>
        </pc:picChg>
        <pc:picChg chg="add mod ord">
          <ac:chgData name="テレメディカ Fujiki" userId="71a61da2d8b78357" providerId="LiveId" clId="{1CFA2F0E-1475-42C4-BED7-4409D97A9617}" dt="2024-11-25T09:31:46.703" v="1466" actId="167"/>
          <ac:picMkLst>
            <pc:docMk/>
            <pc:sldMk cId="1134930522" sldId="281"/>
            <ac:picMk id="12" creationId="{F11C78D9-2F3C-2985-C0C2-816D86E10579}"/>
          </ac:picMkLst>
        </pc:picChg>
        <pc:picChg chg="del">
          <ac:chgData name="テレメディカ Fujiki" userId="71a61da2d8b78357" providerId="LiveId" clId="{1CFA2F0E-1475-42C4-BED7-4409D97A9617}" dt="2024-11-25T09:31:37.942" v="1461" actId="478"/>
          <ac:picMkLst>
            <pc:docMk/>
            <pc:sldMk cId="1134930522" sldId="281"/>
            <ac:picMk id="14" creationId="{8E982FC0-C55C-7918-BB93-C30267664EB4}"/>
          </ac:picMkLst>
        </pc:picChg>
        <pc:picChg chg="add mod ord">
          <ac:chgData name="テレメディカ Fujiki" userId="71a61da2d8b78357" providerId="LiveId" clId="{1CFA2F0E-1475-42C4-BED7-4409D97A9617}" dt="2024-11-25T09:32:11.538" v="1483" actId="167"/>
          <ac:picMkLst>
            <pc:docMk/>
            <pc:sldMk cId="1134930522" sldId="281"/>
            <ac:picMk id="18" creationId="{249D4636-88C6-B9AB-33DD-18468A7F6C6F}"/>
          </ac:picMkLst>
        </pc:picChg>
        <pc:picChg chg="mod">
          <ac:chgData name="テレメディカ Fujiki" userId="71a61da2d8b78357" providerId="LiveId" clId="{1CFA2F0E-1475-42C4-BED7-4409D97A9617}" dt="2024-11-25T09:31:21.101" v="1455" actId="1076"/>
          <ac:picMkLst>
            <pc:docMk/>
            <pc:sldMk cId="1134930522" sldId="281"/>
            <ac:picMk id="20" creationId="{93368F63-FB1B-288D-DD45-DA1899792CCB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7:03.239" v="1637" actId="1038"/>
        <pc:sldMkLst>
          <pc:docMk/>
          <pc:sldMk cId="1724638009" sldId="28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" creationId="{F91CA513-4693-DE73-60C4-B874654BC0DE}"/>
          </ac:spMkLst>
        </pc:spChg>
        <pc:spChg chg="add mod">
          <ac:chgData name="テレメディカ Fujiki" userId="71a61da2d8b78357" providerId="LiveId" clId="{1CFA2F0E-1475-42C4-BED7-4409D97A9617}" dt="2024-11-25T08:24:00.603" v="151"/>
          <ac:spMkLst>
            <pc:docMk/>
            <pc:sldMk cId="1724638009" sldId="282"/>
            <ac:spMk id="4" creationId="{369191FA-74C6-13E4-6D34-7A40970C7B5B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6" creationId="{6D25CAE4-B21C-1A34-F7CA-97A19C78BA02}"/>
          </ac:spMkLst>
        </pc:spChg>
        <pc:spChg chg="mod">
          <ac:chgData name="テレメディカ Fujiki" userId="71a61da2d8b78357" providerId="LiveId" clId="{1CFA2F0E-1475-42C4-BED7-4409D97A9617}" dt="2024-11-25T09:36:02.944" v="1599" actId="1037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9" creationId="{3E09883E-8819-5759-482B-CC2355DE1DC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24638009" sldId="282"/>
            <ac:spMk id="13" creationId="{784C10C9-BF1B-DB0E-B1B9-E2A91ABF55CF}"/>
          </ac:spMkLst>
        </pc:spChg>
        <pc:spChg chg="del mod">
          <ac:chgData name="テレメディカ Fujiki" userId="71a61da2d8b78357" providerId="LiveId" clId="{1CFA2F0E-1475-42C4-BED7-4409D97A9617}" dt="2024-11-25T08:39:50.984" v="391" actId="478"/>
          <ac:spMkLst>
            <pc:docMk/>
            <pc:sldMk cId="1724638009" sldId="282"/>
            <ac:spMk id="16" creationId="{762FAB60-8249-5BDF-7E1D-7D08D821A6D0}"/>
          </ac:spMkLst>
        </pc:spChg>
        <pc:spChg chg="del mod">
          <ac:chgData name="テレメディカ Fujiki" userId="71a61da2d8b78357" providerId="LiveId" clId="{1CFA2F0E-1475-42C4-BED7-4409D97A9617}" dt="2024-11-25T08:39:50.984" v="391" actId="478"/>
          <ac:spMkLst>
            <pc:docMk/>
            <pc:sldMk cId="1724638009" sldId="282"/>
            <ac:spMk id="17" creationId="{8C9923FC-B9E6-CE28-357D-632DF3CCDFF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2" creationId="{2D0DA8E6-1FC3-AFAC-7B8E-2527F8BBFF2F}"/>
          </ac:spMkLst>
        </pc:spChg>
        <pc:spChg chg="del mod">
          <ac:chgData name="テレメディカ Fujiki" userId="71a61da2d8b78357" providerId="LiveId" clId="{1CFA2F0E-1475-42C4-BED7-4409D97A9617}" dt="2024-11-25T08:22:38.493" v="123" actId="478"/>
          <ac:spMkLst>
            <pc:docMk/>
            <pc:sldMk cId="1724638009" sldId="282"/>
            <ac:spMk id="24" creationId="{4723F063-611C-4986-B3B5-5D19E6D7A4F8}"/>
          </ac:spMkLst>
        </pc:spChg>
        <pc:spChg chg="mod">
          <ac:chgData name="テレメディカ Fujiki" userId="71a61da2d8b78357" providerId="LiveId" clId="{1CFA2F0E-1475-42C4-BED7-4409D97A9617}" dt="2024-11-25T09:37:03.239" v="1637" actId="1038"/>
          <ac:spMkLst>
            <pc:docMk/>
            <pc:sldMk cId="1724638009" sldId="282"/>
            <ac:spMk id="25" creationId="{A9937A2C-C1E9-1807-652A-92737A61149E}"/>
          </ac:spMkLst>
        </pc:spChg>
        <pc:picChg chg="del">
          <ac:chgData name="テレメディカ Fujiki" userId="71a61da2d8b78357" providerId="LiveId" clId="{1CFA2F0E-1475-42C4-BED7-4409D97A9617}" dt="2024-11-25T09:36:19.287" v="1605" actId="478"/>
          <ac:picMkLst>
            <pc:docMk/>
            <pc:sldMk cId="1724638009" sldId="282"/>
            <ac:picMk id="5" creationId="{82433CA5-9DDA-A123-C1E0-6BB83B9DFA3F}"/>
          </ac:picMkLst>
        </pc:picChg>
        <pc:picChg chg="del">
          <ac:chgData name="テレメディカ Fujiki" userId="71a61da2d8b78357" providerId="LiveId" clId="{1CFA2F0E-1475-42C4-BED7-4409D97A9617}" dt="2024-11-25T09:35:24.617" v="1546" actId="478"/>
          <ac:picMkLst>
            <pc:docMk/>
            <pc:sldMk cId="1724638009" sldId="282"/>
            <ac:picMk id="7" creationId="{D9392DD7-B87E-69E1-4043-C004B09DAE0F}"/>
          </ac:picMkLst>
        </pc:picChg>
        <pc:picChg chg="add del mod">
          <ac:chgData name="テレメディカ Fujiki" userId="71a61da2d8b78357" providerId="LiveId" clId="{1CFA2F0E-1475-42C4-BED7-4409D97A9617}" dt="2024-11-25T09:34:02.270" v="1525" actId="478"/>
          <ac:picMkLst>
            <pc:docMk/>
            <pc:sldMk cId="1724638009" sldId="282"/>
            <ac:picMk id="11" creationId="{A736AF28-3D03-48BE-B829-11AD533C60A7}"/>
          </ac:picMkLst>
        </pc:picChg>
        <pc:picChg chg="del mod">
          <ac:chgData name="テレメディカ Fujiki" userId="71a61da2d8b78357" providerId="LiveId" clId="{1CFA2F0E-1475-42C4-BED7-4409D97A9617}" dt="2024-11-25T09:34:59.506" v="1538" actId="478"/>
          <ac:picMkLst>
            <pc:docMk/>
            <pc:sldMk cId="1724638009" sldId="282"/>
            <ac:picMk id="12" creationId="{7EDB5E26-B38E-54ED-99B9-642E0EE9A77C}"/>
          </ac:picMkLst>
        </pc:picChg>
        <pc:picChg chg="add del mod">
          <ac:chgData name="テレメディカ Fujiki" userId="71a61da2d8b78357" providerId="LiveId" clId="{1CFA2F0E-1475-42C4-BED7-4409D97A9617}" dt="2024-11-25T09:34:17.620" v="1530" actId="478"/>
          <ac:picMkLst>
            <pc:docMk/>
            <pc:sldMk cId="1724638009" sldId="282"/>
            <ac:picMk id="15" creationId="{14FB5949-ACF3-6017-BA55-9E68E61195D9}"/>
          </ac:picMkLst>
        </pc:picChg>
        <pc:picChg chg="add mod ord">
          <ac:chgData name="テレメディカ Fujiki" userId="71a61da2d8b78357" providerId="LiveId" clId="{1CFA2F0E-1475-42C4-BED7-4409D97A9617}" dt="2024-11-25T09:35:06.330" v="1541" actId="1076"/>
          <ac:picMkLst>
            <pc:docMk/>
            <pc:sldMk cId="1724638009" sldId="282"/>
            <ac:picMk id="27" creationId="{CD599C30-4F17-A95C-9612-B23D57991533}"/>
          </ac:picMkLst>
        </pc:picChg>
        <pc:picChg chg="add mod ord">
          <ac:chgData name="テレメディカ Fujiki" userId="71a61da2d8b78357" providerId="LiveId" clId="{1CFA2F0E-1475-42C4-BED7-4409D97A9617}" dt="2024-11-25T09:35:35.054" v="1555" actId="167"/>
          <ac:picMkLst>
            <pc:docMk/>
            <pc:sldMk cId="1724638009" sldId="282"/>
            <ac:picMk id="29" creationId="{CD46DD0A-9914-341B-DEDD-4F677C93E0D4}"/>
          </ac:picMkLst>
        </pc:picChg>
        <pc:picChg chg="add mod">
          <ac:chgData name="テレメディカ Fujiki" userId="71a61da2d8b78357" providerId="LiveId" clId="{1CFA2F0E-1475-42C4-BED7-4409D97A9617}" dt="2024-11-25T09:36:24.632" v="1612" actId="1037"/>
          <ac:picMkLst>
            <pc:docMk/>
            <pc:sldMk cId="1724638009" sldId="282"/>
            <ac:picMk id="26625" creationId="{BB9D7789-520B-0764-C7F9-EFBD6292E402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8:52.330" v="1694" actId="167"/>
        <pc:sldMkLst>
          <pc:docMk/>
          <pc:sldMk cId="3717734902" sldId="28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717734902" sldId="283"/>
            <ac:spMk id="2" creationId="{D445165B-1B50-4383-4AB0-71400518C339}"/>
          </ac:spMkLst>
        </pc:spChg>
        <pc:spChg chg="add mod">
          <ac:chgData name="テレメディカ Fujiki" userId="71a61da2d8b78357" providerId="LiveId" clId="{1CFA2F0E-1475-42C4-BED7-4409D97A9617}" dt="2024-11-25T08:23:30.451" v="145"/>
          <ac:spMkLst>
            <pc:docMk/>
            <pc:sldMk cId="3717734902" sldId="283"/>
            <ac:spMk id="4" creationId="{3EDCD50E-3319-3F2A-5465-8FA69CC6452D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5" creationId="{36449E0B-6B5D-285C-CE25-3003B81ED567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7" creationId="{201351AC-3950-ED8B-4AD7-72B95493C667}"/>
          </ac:spMkLst>
        </pc:spChg>
        <pc:spChg chg="mod">
          <ac:chgData name="テレメディカ Fujiki" userId="71a61da2d8b78357" providerId="LiveId" clId="{1CFA2F0E-1475-42C4-BED7-4409D97A9617}" dt="2024-11-25T09:37:34.197" v="1666" actId="20577"/>
          <ac:spMkLst>
            <pc:docMk/>
            <pc:sldMk cId="3717734902" sldId="283"/>
            <ac:spMk id="8" creationId="{65806C73-DF44-0990-29DB-C610FCF2B8B1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717734902" sldId="283"/>
            <ac:spMk id="13" creationId="{A1DA8DBB-A551-6C47-1D61-803A9FB24869}"/>
          </ac:spMkLst>
        </pc:spChg>
        <pc:spChg chg="del mod">
          <ac:chgData name="テレメディカ Fujiki" userId="71a61da2d8b78357" providerId="LiveId" clId="{1CFA2F0E-1475-42C4-BED7-4409D97A9617}" dt="2024-11-25T08:39:54.492" v="392" actId="478"/>
          <ac:spMkLst>
            <pc:docMk/>
            <pc:sldMk cId="3717734902" sldId="283"/>
            <ac:spMk id="16" creationId="{5BAFD401-1730-00F1-138C-B3FE5065042B}"/>
          </ac:spMkLst>
        </pc:spChg>
        <pc:spChg chg="del mod">
          <ac:chgData name="テレメディカ Fujiki" userId="71a61da2d8b78357" providerId="LiveId" clId="{1CFA2F0E-1475-42C4-BED7-4409D97A9617}" dt="2024-11-25T08:39:54.492" v="392" actId="478"/>
          <ac:spMkLst>
            <pc:docMk/>
            <pc:sldMk cId="3717734902" sldId="283"/>
            <ac:spMk id="17" creationId="{0C5652D2-5E43-504B-736B-B52B8947DBE0}"/>
          </ac:spMkLst>
        </pc:spChg>
        <pc:spChg chg="del mod">
          <ac:chgData name="テレメディカ Fujiki" userId="71a61da2d8b78357" providerId="LiveId" clId="{1CFA2F0E-1475-42C4-BED7-4409D97A9617}" dt="2024-11-25T08:22:40.334" v="124" actId="478"/>
          <ac:spMkLst>
            <pc:docMk/>
            <pc:sldMk cId="3717734902" sldId="283"/>
            <ac:spMk id="24" creationId="{A774DA11-7984-4ACB-1840-D71E5E7ABCD1}"/>
          </ac:spMkLst>
        </pc:spChg>
        <pc:picChg chg="del">
          <ac:chgData name="テレメディカ Fujiki" userId="71a61da2d8b78357" providerId="LiveId" clId="{1CFA2F0E-1475-42C4-BED7-4409D97A9617}" dt="2024-11-25T09:38:43.526" v="1685" actId="478"/>
          <ac:picMkLst>
            <pc:docMk/>
            <pc:sldMk cId="3717734902" sldId="283"/>
            <ac:picMk id="6" creationId="{D71ADC61-1B31-AE7D-0EFE-344BA9B0C6EE}"/>
          </ac:picMkLst>
        </pc:picChg>
        <pc:picChg chg="mod">
          <ac:chgData name="テレメディカ Fujiki" userId="71a61da2d8b78357" providerId="LiveId" clId="{1CFA2F0E-1475-42C4-BED7-4409D97A9617}" dt="2024-11-25T08:23:35.170" v="147" actId="1035"/>
          <ac:picMkLst>
            <pc:docMk/>
            <pc:sldMk cId="3717734902" sldId="283"/>
            <ac:picMk id="9" creationId="{66C32585-FB70-3BEE-247F-7C214C683CEA}"/>
          </ac:picMkLst>
        </pc:picChg>
        <pc:picChg chg="add mod">
          <ac:chgData name="テレメディカ Fujiki" userId="71a61da2d8b78357" providerId="LiveId" clId="{1CFA2F0E-1475-42C4-BED7-4409D97A9617}" dt="2024-11-25T09:38:29.881" v="1679" actId="1036"/>
          <ac:picMkLst>
            <pc:docMk/>
            <pc:sldMk cId="3717734902" sldId="283"/>
            <ac:picMk id="11" creationId="{3C6BEBE8-F671-724A-43BE-FB2031A53327}"/>
          </ac:picMkLst>
        </pc:picChg>
        <pc:picChg chg="add mod ord">
          <ac:chgData name="テレメディカ Fujiki" userId="71a61da2d8b78357" providerId="LiveId" clId="{1CFA2F0E-1475-42C4-BED7-4409D97A9617}" dt="2024-11-25T09:38:52.330" v="1694" actId="167"/>
          <ac:picMkLst>
            <pc:docMk/>
            <pc:sldMk cId="3717734902" sldId="283"/>
            <ac:picMk id="14" creationId="{3040F084-5BD8-8DCA-B392-8E98A0571148}"/>
          </ac:picMkLst>
        </pc:picChg>
        <pc:picChg chg="del">
          <ac:chgData name="テレメディカ Fujiki" userId="71a61da2d8b78357" providerId="LiveId" clId="{1CFA2F0E-1475-42C4-BED7-4409D97A9617}" dt="2024-11-25T09:38:24.018" v="1672" actId="478"/>
          <ac:picMkLst>
            <pc:docMk/>
            <pc:sldMk cId="3717734902" sldId="283"/>
            <ac:picMk id="15" creationId="{6273AE3F-1EBC-78D7-B984-63B413EF31A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0:43.233" v="1781" actId="1036"/>
        <pc:sldMkLst>
          <pc:docMk/>
          <pc:sldMk cId="4025201944" sldId="28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25201944" sldId="284"/>
            <ac:spMk id="2" creationId="{0BD8D12C-349E-D15A-AC70-F3B9ABF233EA}"/>
          </ac:spMkLst>
        </pc:spChg>
        <pc:spChg chg="add mod">
          <ac:chgData name="テレメディカ Fujiki" userId="71a61da2d8b78357" providerId="LiveId" clId="{1CFA2F0E-1475-42C4-BED7-4409D97A9617}" dt="2024-11-25T08:23:28.504" v="144"/>
          <ac:spMkLst>
            <pc:docMk/>
            <pc:sldMk cId="4025201944" sldId="284"/>
            <ac:spMk id="4" creationId="{E2DC5610-E4DB-7D5E-DFAB-C21E4820D3AF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6" creationId="{36B67027-5D02-47C7-EA10-B9C1A7D46CE8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7" creationId="{3CF6EA87-9065-28CE-7EEB-8FE96561C83B}"/>
          </ac:spMkLst>
        </pc:spChg>
        <pc:spChg chg="mod">
          <ac:chgData name="テレメディカ Fujiki" userId="71a61da2d8b78357" providerId="LiveId" clId="{1CFA2F0E-1475-42C4-BED7-4409D97A9617}" dt="2024-11-25T09:40:43.233" v="1781" actId="1036"/>
          <ac:spMkLst>
            <pc:docMk/>
            <pc:sldMk cId="4025201944" sldId="284"/>
            <ac:spMk id="8" creationId="{EAE44337-E676-10FC-D8CD-04554CFB2A3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25201944" sldId="284"/>
            <ac:spMk id="13" creationId="{43DD8698-7B81-B3F9-0C25-142D46A90C06}"/>
          </ac:spMkLst>
        </pc:spChg>
        <pc:spChg chg="del mod">
          <ac:chgData name="テレメディカ Fujiki" userId="71a61da2d8b78357" providerId="LiveId" clId="{1CFA2F0E-1475-42C4-BED7-4409D97A9617}" dt="2024-11-25T08:39:58.834" v="393" actId="478"/>
          <ac:spMkLst>
            <pc:docMk/>
            <pc:sldMk cId="4025201944" sldId="284"/>
            <ac:spMk id="16" creationId="{5ACDA865-EBF9-48AD-BFD6-5929F8046EC0}"/>
          </ac:spMkLst>
        </pc:spChg>
        <pc:spChg chg="del mod">
          <ac:chgData name="テレメディカ Fujiki" userId="71a61da2d8b78357" providerId="LiveId" clId="{1CFA2F0E-1475-42C4-BED7-4409D97A9617}" dt="2024-11-25T08:39:58.834" v="393" actId="478"/>
          <ac:spMkLst>
            <pc:docMk/>
            <pc:sldMk cId="4025201944" sldId="284"/>
            <ac:spMk id="17" creationId="{0EA957D8-4D84-98B3-7680-820DF0EAF597}"/>
          </ac:spMkLst>
        </pc:spChg>
        <pc:spChg chg="del mod">
          <ac:chgData name="テレメディカ Fujiki" userId="71a61da2d8b78357" providerId="LiveId" clId="{1CFA2F0E-1475-42C4-BED7-4409D97A9617}" dt="2024-11-25T08:22:42.144" v="125" actId="478"/>
          <ac:spMkLst>
            <pc:docMk/>
            <pc:sldMk cId="4025201944" sldId="284"/>
            <ac:spMk id="24" creationId="{8423705B-031C-9F37-2229-5FB0F8002DC7}"/>
          </ac:spMkLst>
        </pc:spChg>
        <pc:picChg chg="ord">
          <ac:chgData name="テレメディカ Fujiki" userId="71a61da2d8b78357" providerId="LiveId" clId="{1CFA2F0E-1475-42C4-BED7-4409D97A9617}" dt="2024-11-25T09:40:02.912" v="1739" actId="167"/>
          <ac:picMkLst>
            <pc:docMk/>
            <pc:sldMk cId="4025201944" sldId="284"/>
            <ac:picMk id="5" creationId="{DBE551BA-077B-199A-6E4C-AF44A78EC558}"/>
          </ac:picMkLst>
        </pc:picChg>
        <pc:picChg chg="add mod">
          <ac:chgData name="テレメディカ Fujiki" userId="71a61da2d8b78357" providerId="LiveId" clId="{1CFA2F0E-1475-42C4-BED7-4409D97A9617}" dt="2024-11-25T09:39:35.307" v="1711" actId="1037"/>
          <ac:picMkLst>
            <pc:docMk/>
            <pc:sldMk cId="4025201944" sldId="284"/>
            <ac:picMk id="10" creationId="{4FA94FB5-E48A-C5E9-53A5-37DB45F5A6BA}"/>
          </ac:picMkLst>
        </pc:picChg>
        <pc:picChg chg="add mod ord">
          <ac:chgData name="テレメディカ Fujiki" userId="71a61da2d8b78357" providerId="LiveId" clId="{1CFA2F0E-1475-42C4-BED7-4409D97A9617}" dt="2024-11-25T09:40:00.726" v="1738" actId="167"/>
          <ac:picMkLst>
            <pc:docMk/>
            <pc:sldMk cId="4025201944" sldId="284"/>
            <ac:picMk id="12" creationId="{47A4BA3B-302D-44D0-21BA-E2417063EF97}"/>
          </ac:picMkLst>
        </pc:picChg>
        <pc:picChg chg="del">
          <ac:chgData name="テレメディカ Fujiki" userId="71a61da2d8b78357" providerId="LiveId" clId="{1CFA2F0E-1475-42C4-BED7-4409D97A9617}" dt="2024-11-25T09:39:51.359" v="1717" actId="478"/>
          <ac:picMkLst>
            <pc:docMk/>
            <pc:sldMk cId="4025201944" sldId="284"/>
            <ac:picMk id="14" creationId="{8BE28896-CB5F-6F52-1871-D54F9279F80F}"/>
          </ac:picMkLst>
        </pc:picChg>
        <pc:picChg chg="del">
          <ac:chgData name="テレメディカ Fujiki" userId="71a61da2d8b78357" providerId="LiveId" clId="{1CFA2F0E-1475-42C4-BED7-4409D97A9617}" dt="2024-11-25T09:39:25.688" v="1702" actId="478"/>
          <ac:picMkLst>
            <pc:docMk/>
            <pc:sldMk cId="4025201944" sldId="284"/>
            <ac:picMk id="20" creationId="{3047FCC9-D5EE-D278-4003-1DA62FCA351D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2:45.632" v="1866" actId="1035"/>
        <pc:sldMkLst>
          <pc:docMk/>
          <pc:sldMk cId="2905330278" sldId="28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905330278" sldId="285"/>
            <ac:spMk id="2" creationId="{1C0791D0-F493-F31B-FA6A-1362FDCE6C9C}"/>
          </ac:spMkLst>
        </pc:spChg>
        <pc:spChg chg="add mod">
          <ac:chgData name="テレメディカ Fujiki" userId="71a61da2d8b78357" providerId="LiveId" clId="{1CFA2F0E-1475-42C4-BED7-4409D97A9617}" dt="2024-11-25T08:23:25.972" v="143"/>
          <ac:spMkLst>
            <pc:docMk/>
            <pc:sldMk cId="2905330278" sldId="285"/>
            <ac:spMk id="4" creationId="{F8BE45CD-2E5C-9AC0-DD91-8D9B314B7B33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7" creationId="{8A90F10F-E72C-D350-4235-71837E53C9EC}"/>
          </ac:spMkLst>
        </pc:spChg>
        <pc:spChg chg="mod">
          <ac:chgData name="テレメディカ Fujiki" userId="71a61da2d8b78357" providerId="LiveId" clId="{1CFA2F0E-1475-42C4-BED7-4409D97A9617}" dt="2024-11-25T09:42:45.632" v="1866" actId="1035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9" creationId="{974E4080-0898-0A5F-A218-D8E60AE4A47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905330278" sldId="285"/>
            <ac:spMk id="13" creationId="{0E57C56A-955A-DBEA-D8AA-DF5DBB1F0020}"/>
          </ac:spMkLst>
        </pc:spChg>
        <pc:spChg chg="del mod">
          <ac:chgData name="テレメディカ Fujiki" userId="71a61da2d8b78357" providerId="LiveId" clId="{1CFA2F0E-1475-42C4-BED7-4409D97A9617}" dt="2024-11-25T08:40:01.763" v="394" actId="478"/>
          <ac:spMkLst>
            <pc:docMk/>
            <pc:sldMk cId="2905330278" sldId="285"/>
            <ac:spMk id="16" creationId="{FCA38433-0A5F-A41D-4AF7-BACEE5B07EED}"/>
          </ac:spMkLst>
        </pc:spChg>
        <pc:spChg chg="del mod">
          <ac:chgData name="テレメディカ Fujiki" userId="71a61da2d8b78357" providerId="LiveId" clId="{1CFA2F0E-1475-42C4-BED7-4409D97A9617}" dt="2024-11-25T08:40:01.763" v="394" actId="478"/>
          <ac:spMkLst>
            <pc:docMk/>
            <pc:sldMk cId="2905330278" sldId="285"/>
            <ac:spMk id="17" creationId="{0DB1D113-6CC5-DC4A-E4E6-C127E253D637}"/>
          </ac:spMkLst>
        </pc:spChg>
        <pc:spChg chg="del mod">
          <ac:chgData name="テレメディカ Fujiki" userId="71a61da2d8b78357" providerId="LiveId" clId="{1CFA2F0E-1475-42C4-BED7-4409D97A9617}" dt="2024-11-25T08:22:43.896" v="126" actId="478"/>
          <ac:spMkLst>
            <pc:docMk/>
            <pc:sldMk cId="2905330278" sldId="285"/>
            <ac:spMk id="24" creationId="{B10C3221-2F5F-7AC6-93F5-E918B565DD4E}"/>
          </ac:spMkLst>
        </pc:spChg>
        <pc:picChg chg="mod ord modCrop">
          <ac:chgData name="テレメディカ Fujiki" userId="71a61da2d8b78357" providerId="LiveId" clId="{1CFA2F0E-1475-42C4-BED7-4409D97A9617}" dt="2024-11-25T09:42:08.053" v="1827" actId="1036"/>
          <ac:picMkLst>
            <pc:docMk/>
            <pc:sldMk cId="2905330278" sldId="285"/>
            <ac:picMk id="5" creationId="{5E443FDD-B8B1-E47B-DCF7-E45054CE0BBF}"/>
          </ac:picMkLst>
        </pc:picChg>
        <pc:picChg chg="del">
          <ac:chgData name="テレメディカ Fujiki" userId="71a61da2d8b78357" providerId="LiveId" clId="{1CFA2F0E-1475-42C4-BED7-4409D97A9617}" dt="2024-11-25T09:41:33.887" v="1804" actId="478"/>
          <ac:picMkLst>
            <pc:docMk/>
            <pc:sldMk cId="2905330278" sldId="285"/>
            <ac:picMk id="6" creationId="{6E97B36C-463D-8CF4-0A5C-1C9FDB39C54F}"/>
          </ac:picMkLst>
        </pc:picChg>
        <pc:picChg chg="del">
          <ac:chgData name="テレメディカ Fujiki" userId="71a61da2d8b78357" providerId="LiveId" clId="{1CFA2F0E-1475-42C4-BED7-4409D97A9617}" dt="2024-11-25T09:41:15.303" v="1786" actId="478"/>
          <ac:picMkLst>
            <pc:docMk/>
            <pc:sldMk cId="2905330278" sldId="285"/>
            <ac:picMk id="11" creationId="{4774D8E9-3100-E4A3-644F-F80B4FD7B78A}"/>
          </ac:picMkLst>
        </pc:picChg>
        <pc:picChg chg="add mod">
          <ac:chgData name="テレメディカ Fujiki" userId="71a61da2d8b78357" providerId="LiveId" clId="{1CFA2F0E-1475-42C4-BED7-4409D97A9617}" dt="2024-11-25T09:41:21.929" v="1798" actId="1038"/>
          <ac:picMkLst>
            <pc:docMk/>
            <pc:sldMk cId="2905330278" sldId="285"/>
            <ac:picMk id="14" creationId="{483CD9D3-EE06-C9DC-082D-F84AF8E7CF84}"/>
          </ac:picMkLst>
        </pc:picChg>
        <pc:picChg chg="add mod ord">
          <ac:chgData name="テレメディカ Fujiki" userId="71a61da2d8b78357" providerId="LiveId" clId="{1CFA2F0E-1475-42C4-BED7-4409D97A9617}" dt="2024-11-25T09:41:43.017" v="1817" actId="167"/>
          <ac:picMkLst>
            <pc:docMk/>
            <pc:sldMk cId="2905330278" sldId="285"/>
            <ac:picMk id="18" creationId="{AA0B8E5C-A7C7-785C-9B4E-559D79AC90D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4:47.369" v="1946" actId="1036"/>
        <pc:sldMkLst>
          <pc:docMk/>
          <pc:sldMk cId="1922995238" sldId="28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922995238" sldId="286"/>
            <ac:spMk id="2" creationId="{4CB2FF2C-7AE6-D9C6-5B4E-D6BA1B2AD64A}"/>
          </ac:spMkLst>
        </pc:spChg>
        <pc:spChg chg="add mod">
          <ac:chgData name="テレメディカ Fujiki" userId="71a61da2d8b78357" providerId="LiveId" clId="{1CFA2F0E-1475-42C4-BED7-4409D97A9617}" dt="2024-11-25T08:23:24.117" v="142"/>
          <ac:spMkLst>
            <pc:docMk/>
            <pc:sldMk cId="1922995238" sldId="286"/>
            <ac:spMk id="4" creationId="{89C5188E-FD0A-FCAB-4487-2EC2E93BFC55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5" creationId="{1A6C3B7F-E8C8-17AF-BFCC-31322C753ADC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6" creationId="{40092873-4686-7716-1EDD-52D3AB9EA09F}"/>
          </ac:spMkLst>
        </pc:spChg>
        <pc:spChg chg="mod">
          <ac:chgData name="テレメディカ Fujiki" userId="71a61da2d8b78357" providerId="LiveId" clId="{1CFA2F0E-1475-42C4-BED7-4409D97A9617}" dt="2024-11-25T09:44:47.369" v="1946" actId="1036"/>
          <ac:spMkLst>
            <pc:docMk/>
            <pc:sldMk cId="1922995238" sldId="286"/>
            <ac:spMk id="8" creationId="{FCA96E62-E76F-EEBF-2D8A-CBBD621DD660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922995238" sldId="286"/>
            <ac:spMk id="13" creationId="{14F11088-31DC-D1A0-50E8-CA85F94FD21D}"/>
          </ac:spMkLst>
        </pc:spChg>
        <pc:spChg chg="del mod">
          <ac:chgData name="テレメディカ Fujiki" userId="71a61da2d8b78357" providerId="LiveId" clId="{1CFA2F0E-1475-42C4-BED7-4409D97A9617}" dt="2024-11-25T08:40:04.998" v="395" actId="478"/>
          <ac:spMkLst>
            <pc:docMk/>
            <pc:sldMk cId="1922995238" sldId="286"/>
            <ac:spMk id="16" creationId="{6EA80871-587C-0045-6AAB-96CAF517C619}"/>
          </ac:spMkLst>
        </pc:spChg>
        <pc:spChg chg="del mod">
          <ac:chgData name="テレメディカ Fujiki" userId="71a61da2d8b78357" providerId="LiveId" clId="{1CFA2F0E-1475-42C4-BED7-4409D97A9617}" dt="2024-11-25T08:40:04.998" v="395" actId="478"/>
          <ac:spMkLst>
            <pc:docMk/>
            <pc:sldMk cId="1922995238" sldId="286"/>
            <ac:spMk id="17" creationId="{6AF9357C-1F77-82FD-5D21-42A85A84123F}"/>
          </ac:spMkLst>
        </pc:spChg>
        <pc:spChg chg="del mod">
          <ac:chgData name="テレメディカ Fujiki" userId="71a61da2d8b78357" providerId="LiveId" clId="{1CFA2F0E-1475-42C4-BED7-4409D97A9617}" dt="2024-11-25T08:22:46.217" v="127" actId="478"/>
          <ac:spMkLst>
            <pc:docMk/>
            <pc:sldMk cId="1922995238" sldId="286"/>
            <ac:spMk id="24" creationId="{19D86588-C9B6-04A2-3BFC-274E1AC330AF}"/>
          </ac:spMkLst>
        </pc:spChg>
        <pc:picChg chg="mod modCrop">
          <ac:chgData name="テレメディカ Fujiki" userId="71a61da2d8b78357" providerId="LiveId" clId="{1CFA2F0E-1475-42C4-BED7-4409D97A9617}" dt="2024-11-25T09:44:11.236" v="1906" actId="1036"/>
          <ac:picMkLst>
            <pc:docMk/>
            <pc:sldMk cId="1922995238" sldId="286"/>
            <ac:picMk id="9" creationId="{1C2C2D5A-BF7E-EA3D-A08D-63DD8409D065}"/>
          </ac:picMkLst>
        </pc:picChg>
        <pc:picChg chg="add mod">
          <ac:chgData name="テレメディカ Fujiki" userId="71a61da2d8b78357" providerId="LiveId" clId="{1CFA2F0E-1475-42C4-BED7-4409D97A9617}" dt="2024-11-25T09:43:29.569" v="1880" actId="1037"/>
          <ac:picMkLst>
            <pc:docMk/>
            <pc:sldMk cId="1922995238" sldId="286"/>
            <ac:picMk id="10" creationId="{ED936F06-C3E8-DC5F-770D-A7DBEECC9D05}"/>
          </ac:picMkLst>
        </pc:picChg>
        <pc:picChg chg="add mod ord">
          <ac:chgData name="テレメディカ Fujiki" userId="71a61da2d8b78357" providerId="LiveId" clId="{1CFA2F0E-1475-42C4-BED7-4409D97A9617}" dt="2024-11-25T09:43:51.241" v="1899" actId="167"/>
          <ac:picMkLst>
            <pc:docMk/>
            <pc:sldMk cId="1922995238" sldId="286"/>
            <ac:picMk id="12" creationId="{9219C456-8A9A-5E07-DE69-9C60949B82ED}"/>
          </ac:picMkLst>
        </pc:picChg>
        <pc:picChg chg="del">
          <ac:chgData name="テレメディカ Fujiki" userId="71a61da2d8b78357" providerId="LiveId" clId="{1CFA2F0E-1475-42C4-BED7-4409D97A9617}" dt="2024-11-25T09:43:42.694" v="1886" actId="478"/>
          <ac:picMkLst>
            <pc:docMk/>
            <pc:sldMk cId="1922995238" sldId="286"/>
            <ac:picMk id="14" creationId="{A0C39B4E-F423-D8B8-AD2A-F6E359F0C2B0}"/>
          </ac:picMkLst>
        </pc:picChg>
        <pc:picChg chg="del">
          <ac:chgData name="テレメディカ Fujiki" userId="71a61da2d8b78357" providerId="LiveId" clId="{1CFA2F0E-1475-42C4-BED7-4409D97A9617}" dt="2024-11-25T09:43:23.075" v="1872" actId="478"/>
          <ac:picMkLst>
            <pc:docMk/>
            <pc:sldMk cId="1922995238" sldId="286"/>
            <ac:picMk id="18" creationId="{293F4862-9436-8765-D52F-DEFB4FE86ECC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6:33.797" v="2012" actId="14100"/>
        <pc:sldMkLst>
          <pc:docMk/>
          <pc:sldMk cId="2383336554" sldId="28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83336554" sldId="287"/>
            <ac:spMk id="2" creationId="{EF7B9297-9822-2260-1BC3-45C3ED9FB80A}"/>
          </ac:spMkLst>
        </pc:spChg>
        <pc:spChg chg="add mod">
          <ac:chgData name="テレメディカ Fujiki" userId="71a61da2d8b78357" providerId="LiveId" clId="{1CFA2F0E-1475-42C4-BED7-4409D97A9617}" dt="2024-11-25T08:23:21.403" v="141"/>
          <ac:spMkLst>
            <pc:docMk/>
            <pc:sldMk cId="2383336554" sldId="287"/>
            <ac:spMk id="4" creationId="{17D74430-D7F1-A4D6-DF2B-C1A04D541A88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6" creationId="{845C9035-BDC5-0BF1-8D47-EB4ADDFD9CFE}"/>
          </ac:spMkLst>
        </pc:spChg>
        <pc:spChg chg="mod">
          <ac:chgData name="テレメディカ Fujiki" userId="71a61da2d8b78357" providerId="LiveId" clId="{1CFA2F0E-1475-42C4-BED7-4409D97A9617}" dt="2024-11-25T09:46:33.797" v="2012" actId="14100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9" creationId="{876CF04F-7C24-ADA1-03AF-8DF6F5792F6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83336554" sldId="287"/>
            <ac:spMk id="13" creationId="{0CFA15C5-5E7C-89B1-68D6-2D39CB14DC9B}"/>
          </ac:spMkLst>
        </pc:spChg>
        <pc:spChg chg="del mod">
          <ac:chgData name="テレメディカ Fujiki" userId="71a61da2d8b78357" providerId="LiveId" clId="{1CFA2F0E-1475-42C4-BED7-4409D97A9617}" dt="2024-11-25T08:40:09.454" v="396" actId="478"/>
          <ac:spMkLst>
            <pc:docMk/>
            <pc:sldMk cId="2383336554" sldId="287"/>
            <ac:spMk id="16" creationId="{142E3191-5AEE-C88C-C17A-7683D8A9AE53}"/>
          </ac:spMkLst>
        </pc:spChg>
        <pc:spChg chg="del mod">
          <ac:chgData name="テレメディカ Fujiki" userId="71a61da2d8b78357" providerId="LiveId" clId="{1CFA2F0E-1475-42C4-BED7-4409D97A9617}" dt="2024-11-25T08:40:09.454" v="396" actId="478"/>
          <ac:spMkLst>
            <pc:docMk/>
            <pc:sldMk cId="2383336554" sldId="287"/>
            <ac:spMk id="17" creationId="{47929FFE-FAAC-7A43-1E88-8E0DD4FA99A6}"/>
          </ac:spMkLst>
        </pc:spChg>
        <pc:spChg chg="del mod">
          <ac:chgData name="テレメディカ Fujiki" userId="71a61da2d8b78357" providerId="LiveId" clId="{1CFA2F0E-1475-42C4-BED7-4409D97A9617}" dt="2024-11-25T08:22:48.145" v="128" actId="478"/>
          <ac:spMkLst>
            <pc:docMk/>
            <pc:sldMk cId="2383336554" sldId="287"/>
            <ac:spMk id="24" creationId="{B915F4BB-B6B6-638A-4B5D-3CED4BF7FF8C}"/>
          </ac:spMkLst>
        </pc:spChg>
        <pc:picChg chg="del">
          <ac:chgData name="テレメディカ Fujiki" userId="71a61da2d8b78357" providerId="LiveId" clId="{1CFA2F0E-1475-42C4-BED7-4409D97A9617}" dt="2024-11-25T09:45:20.700" v="1954" actId="478"/>
          <ac:picMkLst>
            <pc:docMk/>
            <pc:sldMk cId="2383336554" sldId="287"/>
            <ac:picMk id="5" creationId="{ABE664BC-9799-BCDE-562C-3FCB888A98B1}"/>
          </ac:picMkLst>
        </pc:picChg>
        <pc:picChg chg="del">
          <ac:chgData name="テレメディカ Fujiki" userId="71a61da2d8b78357" providerId="LiveId" clId="{1CFA2F0E-1475-42C4-BED7-4409D97A9617}" dt="2024-11-25T09:45:51.502" v="1961" actId="478"/>
          <ac:picMkLst>
            <pc:docMk/>
            <pc:sldMk cId="2383336554" sldId="287"/>
            <ac:picMk id="7" creationId="{C825436B-5F31-FD2E-26BE-ECA3B1DC1CDF}"/>
          </ac:picMkLst>
        </pc:picChg>
        <pc:picChg chg="del">
          <ac:chgData name="テレメディカ Fujiki" userId="71a61da2d8b78357" providerId="LiveId" clId="{1CFA2F0E-1475-42C4-BED7-4409D97A9617}" dt="2024-11-25T09:46:11.908" v="1979" actId="478"/>
          <ac:picMkLst>
            <pc:docMk/>
            <pc:sldMk cId="2383336554" sldId="287"/>
            <ac:picMk id="11" creationId="{82BB112A-3400-EA85-9642-56F95F1942D2}"/>
          </ac:picMkLst>
        </pc:picChg>
        <pc:picChg chg="add mod">
          <ac:chgData name="テレメディカ Fujiki" userId="71a61da2d8b78357" providerId="LiveId" clId="{1CFA2F0E-1475-42C4-BED7-4409D97A9617}" dt="2024-11-25T09:45:25.240" v="1956" actId="1076"/>
          <ac:picMkLst>
            <pc:docMk/>
            <pc:sldMk cId="2383336554" sldId="287"/>
            <ac:picMk id="12" creationId="{33F9AE48-684D-EFEE-BE70-B68E1F0BC17D}"/>
          </ac:picMkLst>
        </pc:picChg>
        <pc:picChg chg="add mod">
          <ac:chgData name="テレメディカ Fujiki" userId="71a61da2d8b78357" providerId="LiveId" clId="{1CFA2F0E-1475-42C4-BED7-4409D97A9617}" dt="2024-11-25T09:45:59.436" v="1972" actId="1037"/>
          <ac:picMkLst>
            <pc:docMk/>
            <pc:sldMk cId="2383336554" sldId="287"/>
            <ac:picMk id="18" creationId="{FF0A1EDC-E2C5-FA2A-8243-E02ABD8C0F2C}"/>
          </ac:picMkLst>
        </pc:picChg>
        <pc:picChg chg="add mod ord">
          <ac:chgData name="テレメディカ Fujiki" userId="71a61da2d8b78357" providerId="LiveId" clId="{1CFA2F0E-1475-42C4-BED7-4409D97A9617}" dt="2024-11-25T09:46:19.381" v="1989" actId="167"/>
          <ac:picMkLst>
            <pc:docMk/>
            <pc:sldMk cId="2383336554" sldId="287"/>
            <ac:picMk id="20" creationId="{6A6D2898-42C8-7AE7-0A54-BB77665B8D7B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4:14.593" v="2506" actId="1035"/>
        <pc:sldMkLst>
          <pc:docMk/>
          <pc:sldMk cId="227311801" sldId="288"/>
        </pc:sldMkLst>
        <pc:spChg chg="mod">
          <ac:chgData name="テレメディカ Fujiki" userId="71a61da2d8b78357" providerId="LiveId" clId="{1CFA2F0E-1475-42C4-BED7-4409D97A9617}" dt="2024-11-25T10:19:18.028" v="2465" actId="1076"/>
          <ac:spMkLst>
            <pc:docMk/>
            <pc:sldMk cId="227311801" sldId="288"/>
            <ac:spMk id="2" creationId="{8DE9D274-028C-4BC9-180D-633956DEFE09}"/>
          </ac:spMkLst>
        </pc:spChg>
        <pc:spChg chg="add mod">
          <ac:chgData name="テレメディカ Fujiki" userId="71a61da2d8b78357" providerId="LiveId" clId="{1CFA2F0E-1475-42C4-BED7-4409D97A9617}" dt="2024-11-25T08:21:04.476" v="84" actId="1076"/>
          <ac:spMkLst>
            <pc:docMk/>
            <pc:sldMk cId="227311801" sldId="288"/>
            <ac:spMk id="3" creationId="{BB2EBB86-1C04-3818-77BB-DF5E188EE4EC}"/>
          </ac:spMkLst>
        </pc:spChg>
        <pc:spChg chg="mod">
          <ac:chgData name="テレメディカ Fujiki" userId="71a61da2d8b78357" providerId="LiveId" clId="{1CFA2F0E-1475-42C4-BED7-4409D97A9617}" dt="2024-11-25T10:20:05.269" v="2471" actId="14100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1CFA2F0E-1475-42C4-BED7-4409D97A9617}" dt="2024-11-25T10:24:09.626" v="2503" actId="1076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1CFA2F0E-1475-42C4-BED7-4409D97A9617}" dt="2024-11-25T10:18:57.903" v="2459" actId="1076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1CFA2F0E-1475-42C4-BED7-4409D97A9617}" dt="2024-11-25T10:21:30.063" v="2482" actId="17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1CFA2F0E-1475-42C4-BED7-4409D97A9617}" dt="2024-11-25T10:22:19.717" v="2486" actId="1076"/>
          <ac:spMkLst>
            <pc:docMk/>
            <pc:sldMk cId="227311801" sldId="288"/>
            <ac:spMk id="13" creationId="{F2640244-9C3C-57CE-E650-C8F926D3BF94}"/>
          </ac:spMkLst>
        </pc:spChg>
        <pc:spChg chg="del mod">
          <ac:chgData name="テレメディカ Fujiki" userId="71a61da2d8b78357" providerId="LiveId" clId="{1CFA2F0E-1475-42C4-BED7-4409D97A9617}" dt="2024-11-25T08:21:00.196" v="82" actId="478"/>
          <ac:spMkLst>
            <pc:docMk/>
            <pc:sldMk cId="227311801" sldId="288"/>
            <ac:spMk id="14" creationId="{EED1B816-686A-7EE5-5822-D23F81877C6E}"/>
          </ac:spMkLst>
        </pc:spChg>
        <pc:picChg chg="del">
          <ac:chgData name="テレメディカ Fujiki" userId="71a61da2d8b78357" providerId="LiveId" clId="{1CFA2F0E-1475-42C4-BED7-4409D97A9617}" dt="2024-11-25T10:23:45.916" v="2495" actId="478"/>
          <ac:picMkLst>
            <pc:docMk/>
            <pc:sldMk cId="227311801" sldId="288"/>
            <ac:picMk id="4" creationId="{C82E509F-6F01-74CE-3740-F6B71CEC87B1}"/>
          </ac:picMkLst>
        </pc:pic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9" creationId="{70BF8A1C-32B1-6C51-1046-6CFE45E204D6}"/>
          </ac:picMkLst>
        </pc:picChg>
        <pc:picChg chg="add mod ord">
          <ac:chgData name="テレメディカ Fujiki" userId="71a61da2d8b78357" providerId="LiveId" clId="{1CFA2F0E-1475-42C4-BED7-4409D97A9617}" dt="2024-11-25T10:24:01.734" v="2502" actId="208"/>
          <ac:picMkLst>
            <pc:docMk/>
            <pc:sldMk cId="227311801" sldId="288"/>
            <ac:picMk id="10" creationId="{407D4A70-6AF3-C268-02FC-A15F6E420065}"/>
          </ac:picMkLst>
        </pc:pic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11" creationId="{63249B92-1B29-2D1E-59B6-A96FF8A5BAE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8:15.374" v="2076" actId="1036"/>
        <pc:sldMkLst>
          <pc:docMk/>
          <pc:sldMk cId="3535503035" sldId="28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535503035" sldId="289"/>
            <ac:spMk id="2" creationId="{24E3FF6B-FB62-50D2-67A2-582F71C9ED71}"/>
          </ac:spMkLst>
        </pc:spChg>
        <pc:spChg chg="add mod">
          <ac:chgData name="テレメディカ Fujiki" userId="71a61da2d8b78357" providerId="LiveId" clId="{1CFA2F0E-1475-42C4-BED7-4409D97A9617}" dt="2024-11-25T08:23:19.605" v="140"/>
          <ac:spMkLst>
            <pc:docMk/>
            <pc:sldMk cId="3535503035" sldId="289"/>
            <ac:spMk id="4" creationId="{C56E9DDD-156A-64E1-2283-BF7DE262D3E2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5" creationId="{BEF15E1A-CA44-2268-0EDE-12456CC9DF88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7" creationId="{9858E5F5-94EB-C901-452B-444249792A3E}"/>
          </ac:spMkLst>
        </pc:spChg>
        <pc:spChg chg="mod">
          <ac:chgData name="テレメディカ Fujiki" userId="71a61da2d8b78357" providerId="LiveId" clId="{1CFA2F0E-1475-42C4-BED7-4409D97A9617}" dt="2024-11-25T09:46:58.281" v="2038" actId="1037"/>
          <ac:spMkLst>
            <pc:docMk/>
            <pc:sldMk cId="3535503035" sldId="289"/>
            <ac:spMk id="8" creationId="{27D3FC5A-0B9E-0100-43DC-A4A152F94FB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535503035" sldId="289"/>
            <ac:spMk id="13" creationId="{4E4599C5-E460-DC75-DA92-AE59F4511B19}"/>
          </ac:spMkLst>
        </pc:spChg>
        <pc:spChg chg="del mod">
          <ac:chgData name="テレメディカ Fujiki" userId="71a61da2d8b78357" providerId="LiveId" clId="{1CFA2F0E-1475-42C4-BED7-4409D97A9617}" dt="2024-11-25T08:40:13.235" v="397" actId="478"/>
          <ac:spMkLst>
            <pc:docMk/>
            <pc:sldMk cId="3535503035" sldId="289"/>
            <ac:spMk id="16" creationId="{F3264372-BD07-1442-C9C3-F7810C0FE6E9}"/>
          </ac:spMkLst>
        </pc:spChg>
        <pc:spChg chg="del mod">
          <ac:chgData name="テレメディカ Fujiki" userId="71a61da2d8b78357" providerId="LiveId" clId="{1CFA2F0E-1475-42C4-BED7-4409D97A9617}" dt="2024-11-25T08:40:13.235" v="397" actId="478"/>
          <ac:spMkLst>
            <pc:docMk/>
            <pc:sldMk cId="3535503035" sldId="289"/>
            <ac:spMk id="17" creationId="{7F868929-E9D4-7764-E28B-4B67C597F8CD}"/>
          </ac:spMkLst>
        </pc:spChg>
        <pc:spChg chg="del mod">
          <ac:chgData name="テレメディカ Fujiki" userId="71a61da2d8b78357" providerId="LiveId" clId="{1CFA2F0E-1475-42C4-BED7-4409D97A9617}" dt="2024-11-25T08:22:50.282" v="129" actId="478"/>
          <ac:spMkLst>
            <pc:docMk/>
            <pc:sldMk cId="3535503035" sldId="289"/>
            <ac:spMk id="24" creationId="{DA5445CB-9371-CE89-608E-27C7946D18A0}"/>
          </ac:spMkLst>
        </pc:spChg>
        <pc:picChg chg="del">
          <ac:chgData name="テレメディカ Fujiki" userId="71a61da2d8b78357" providerId="LiveId" clId="{1CFA2F0E-1475-42C4-BED7-4409D97A9617}" dt="2024-11-25T09:47:16.526" v="2045" actId="478"/>
          <ac:picMkLst>
            <pc:docMk/>
            <pc:sldMk cId="3535503035" sldId="289"/>
            <ac:picMk id="6" creationId="{9238A7F6-63E7-2B91-166C-47FC8BF9CE1E}"/>
          </ac:picMkLst>
        </pc:picChg>
        <pc:picChg chg="del">
          <ac:chgData name="テレメディカ Fujiki" userId="71a61da2d8b78357" providerId="LiveId" clId="{1CFA2F0E-1475-42C4-BED7-4409D97A9617}" dt="2024-11-25T09:48:08.428" v="2067" actId="478"/>
          <ac:picMkLst>
            <pc:docMk/>
            <pc:sldMk cId="3535503035" sldId="289"/>
            <ac:picMk id="10" creationId="{E2B7F9EE-66E6-1066-E9D6-56806827589D}"/>
          </ac:picMkLst>
        </pc:picChg>
        <pc:picChg chg="add mod ord">
          <ac:chgData name="テレメディカ Fujiki" userId="71a61da2d8b78357" providerId="LiveId" clId="{1CFA2F0E-1475-42C4-BED7-4409D97A9617}" dt="2024-11-25T09:47:48.337" v="2061" actId="167"/>
          <ac:picMkLst>
            <pc:docMk/>
            <pc:sldMk cId="3535503035" sldId="289"/>
            <ac:picMk id="11" creationId="{DA70D6BE-CC22-40BD-741F-404C72EF267B}"/>
          </ac:picMkLst>
        </pc:picChg>
        <pc:picChg chg="del">
          <ac:chgData name="テレメディカ Fujiki" userId="71a61da2d8b78357" providerId="LiveId" clId="{1CFA2F0E-1475-42C4-BED7-4409D97A9617}" dt="2024-11-25T09:47:32.175" v="2053" actId="478"/>
          <ac:picMkLst>
            <pc:docMk/>
            <pc:sldMk cId="3535503035" sldId="289"/>
            <ac:picMk id="14" creationId="{0F01C785-AEFE-9EC7-BCC0-6054A432D146}"/>
          </ac:picMkLst>
        </pc:picChg>
        <pc:picChg chg="add mod ord">
          <ac:chgData name="テレメディカ Fujiki" userId="71a61da2d8b78357" providerId="LiveId" clId="{1CFA2F0E-1475-42C4-BED7-4409D97A9617}" dt="2024-11-25T09:47:43.530" v="2060" actId="167"/>
          <ac:picMkLst>
            <pc:docMk/>
            <pc:sldMk cId="3535503035" sldId="289"/>
            <ac:picMk id="15" creationId="{EAC32EAE-4F69-FDBD-EC06-8487163084A5}"/>
          </ac:picMkLst>
        </pc:picChg>
        <pc:picChg chg="add mod">
          <ac:chgData name="テレメディカ Fujiki" userId="71a61da2d8b78357" providerId="LiveId" clId="{1CFA2F0E-1475-42C4-BED7-4409D97A9617}" dt="2024-11-25T09:48:15.374" v="2076" actId="1036"/>
          <ac:picMkLst>
            <pc:docMk/>
            <pc:sldMk cId="3535503035" sldId="289"/>
            <ac:picMk id="20" creationId="{7CF5F256-AB0B-1A07-3DC5-1295E33627A1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9:46.337" v="2151" actId="1036"/>
        <pc:sldMkLst>
          <pc:docMk/>
          <pc:sldMk cId="4268038764" sldId="29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268038764" sldId="290"/>
            <ac:spMk id="2" creationId="{0B72BD9A-1360-99A4-746F-33DDF66F7A6B}"/>
          </ac:spMkLst>
        </pc:spChg>
        <pc:spChg chg="add mod">
          <ac:chgData name="テレメディカ Fujiki" userId="71a61da2d8b78357" providerId="LiveId" clId="{1CFA2F0E-1475-42C4-BED7-4409D97A9617}" dt="2024-11-25T08:23:17.714" v="139"/>
          <ac:spMkLst>
            <pc:docMk/>
            <pc:sldMk cId="4268038764" sldId="290"/>
            <ac:spMk id="4" creationId="{F87EB388-55BB-DEDF-EAD5-C46B5CCF282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6" creationId="{7914A8AC-CC6E-D485-07FA-087FE042276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7" creationId="{6D369C30-74B2-8E56-7E8C-D3467F0317D7}"/>
          </ac:spMkLst>
        </pc:spChg>
        <pc:spChg chg="mod">
          <ac:chgData name="テレメディカ Fujiki" userId="71a61da2d8b78357" providerId="LiveId" clId="{1CFA2F0E-1475-42C4-BED7-4409D97A9617}" dt="2024-11-25T09:49:46.337" v="2151" actId="1036"/>
          <ac:spMkLst>
            <pc:docMk/>
            <pc:sldMk cId="4268038764" sldId="290"/>
            <ac:spMk id="8" creationId="{65998A7E-F5CB-392A-D5B5-4E605A5D65B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268038764" sldId="290"/>
            <ac:spMk id="13" creationId="{1C242BE0-65FF-206F-E9F5-DEAAC89A43DA}"/>
          </ac:spMkLst>
        </pc:spChg>
        <pc:spChg chg="del mod">
          <ac:chgData name="テレメディカ Fujiki" userId="71a61da2d8b78357" providerId="LiveId" clId="{1CFA2F0E-1475-42C4-BED7-4409D97A9617}" dt="2024-11-25T08:40:16.518" v="398" actId="478"/>
          <ac:spMkLst>
            <pc:docMk/>
            <pc:sldMk cId="4268038764" sldId="290"/>
            <ac:spMk id="16" creationId="{9756A8D2-55DA-8654-98FB-EEAB2F5521F3}"/>
          </ac:spMkLst>
        </pc:spChg>
        <pc:spChg chg="del mod">
          <ac:chgData name="テレメディカ Fujiki" userId="71a61da2d8b78357" providerId="LiveId" clId="{1CFA2F0E-1475-42C4-BED7-4409D97A9617}" dt="2024-11-25T08:40:16.518" v="398" actId="478"/>
          <ac:spMkLst>
            <pc:docMk/>
            <pc:sldMk cId="4268038764" sldId="290"/>
            <ac:spMk id="17" creationId="{30A71180-8D94-9BAD-3A3C-4D358D3A8CAC}"/>
          </ac:spMkLst>
        </pc:spChg>
        <pc:spChg chg="del mod">
          <ac:chgData name="テレメディカ Fujiki" userId="71a61da2d8b78357" providerId="LiveId" clId="{1CFA2F0E-1475-42C4-BED7-4409D97A9617}" dt="2024-11-25T08:22:51.811" v="130" actId="478"/>
          <ac:spMkLst>
            <pc:docMk/>
            <pc:sldMk cId="4268038764" sldId="290"/>
            <ac:spMk id="24" creationId="{54ADA8AA-DDB5-0B4C-0651-E032AC14DE8D}"/>
          </ac:spMkLst>
        </pc:spChg>
        <pc:picChg chg="del">
          <ac:chgData name="テレメディカ Fujiki" userId="71a61da2d8b78357" providerId="LiveId" clId="{1CFA2F0E-1475-42C4-BED7-4409D97A9617}" dt="2024-11-25T09:49:02.532" v="2100" actId="478"/>
          <ac:picMkLst>
            <pc:docMk/>
            <pc:sldMk cId="4268038764" sldId="290"/>
            <ac:picMk id="9" creationId="{774DB109-C80F-B872-D006-9E24A5B51853}"/>
          </ac:picMkLst>
        </pc:picChg>
        <pc:picChg chg="add mod">
          <ac:chgData name="テレメディカ Fujiki" userId="71a61da2d8b78357" providerId="LiveId" clId="{1CFA2F0E-1475-42C4-BED7-4409D97A9617}" dt="2024-11-25T09:48:47.323" v="2095" actId="1036"/>
          <ac:picMkLst>
            <pc:docMk/>
            <pc:sldMk cId="4268038764" sldId="290"/>
            <ac:picMk id="11" creationId="{3F553687-CCEB-3D62-8C13-8DD8C8DAEDD3}"/>
          </ac:picMkLst>
        </pc:picChg>
        <pc:picChg chg="del">
          <ac:chgData name="テレメディカ Fujiki" userId="71a61da2d8b78357" providerId="LiveId" clId="{1CFA2F0E-1475-42C4-BED7-4409D97A9617}" dt="2024-11-25T09:48:40.023" v="2082" actId="478"/>
          <ac:picMkLst>
            <pc:docMk/>
            <pc:sldMk cId="4268038764" sldId="290"/>
            <ac:picMk id="12" creationId="{38E7AEDB-1AF6-2E90-2886-828CAB914C6B}"/>
          </ac:picMkLst>
        </pc:picChg>
        <pc:picChg chg="add mod ord">
          <ac:chgData name="テレメディカ Fujiki" userId="71a61da2d8b78357" providerId="LiveId" clId="{1CFA2F0E-1475-42C4-BED7-4409D97A9617}" dt="2024-11-25T09:49:12.605" v="2112" actId="167"/>
          <ac:picMkLst>
            <pc:docMk/>
            <pc:sldMk cId="4268038764" sldId="290"/>
            <ac:picMk id="18" creationId="{53D0BE6B-8192-EE24-1F4D-B16D26EF12F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1:18.379" v="2188" actId="167"/>
        <pc:sldMkLst>
          <pc:docMk/>
          <pc:sldMk cId="3176436691" sldId="29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76436691" sldId="291"/>
            <ac:spMk id="2" creationId="{51E69658-8988-BDA4-6B64-2F322D7345B5}"/>
          </ac:spMkLst>
        </pc:spChg>
        <pc:spChg chg="add mod">
          <ac:chgData name="テレメディカ Fujiki" userId="71a61da2d8b78357" providerId="LiveId" clId="{1CFA2F0E-1475-42C4-BED7-4409D97A9617}" dt="2024-11-25T08:23:16.117" v="138"/>
          <ac:spMkLst>
            <pc:docMk/>
            <pc:sldMk cId="3176436691" sldId="291"/>
            <ac:spMk id="4" creationId="{415C9B05-A967-D93C-556B-861A3A98E139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5" creationId="{5A0E6243-11FE-D809-384F-2F72ADF30FF6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6" creationId="{B711DFBA-7BD9-6EAC-6D5E-6F44C1BF845A}"/>
          </ac:spMkLst>
        </pc:spChg>
        <pc:spChg chg="mod">
          <ac:chgData name="テレメディカ Fujiki" userId="71a61da2d8b78357" providerId="LiveId" clId="{1CFA2F0E-1475-42C4-BED7-4409D97A9617}" dt="2024-11-25T09:50:55.920" v="2172" actId="14100"/>
          <ac:spMkLst>
            <pc:docMk/>
            <pc:sldMk cId="3176436691" sldId="291"/>
            <ac:spMk id="8" creationId="{70FD6E39-88BF-BE2E-C61A-6E3635AA72F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76436691" sldId="291"/>
            <ac:spMk id="13" creationId="{F0BC050C-214A-66BC-C47B-BE7422997781}"/>
          </ac:spMkLst>
        </pc:spChg>
        <pc:spChg chg="del mod">
          <ac:chgData name="テレメディカ Fujiki" userId="71a61da2d8b78357" providerId="LiveId" clId="{1CFA2F0E-1475-42C4-BED7-4409D97A9617}" dt="2024-11-25T08:40:19.400" v="399" actId="478"/>
          <ac:spMkLst>
            <pc:docMk/>
            <pc:sldMk cId="3176436691" sldId="291"/>
            <ac:spMk id="16" creationId="{1E318BBA-0462-24D7-EB66-13B6923188DF}"/>
          </ac:spMkLst>
        </pc:spChg>
        <pc:spChg chg="del mod">
          <ac:chgData name="テレメディカ Fujiki" userId="71a61da2d8b78357" providerId="LiveId" clId="{1CFA2F0E-1475-42C4-BED7-4409D97A9617}" dt="2024-11-25T08:40:19.400" v="399" actId="478"/>
          <ac:spMkLst>
            <pc:docMk/>
            <pc:sldMk cId="3176436691" sldId="291"/>
            <ac:spMk id="17" creationId="{80D874B4-5F3A-5D59-237F-1E54D69726F9}"/>
          </ac:spMkLst>
        </pc:spChg>
        <pc:spChg chg="del mod">
          <ac:chgData name="テレメディカ Fujiki" userId="71a61da2d8b78357" providerId="LiveId" clId="{1CFA2F0E-1475-42C4-BED7-4409D97A9617}" dt="2024-11-25T08:22:54.483" v="131" actId="478"/>
          <ac:spMkLst>
            <pc:docMk/>
            <pc:sldMk cId="3176436691" sldId="291"/>
            <ac:spMk id="24" creationId="{661E4D88-1422-3B9B-46A1-06DF74E090E1}"/>
          </ac:spMkLst>
        </pc:spChg>
        <pc:picChg chg="add mod">
          <ac:chgData name="テレメディカ Fujiki" userId="71a61da2d8b78357" providerId="LiveId" clId="{1CFA2F0E-1475-42C4-BED7-4409D97A9617}" dt="2024-11-25T09:50:33.249" v="2159" actId="1036"/>
          <ac:picMkLst>
            <pc:docMk/>
            <pc:sldMk cId="3176436691" sldId="291"/>
            <ac:picMk id="9" creationId="{F3316775-4AFF-F8AC-AA30-065CB038162F}"/>
          </ac:picMkLst>
        </pc:picChg>
        <pc:picChg chg="del">
          <ac:chgData name="テレメディカ Fujiki" userId="71a61da2d8b78357" providerId="LiveId" clId="{1CFA2F0E-1475-42C4-BED7-4409D97A9617}" dt="2024-11-25T09:51:07.291" v="2177" actId="478"/>
          <ac:picMkLst>
            <pc:docMk/>
            <pc:sldMk cId="3176436691" sldId="291"/>
            <ac:picMk id="10" creationId="{E5104894-8CCA-44F0-9832-AEB531C9224F}"/>
          </ac:picMkLst>
        </pc:picChg>
        <pc:picChg chg="add mod ord">
          <ac:chgData name="テレメディカ Fujiki" userId="71a61da2d8b78357" providerId="LiveId" clId="{1CFA2F0E-1475-42C4-BED7-4409D97A9617}" dt="2024-11-25T09:51:15.766" v="2187" actId="167"/>
          <ac:picMkLst>
            <pc:docMk/>
            <pc:sldMk cId="3176436691" sldId="291"/>
            <ac:picMk id="12" creationId="{C5BE000D-75BE-A8D4-247E-C3BE0598EBFA}"/>
          </ac:picMkLst>
        </pc:picChg>
        <pc:picChg chg="del">
          <ac:chgData name="テレメディカ Fujiki" userId="71a61da2d8b78357" providerId="LiveId" clId="{1CFA2F0E-1475-42C4-BED7-4409D97A9617}" dt="2024-11-25T09:50:29.278" v="2157" actId="478"/>
          <ac:picMkLst>
            <pc:docMk/>
            <pc:sldMk cId="3176436691" sldId="291"/>
            <ac:picMk id="14" creationId="{86466CBD-F5B0-1E00-8831-E38A4CCC01C7}"/>
          </ac:picMkLst>
        </pc:picChg>
        <pc:picChg chg="ord">
          <ac:chgData name="テレメディカ Fujiki" userId="71a61da2d8b78357" providerId="LiveId" clId="{1CFA2F0E-1475-42C4-BED7-4409D97A9617}" dt="2024-11-25T09:51:18.379" v="2188" actId="167"/>
          <ac:picMkLst>
            <pc:docMk/>
            <pc:sldMk cId="3176436691" sldId="291"/>
            <ac:picMk id="19" creationId="{BCA7D66D-70D4-58F0-886E-C82A28B1FB4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3:22.442" v="2231" actId="1038"/>
        <pc:sldMkLst>
          <pc:docMk/>
          <pc:sldMk cId="457057959" sldId="29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57057959" sldId="292"/>
            <ac:spMk id="2" creationId="{1BBA912A-EC3E-CE07-1F21-1BD3C52458E6}"/>
          </ac:spMkLst>
        </pc:spChg>
        <pc:spChg chg="add mod">
          <ac:chgData name="テレメディカ Fujiki" userId="71a61da2d8b78357" providerId="LiveId" clId="{1CFA2F0E-1475-42C4-BED7-4409D97A9617}" dt="2024-11-25T08:23:14.474" v="137"/>
          <ac:spMkLst>
            <pc:docMk/>
            <pc:sldMk cId="457057959" sldId="292"/>
            <ac:spMk id="4" creationId="{775632AF-DB21-3B32-FDA3-120DC272341A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6" creationId="{9D0C47E9-3586-943E-DF17-40B019AB0A88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7" creationId="{2377E828-18C9-7B54-C133-C75EF244D6E2}"/>
          </ac:spMkLst>
        </pc:spChg>
        <pc:spChg chg="mod">
          <ac:chgData name="テレメディカ Fujiki" userId="71a61da2d8b78357" providerId="LiveId" clId="{1CFA2F0E-1475-42C4-BED7-4409D97A9617}" dt="2024-11-25T09:53:22.442" v="2231" actId="1038"/>
          <ac:spMkLst>
            <pc:docMk/>
            <pc:sldMk cId="457057959" sldId="292"/>
            <ac:spMk id="8" creationId="{03A6182B-842B-2637-E2F4-21055AE490E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57057959" sldId="292"/>
            <ac:spMk id="13" creationId="{35714E6D-609B-E42D-1BCF-2BD9F0868739}"/>
          </ac:spMkLst>
        </pc:spChg>
        <pc:spChg chg="del mod">
          <ac:chgData name="テレメディカ Fujiki" userId="71a61da2d8b78357" providerId="LiveId" clId="{1CFA2F0E-1475-42C4-BED7-4409D97A9617}" dt="2024-11-25T08:40:22.302" v="400" actId="478"/>
          <ac:spMkLst>
            <pc:docMk/>
            <pc:sldMk cId="457057959" sldId="292"/>
            <ac:spMk id="16" creationId="{E902EF21-2D91-A487-689D-20E69A594651}"/>
          </ac:spMkLst>
        </pc:spChg>
        <pc:spChg chg="del mod">
          <ac:chgData name="テレメディカ Fujiki" userId="71a61da2d8b78357" providerId="LiveId" clId="{1CFA2F0E-1475-42C4-BED7-4409D97A9617}" dt="2024-11-25T08:40:22.302" v="400" actId="478"/>
          <ac:spMkLst>
            <pc:docMk/>
            <pc:sldMk cId="457057959" sldId="292"/>
            <ac:spMk id="17" creationId="{7F2E99D0-520C-A548-907F-3809375A756C}"/>
          </ac:spMkLst>
        </pc:spChg>
        <pc:spChg chg="del mod">
          <ac:chgData name="テレメディカ Fujiki" userId="71a61da2d8b78357" providerId="LiveId" clId="{1CFA2F0E-1475-42C4-BED7-4409D97A9617}" dt="2024-11-25T08:22:56.689" v="132" actId="478"/>
          <ac:spMkLst>
            <pc:docMk/>
            <pc:sldMk cId="457057959" sldId="292"/>
            <ac:spMk id="24" creationId="{A77305E2-A7B6-A87F-867A-EED5817FDB41}"/>
          </ac:spMkLst>
        </pc:spChg>
        <pc:picChg chg="del">
          <ac:chgData name="テレメディカ Fujiki" userId="71a61da2d8b78357" providerId="LiveId" clId="{1CFA2F0E-1475-42C4-BED7-4409D97A9617}" dt="2024-11-25T09:52:05.832" v="2205" actId="478"/>
          <ac:picMkLst>
            <pc:docMk/>
            <pc:sldMk cId="457057959" sldId="292"/>
            <ac:picMk id="5" creationId="{51CAB46A-E2B5-C25E-099D-4C93B316E3F0}"/>
          </ac:picMkLst>
        </pc:picChg>
        <pc:picChg chg="add mod">
          <ac:chgData name="テレメディカ Fujiki" userId="71a61da2d8b78357" providerId="LiveId" clId="{1CFA2F0E-1475-42C4-BED7-4409D97A9617}" dt="2024-11-25T09:51:56.259" v="2200" actId="1036"/>
          <ac:picMkLst>
            <pc:docMk/>
            <pc:sldMk cId="457057959" sldId="292"/>
            <ac:picMk id="10" creationId="{3BA29999-5B9F-2869-0C45-376581A2A2C2}"/>
          </ac:picMkLst>
        </pc:picChg>
        <pc:picChg chg="del">
          <ac:chgData name="テレメディカ Fujiki" userId="71a61da2d8b78357" providerId="LiveId" clId="{1CFA2F0E-1475-42C4-BED7-4409D97A9617}" dt="2024-11-25T09:51:53.941" v="2198" actId="478"/>
          <ac:picMkLst>
            <pc:docMk/>
            <pc:sldMk cId="457057959" sldId="292"/>
            <ac:picMk id="11" creationId="{EC31C23D-05E0-CDBB-20E3-F308ECFB2892}"/>
          </ac:picMkLst>
        </pc:picChg>
        <pc:picChg chg="add mod ord">
          <ac:chgData name="テレメディカ Fujiki" userId="71a61da2d8b78357" providerId="LiveId" clId="{1CFA2F0E-1475-42C4-BED7-4409D97A9617}" dt="2024-11-25T09:52:14.834" v="2215" actId="167"/>
          <ac:picMkLst>
            <pc:docMk/>
            <pc:sldMk cId="457057959" sldId="292"/>
            <ac:picMk id="15" creationId="{4A2D896D-9E09-705E-7EDF-AAA3E328F58C}"/>
          </ac:picMkLst>
        </pc:picChg>
        <pc:picChg chg="mod modCrop">
          <ac:chgData name="テレメディカ Fujiki" userId="71a61da2d8b78357" providerId="LiveId" clId="{1CFA2F0E-1475-42C4-BED7-4409D97A9617}" dt="2024-11-25T09:52:31.766" v="2216" actId="732"/>
          <ac:picMkLst>
            <pc:docMk/>
            <pc:sldMk cId="457057959" sldId="292"/>
            <ac:picMk id="19" creationId="{58F7C5EE-31F9-17BD-DA27-D2818934A51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4:32.834" v="2266" actId="167"/>
        <pc:sldMkLst>
          <pc:docMk/>
          <pc:sldMk cId="3377032677" sldId="29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7032677" sldId="293"/>
            <ac:spMk id="2" creationId="{8D1A2508-630C-7313-2E6F-7D9CEE2333FD}"/>
          </ac:spMkLst>
        </pc:spChg>
        <pc:spChg chg="add mod">
          <ac:chgData name="テレメディカ Fujiki" userId="71a61da2d8b78357" providerId="LiveId" clId="{1CFA2F0E-1475-42C4-BED7-4409D97A9617}" dt="2024-11-25T08:23:12.606" v="136"/>
          <ac:spMkLst>
            <pc:docMk/>
            <pc:sldMk cId="3377032677" sldId="293"/>
            <ac:spMk id="4" creationId="{0D00B0F3-3B5C-B293-7E8B-51C8C9F9243F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5" creationId="{E38DB615-29DB-FAFF-CF6D-10F2523841D0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6" creationId="{A766A2F4-F49F-8FCB-9AD2-C8D5DE3850BA}"/>
          </ac:spMkLst>
        </pc:spChg>
        <pc:spChg chg="mod">
          <ac:chgData name="テレメディカ Fujiki" userId="71a61da2d8b78357" providerId="LiveId" clId="{1CFA2F0E-1475-42C4-BED7-4409D97A9617}" dt="2024-11-25T09:53:13.656" v="2226" actId="1037"/>
          <ac:spMkLst>
            <pc:docMk/>
            <pc:sldMk cId="3377032677" sldId="293"/>
            <ac:spMk id="8" creationId="{98D3DBC7-3AD1-FFBD-9794-EE39003CE8E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7032677" sldId="293"/>
            <ac:spMk id="13" creationId="{ECF0F26E-9369-1604-E503-5A0B9F87AD96}"/>
          </ac:spMkLst>
        </pc:spChg>
        <pc:spChg chg="del mod">
          <ac:chgData name="テレメディカ Fujiki" userId="71a61da2d8b78357" providerId="LiveId" clId="{1CFA2F0E-1475-42C4-BED7-4409D97A9617}" dt="2024-11-25T08:40:27.140" v="401" actId="478"/>
          <ac:spMkLst>
            <pc:docMk/>
            <pc:sldMk cId="3377032677" sldId="293"/>
            <ac:spMk id="16" creationId="{CA7E21D8-F971-43C7-3A37-F02CC5C4B161}"/>
          </ac:spMkLst>
        </pc:spChg>
        <pc:spChg chg="del mod">
          <ac:chgData name="テレメディカ Fujiki" userId="71a61da2d8b78357" providerId="LiveId" clId="{1CFA2F0E-1475-42C4-BED7-4409D97A9617}" dt="2024-11-25T08:40:27.140" v="401" actId="478"/>
          <ac:spMkLst>
            <pc:docMk/>
            <pc:sldMk cId="3377032677" sldId="293"/>
            <ac:spMk id="17" creationId="{5057E6CE-F03B-EDE5-A5B2-1B1B2A426AE1}"/>
          </ac:spMkLst>
        </pc:spChg>
        <pc:spChg chg="del mod">
          <ac:chgData name="テレメディカ Fujiki" userId="71a61da2d8b78357" providerId="LiveId" clId="{1CFA2F0E-1475-42C4-BED7-4409D97A9617}" dt="2024-11-25T08:22:58.741" v="133" actId="478"/>
          <ac:spMkLst>
            <pc:docMk/>
            <pc:sldMk cId="3377032677" sldId="293"/>
            <ac:spMk id="24" creationId="{AAD73783-DE0F-FC24-781B-AEE2D930DE07}"/>
          </ac:spMkLst>
        </pc:spChg>
        <pc:picChg chg="add mod">
          <ac:chgData name="テレメディカ Fujiki" userId="71a61da2d8b78357" providerId="LiveId" clId="{1CFA2F0E-1475-42C4-BED7-4409D97A9617}" dt="2024-11-25T09:54:04.044" v="2244" actId="1035"/>
          <ac:picMkLst>
            <pc:docMk/>
            <pc:sldMk cId="3377032677" sldId="293"/>
            <ac:picMk id="9" creationId="{DB5042BF-6552-39CF-8A2E-F47D081534FF}"/>
          </ac:picMkLst>
        </pc:picChg>
        <pc:picChg chg="add mod ord">
          <ac:chgData name="テレメディカ Fujiki" userId="71a61da2d8b78357" providerId="LiveId" clId="{1CFA2F0E-1475-42C4-BED7-4409D97A9617}" dt="2024-11-25T09:54:30.978" v="2265" actId="167"/>
          <ac:picMkLst>
            <pc:docMk/>
            <pc:sldMk cId="3377032677" sldId="293"/>
            <ac:picMk id="11" creationId="{05A1A970-2320-898D-D831-1E9E9824D3F4}"/>
          </ac:picMkLst>
        </pc:picChg>
        <pc:picChg chg="mod ord modCrop">
          <ac:chgData name="テレメディカ Fujiki" userId="71a61da2d8b78357" providerId="LiveId" clId="{1CFA2F0E-1475-42C4-BED7-4409D97A9617}" dt="2024-11-25T09:54:32.834" v="2266" actId="167"/>
          <ac:picMkLst>
            <pc:docMk/>
            <pc:sldMk cId="3377032677" sldId="293"/>
            <ac:picMk id="14" creationId="{E28B8458-87E8-717C-158A-34DB30113F75}"/>
          </ac:picMkLst>
        </pc:picChg>
        <pc:picChg chg="del">
          <ac:chgData name="テレメディカ Fujiki" userId="71a61da2d8b78357" providerId="LiveId" clId="{1CFA2F0E-1475-42C4-BED7-4409D97A9617}" dt="2024-11-25T09:54:17.139" v="2249" actId="478"/>
          <ac:picMkLst>
            <pc:docMk/>
            <pc:sldMk cId="3377032677" sldId="293"/>
            <ac:picMk id="19" creationId="{D254BF60-4EB6-0868-D403-ADC2F916F35A}"/>
          </ac:picMkLst>
        </pc:picChg>
        <pc:picChg chg="del">
          <ac:chgData name="テレメディカ Fujiki" userId="71a61da2d8b78357" providerId="LiveId" clId="{1CFA2F0E-1475-42C4-BED7-4409D97A9617}" dt="2024-11-25T09:53:57.563" v="2237" actId="478"/>
          <ac:picMkLst>
            <pc:docMk/>
            <pc:sldMk cId="3377032677" sldId="293"/>
            <ac:picMk id="21" creationId="{708A5862-CDB5-FA95-0CAE-E675622096B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5:53.930" v="2332" actId="1037"/>
        <pc:sldMkLst>
          <pc:docMk/>
          <pc:sldMk cId="3833553186" sldId="29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33553186" sldId="294"/>
            <ac:spMk id="2" creationId="{673B8646-7217-11E1-B31B-0140993244B0}"/>
          </ac:spMkLst>
        </pc:spChg>
        <pc:spChg chg="add mod">
          <ac:chgData name="テレメディカ Fujiki" userId="71a61da2d8b78357" providerId="LiveId" clId="{1CFA2F0E-1475-42C4-BED7-4409D97A9617}" dt="2024-11-25T08:23:10.582" v="135"/>
          <ac:spMkLst>
            <pc:docMk/>
            <pc:sldMk cId="3833553186" sldId="294"/>
            <ac:spMk id="4" creationId="{A4EA128B-096C-126A-23D6-DF996870D424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6" creationId="{6720D1AD-9EF0-6A45-8604-FF8DFCCB5A60}"/>
          </ac:spMkLst>
        </pc:spChg>
        <pc:spChg chg="mod">
          <ac:chgData name="テレメディカ Fujiki" userId="71a61da2d8b78357" providerId="LiveId" clId="{1CFA2F0E-1475-42C4-BED7-4409D97A9617}" dt="2024-11-25T09:55:53.930" v="2332" actId="1037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9" creationId="{34B73382-E57F-F04C-3AD4-1783C697F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33553186" sldId="294"/>
            <ac:spMk id="13" creationId="{5E8CFD99-4903-8719-D69B-283846AED6AE}"/>
          </ac:spMkLst>
        </pc:spChg>
        <pc:spChg chg="del mod">
          <ac:chgData name="テレメディカ Fujiki" userId="71a61da2d8b78357" providerId="LiveId" clId="{1CFA2F0E-1475-42C4-BED7-4409D97A9617}" dt="2024-11-25T08:40:29.996" v="402" actId="478"/>
          <ac:spMkLst>
            <pc:docMk/>
            <pc:sldMk cId="3833553186" sldId="294"/>
            <ac:spMk id="16" creationId="{F5E0E367-2D2D-D183-5CEE-8BB4CDB3A95C}"/>
          </ac:spMkLst>
        </pc:spChg>
        <pc:spChg chg="del mod">
          <ac:chgData name="テレメディカ Fujiki" userId="71a61da2d8b78357" providerId="LiveId" clId="{1CFA2F0E-1475-42C4-BED7-4409D97A9617}" dt="2024-11-25T08:40:29.996" v="402" actId="478"/>
          <ac:spMkLst>
            <pc:docMk/>
            <pc:sldMk cId="3833553186" sldId="294"/>
            <ac:spMk id="17" creationId="{5B80CCAE-3875-94B6-CF3C-D5B9C70DBDB2}"/>
          </ac:spMkLst>
        </pc:spChg>
        <pc:spChg chg="del mod">
          <ac:chgData name="テレメディカ Fujiki" userId="71a61da2d8b78357" providerId="LiveId" clId="{1CFA2F0E-1475-42C4-BED7-4409D97A9617}" dt="2024-11-25T08:23:00.406" v="134" actId="478"/>
          <ac:spMkLst>
            <pc:docMk/>
            <pc:sldMk cId="3833553186" sldId="294"/>
            <ac:spMk id="24" creationId="{591F88F0-28E1-7FE7-2CC3-FF72E7C3451C}"/>
          </ac:spMkLst>
        </pc:spChg>
        <pc:picChg chg="ord">
          <ac:chgData name="テレメディカ Fujiki" userId="71a61da2d8b78357" providerId="LiveId" clId="{1CFA2F0E-1475-42C4-BED7-4409D97A9617}" dt="2024-11-25T09:55:09.183" v="2281" actId="167"/>
          <ac:picMkLst>
            <pc:docMk/>
            <pc:sldMk cId="3833553186" sldId="294"/>
            <ac:picMk id="5" creationId="{C03FECE2-22B2-4005-3F3B-D68A220F6A5B}"/>
          </ac:picMkLst>
        </pc:picChg>
        <pc:picChg chg="del">
          <ac:chgData name="テレメディカ Fujiki" userId="71a61da2d8b78357" providerId="LiveId" clId="{1CFA2F0E-1475-42C4-BED7-4409D97A9617}" dt="2024-11-25T09:55:22.059" v="2287" actId="478"/>
          <ac:picMkLst>
            <pc:docMk/>
            <pc:sldMk cId="3833553186" sldId="294"/>
            <ac:picMk id="7" creationId="{0D4D13F8-864C-7FBD-EC20-B5033E731E2F}"/>
          </ac:picMkLst>
        </pc:picChg>
        <pc:picChg chg="del">
          <ac:chgData name="テレメディカ Fujiki" userId="71a61da2d8b78357" providerId="LiveId" clId="{1CFA2F0E-1475-42C4-BED7-4409D97A9617}" dt="2024-11-25T09:54:56.894" v="2271" actId="478"/>
          <ac:picMkLst>
            <pc:docMk/>
            <pc:sldMk cId="3833553186" sldId="294"/>
            <ac:picMk id="10" creationId="{8DCC9D93-8673-86FD-A924-27758F9C8B8C}"/>
          </ac:picMkLst>
        </pc:picChg>
        <pc:picChg chg="add mod ord">
          <ac:chgData name="テレメディカ Fujiki" userId="71a61da2d8b78357" providerId="LiveId" clId="{1CFA2F0E-1475-42C4-BED7-4409D97A9617}" dt="2024-11-25T09:55:06.163" v="2280" actId="167"/>
          <ac:picMkLst>
            <pc:docMk/>
            <pc:sldMk cId="3833553186" sldId="294"/>
            <ac:picMk id="14" creationId="{94C47DAD-A7D5-C500-F975-92BC5808F9AE}"/>
          </ac:picMkLst>
        </pc:picChg>
        <pc:picChg chg="add mod">
          <ac:chgData name="テレメディカ Fujiki" userId="71a61da2d8b78357" providerId="LiveId" clId="{1CFA2F0E-1475-42C4-BED7-4409D97A9617}" dt="2024-11-25T09:55:30.012" v="2297" actId="1035"/>
          <ac:picMkLst>
            <pc:docMk/>
            <pc:sldMk cId="3833553186" sldId="294"/>
            <ac:picMk id="18" creationId="{37C6DB95-2E0A-F818-398A-4DBDA5C392B5}"/>
          </ac:picMkLst>
        </pc:picChg>
      </pc:sldChg>
      <pc:sldChg chg="addSp delSp modSp mod">
        <pc:chgData name="テレメディカ Fujiki" userId="71a61da2d8b78357" providerId="LiveId" clId="{1CFA2F0E-1475-42C4-BED7-4409D97A9617}" dt="2024-11-26T02:20:35.449" v="2694" actId="1036"/>
        <pc:sldMkLst>
          <pc:docMk/>
          <pc:sldMk cId="2689364846" sldId="318"/>
        </pc:sldMkLst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2" creationId="{DD978108-96AA-BF0E-B401-B85DA0AAE537}"/>
          </ac:spMkLst>
        </pc:spChg>
        <pc:spChg chg="del mod">
          <ac:chgData name="テレメディカ Fujiki" userId="71a61da2d8b78357" providerId="LiveId" clId="{1CFA2F0E-1475-42C4-BED7-4409D97A9617}" dt="2024-11-25T08:21:40.507" v="97" actId="478"/>
          <ac:spMkLst>
            <pc:docMk/>
            <pc:sldMk cId="2689364846" sldId="318"/>
            <ac:spMk id="3" creationId="{9A32B5D7-F8AB-FEC3-58EF-BFFEED13FB4B}"/>
          </ac:spMkLst>
        </pc:spChg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4" creationId="{F4A20F84-8FEA-27EF-56B9-D4AED3F2C654}"/>
          </ac:spMkLst>
        </pc:spChg>
        <pc:spChg chg="del mod">
          <ac:chgData name="テレメディカ Fujiki" userId="71a61da2d8b78357" providerId="LiveId" clId="{1CFA2F0E-1475-42C4-BED7-4409D97A9617}" dt="2024-11-25T08:38:20.709" v="367" actId="478"/>
          <ac:spMkLst>
            <pc:docMk/>
            <pc:sldMk cId="2689364846" sldId="318"/>
            <ac:spMk id="5" creationId="{50E2B9BD-8BC1-2AD3-D165-65037B32119A}"/>
          </ac:spMkLst>
        </pc:spChg>
        <pc:spChg chg="del mod">
          <ac:chgData name="テレメディカ Fujiki" userId="71a61da2d8b78357" providerId="LiveId" clId="{1CFA2F0E-1475-42C4-BED7-4409D97A9617}" dt="2024-11-25T08:38:20.709" v="367" actId="478"/>
          <ac:spMkLst>
            <pc:docMk/>
            <pc:sldMk cId="2689364846" sldId="318"/>
            <ac:spMk id="6" creationId="{CEE38C59-D8AB-66D8-409D-88B0A4AE3BA9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8" creationId="{4E901631-02E3-7F24-FBB4-B1261F2D9043}"/>
          </ac:spMkLst>
        </pc:spChg>
        <pc:spChg chg="mod">
          <ac:chgData name="テレメディカ Fujiki" userId="71a61da2d8b78357" providerId="LiveId" clId="{1CFA2F0E-1475-42C4-BED7-4409D97A9617}" dt="2024-11-26T02:20:35.449" v="2694" actId="1036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11" creationId="{BE551797-3B64-045B-CC4F-CCEF5BC1BE45}"/>
          </ac:spMkLst>
        </pc:spChg>
        <pc:spChg chg="mod">
          <ac:chgData name="テレメディカ Fujiki" userId="71a61da2d8b78357" providerId="LiveId" clId="{1CFA2F0E-1475-42C4-BED7-4409D97A9617}" dt="2024-11-26T02:17:17.487" v="2595" actId="1035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1CFA2F0E-1475-42C4-BED7-4409D97A9617}" dt="2024-11-26T02:17:35.329" v="2608" actId="1036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1CFA2F0E-1475-42C4-BED7-4409D97A9617}" dt="2024-11-26T02:17:21.987" v="2597" actId="1036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1CFA2F0E-1475-42C4-BED7-4409D97A9617}" dt="2024-11-26T02:17:29.862" v="2603" actId="1035"/>
          <ac:spMkLst>
            <pc:docMk/>
            <pc:sldMk cId="2689364846" sldId="318"/>
            <ac:spMk id="19" creationId="{4A097FE0-0359-EDD4-CD19-67AAA38B1F42}"/>
          </ac:spMkLst>
        </pc:spChg>
        <pc:spChg chg="add mod">
          <ac:chgData name="テレメディカ Fujiki" userId="71a61da2d8b78357" providerId="LiveId" clId="{1CFA2F0E-1475-42C4-BED7-4409D97A9617}" dt="2024-11-25T08:24:36.514" v="175"/>
          <ac:spMkLst>
            <pc:docMk/>
            <pc:sldMk cId="2689364846" sldId="318"/>
            <ac:spMk id="20" creationId="{3ABC2DDA-C2D2-BBE1-DE24-2D5ADB2DBA3E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1" creationId="{CDB1C258-6C50-621F-EDF9-579C9137446D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2" creationId="{4FAAC890-7D2B-1ECA-C540-4DB4C4BBDD96}"/>
          </ac:spMkLst>
        </pc:spChg>
        <pc:spChg chg="mod">
          <ac:chgData name="テレメディカ Fujiki" userId="71a61da2d8b78357" providerId="LiveId" clId="{1CFA2F0E-1475-42C4-BED7-4409D97A9617}" dt="2024-11-26T02:20:22.558" v="2681" actId="14100"/>
          <ac:spMkLst>
            <pc:docMk/>
            <pc:sldMk cId="2689364846" sldId="318"/>
            <ac:spMk id="30" creationId="{87BEA5B1-7C9E-72DB-A305-15BD9D978D9D}"/>
          </ac:spMkLst>
        </pc:spChg>
      </pc:sldChg>
      <pc:sldChg chg="addSp delSp modSp mod">
        <pc:chgData name="テレメディカ Fujiki" userId="71a61da2d8b78357" providerId="LiveId" clId="{1CFA2F0E-1475-42C4-BED7-4409D97A9617}" dt="2024-11-26T02:21:45.088" v="2731" actId="1036"/>
        <pc:sldMkLst>
          <pc:docMk/>
          <pc:sldMk cId="2050805894" sldId="319"/>
        </pc:sldMkLst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2" creationId="{3B98BA73-DBA6-D314-8704-C8F1C9A2E9B4}"/>
          </ac:spMkLst>
        </pc:spChg>
        <pc:spChg chg="del mod">
          <ac:chgData name="テレメディカ Fujiki" userId="71a61da2d8b78357" providerId="LiveId" clId="{1CFA2F0E-1475-42C4-BED7-4409D97A9617}" dt="2024-11-25T08:21:42.352" v="98" actId="478"/>
          <ac:spMkLst>
            <pc:docMk/>
            <pc:sldMk cId="2050805894" sldId="319"/>
            <ac:spMk id="3" creationId="{7CE5E3D9-F521-E6D1-0F28-2E7B2F74EF6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4" creationId="{65C6C5F7-5D1E-7C26-9DD1-B4D6DCB14BE6}"/>
          </ac:spMkLst>
        </pc:spChg>
        <pc:spChg chg="del mod">
          <ac:chgData name="テレメディカ Fujiki" userId="71a61da2d8b78357" providerId="LiveId" clId="{1CFA2F0E-1475-42C4-BED7-4409D97A9617}" dt="2024-11-25T08:38:24.466" v="368" actId="478"/>
          <ac:spMkLst>
            <pc:docMk/>
            <pc:sldMk cId="2050805894" sldId="319"/>
            <ac:spMk id="5" creationId="{7DDBAAF7-319D-3806-9350-F2F1F2780CA5}"/>
          </ac:spMkLst>
        </pc:spChg>
        <pc:spChg chg="del mod">
          <ac:chgData name="テレメディカ Fujiki" userId="71a61da2d8b78357" providerId="LiveId" clId="{1CFA2F0E-1475-42C4-BED7-4409D97A9617}" dt="2024-11-25T08:38:24.466" v="368" actId="478"/>
          <ac:spMkLst>
            <pc:docMk/>
            <pc:sldMk cId="2050805894" sldId="319"/>
            <ac:spMk id="6" creationId="{C602FC4A-9E78-9E35-C4BE-5101346B13EC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8" creationId="{2916F137-A3F7-CA34-BBC7-BA46F99D7E59}"/>
          </ac:spMkLst>
        </pc:spChg>
        <pc:spChg chg="mod">
          <ac:chgData name="テレメディカ Fujiki" userId="71a61da2d8b78357" providerId="LiveId" clId="{1CFA2F0E-1475-42C4-BED7-4409D97A9617}" dt="2024-11-26T02:19:46.914" v="2658" actId="1036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11" creationId="{79C3627B-8D4E-D9E2-652F-20853FE8C926}"/>
          </ac:spMkLst>
        </pc:spChg>
        <pc:spChg chg="mod">
          <ac:chgData name="テレメディカ Fujiki" userId="71a61da2d8b78357" providerId="LiveId" clId="{1CFA2F0E-1475-42C4-BED7-4409D97A9617}" dt="2024-11-26T02:19:15.457" v="2645" actId="1036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1CFA2F0E-1475-42C4-BED7-4409D97A9617}" dt="2024-11-26T02:19:09.345" v="2638" actId="1036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1CFA2F0E-1475-42C4-BED7-4409D97A9617}" dt="2024-11-26T02:21:37.932" v="2721" actId="1036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1CFA2F0E-1475-42C4-BED7-4409D97A9617}" dt="2024-11-26T02:21:31.134" v="2710" actId="1036"/>
          <ac:spMkLst>
            <pc:docMk/>
            <pc:sldMk cId="2050805894" sldId="319"/>
            <ac:spMk id="19" creationId="{62A99977-669B-2B81-53C8-3C658900CF16}"/>
          </ac:spMkLst>
        </pc:spChg>
        <pc:spChg chg="add mod">
          <ac:chgData name="テレメディカ Fujiki" userId="71a61da2d8b78357" providerId="LiveId" clId="{1CFA2F0E-1475-42C4-BED7-4409D97A9617}" dt="2024-11-25T08:24:34.960" v="174"/>
          <ac:spMkLst>
            <pc:docMk/>
            <pc:sldMk cId="2050805894" sldId="319"/>
            <ac:spMk id="20" creationId="{DDFB813C-2A7E-C1C1-80FD-88B3AA5E32C2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1" creationId="{DDFF092B-35D9-0CA0-AA30-09596F97D81D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2" creationId="{3B42C43E-006A-E04E-5862-20404AB4FFC5}"/>
          </ac:spMkLst>
        </pc:spChg>
        <pc:spChg chg="mod">
          <ac:chgData name="テレメディカ Fujiki" userId="71a61da2d8b78357" providerId="LiveId" clId="{1CFA2F0E-1475-42C4-BED7-4409D97A9617}" dt="2024-11-26T02:20:00.347" v="2665" actId="1036"/>
          <ac:spMkLst>
            <pc:docMk/>
            <pc:sldMk cId="2050805894" sldId="319"/>
            <ac:spMk id="30" creationId="{289FB9CF-BA32-FC76-3C75-095D3E23044F}"/>
          </ac:spMkLst>
        </pc:spChg>
      </pc:sldChg>
      <pc:sldChg chg="addSp delSp modSp mod">
        <pc:chgData name="テレメディカ Fujiki" userId="71a61da2d8b78357" providerId="LiveId" clId="{1CFA2F0E-1475-42C4-BED7-4409D97A9617}" dt="2024-11-26T02:24:24.538" v="2793" actId="1035"/>
        <pc:sldMkLst>
          <pc:docMk/>
          <pc:sldMk cId="2087871677" sldId="320"/>
        </pc:sldMkLst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2" creationId="{97D1F6DA-CE17-0004-CA11-2118741B7646}"/>
          </ac:spMkLst>
        </pc:spChg>
        <pc:spChg chg="del mod">
          <ac:chgData name="テレメディカ Fujiki" userId="71a61da2d8b78357" providerId="LiveId" clId="{1CFA2F0E-1475-42C4-BED7-4409D97A9617}" dt="2024-11-25T08:21:44.174" v="99" actId="478"/>
          <ac:spMkLst>
            <pc:docMk/>
            <pc:sldMk cId="2087871677" sldId="320"/>
            <ac:spMk id="3" creationId="{CA8D7E06-FBB6-B9EE-9F42-48D6E2D10ACE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4" creationId="{75997463-AB14-819E-C01E-66EE91DD3BDB}"/>
          </ac:spMkLst>
        </pc:spChg>
        <pc:spChg chg="del mod">
          <ac:chgData name="テレメディカ Fujiki" userId="71a61da2d8b78357" providerId="LiveId" clId="{1CFA2F0E-1475-42C4-BED7-4409D97A9617}" dt="2024-11-25T08:38:27.526" v="369" actId="478"/>
          <ac:spMkLst>
            <pc:docMk/>
            <pc:sldMk cId="2087871677" sldId="320"/>
            <ac:spMk id="5" creationId="{C5906B87-35BD-0A67-6155-9C047C0A6CE5}"/>
          </ac:spMkLst>
        </pc:spChg>
        <pc:spChg chg="del mod">
          <ac:chgData name="テレメディカ Fujiki" userId="71a61da2d8b78357" providerId="LiveId" clId="{1CFA2F0E-1475-42C4-BED7-4409D97A9617}" dt="2024-11-25T08:38:27.526" v="369" actId="478"/>
          <ac:spMkLst>
            <pc:docMk/>
            <pc:sldMk cId="2087871677" sldId="320"/>
            <ac:spMk id="6" creationId="{ED4E76C3-A711-D994-840E-D0BF806F566E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8" creationId="{5F2EBD8B-B5D4-3E01-9BC4-59F8E1812E55}"/>
          </ac:spMkLst>
        </pc:spChg>
        <pc:spChg chg="mod">
          <ac:chgData name="テレメディカ Fujiki" userId="71a61da2d8b78357" providerId="LiveId" clId="{1CFA2F0E-1475-42C4-BED7-4409D97A9617}" dt="2024-11-26T02:23:31.223" v="2768" actId="1037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11" creationId="{836A221C-3344-9A87-ACAE-FF6FEAA86E3E}"/>
          </ac:spMkLst>
        </pc:spChg>
        <pc:spChg chg="mod">
          <ac:chgData name="テレメディカ Fujiki" userId="71a61da2d8b78357" providerId="LiveId" clId="{1CFA2F0E-1475-42C4-BED7-4409D97A9617}" dt="2024-11-26T02:23:01.769" v="2757" actId="1036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1CFA2F0E-1475-42C4-BED7-4409D97A9617}" dt="2024-11-26T02:22:56.504" v="2755" actId="1036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1CFA2F0E-1475-42C4-BED7-4409D97A9617}" dt="2024-11-26T02:24:15.190" v="2782" actId="103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1CFA2F0E-1475-42C4-BED7-4409D97A9617}" dt="2024-11-26T02:24:10.825" v="2780" actId="1036"/>
          <ac:spMkLst>
            <pc:docMk/>
            <pc:sldMk cId="2087871677" sldId="320"/>
            <ac:spMk id="19" creationId="{B13B8BF6-3105-5FC8-E3DC-C6CB129249CD}"/>
          </ac:spMkLst>
        </pc:spChg>
        <pc:spChg chg="add mod">
          <ac:chgData name="テレメディカ Fujiki" userId="71a61da2d8b78357" providerId="LiveId" clId="{1CFA2F0E-1475-42C4-BED7-4409D97A9617}" dt="2024-11-25T08:24:33.544" v="173"/>
          <ac:spMkLst>
            <pc:docMk/>
            <pc:sldMk cId="2087871677" sldId="320"/>
            <ac:spMk id="20" creationId="{2F282B04-9F11-4B6D-D11E-B6FA93E74014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1" creationId="{F828A2EB-23AA-5F99-AE3D-E87B6AD9ABD0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2" creationId="{76F8A40D-0E51-C7EA-77E2-7AE45EFEB8E8}"/>
          </ac:spMkLst>
        </pc:spChg>
        <pc:spChg chg="mod">
          <ac:chgData name="テレメディカ Fujiki" userId="71a61da2d8b78357" providerId="LiveId" clId="{1CFA2F0E-1475-42C4-BED7-4409D97A9617}" dt="2024-11-26T02:22:13.010" v="2743" actId="1037"/>
          <ac:spMkLst>
            <pc:docMk/>
            <pc:sldMk cId="2087871677" sldId="320"/>
            <ac:spMk id="30" creationId="{7C031403-03B8-3CA1-36FF-C1CB7F4B7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27:55.336" v="2854" actId="1035"/>
        <pc:sldMkLst>
          <pc:docMk/>
          <pc:sldMk cId="3755295736" sldId="323"/>
        </pc:sldMkLst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2" creationId="{B8F9F4A8-2E1C-ECE3-669F-FA86DC89D84F}"/>
          </ac:spMkLst>
        </pc:spChg>
        <pc:spChg chg="del mod">
          <ac:chgData name="テレメディカ Fujiki" userId="71a61da2d8b78357" providerId="LiveId" clId="{1CFA2F0E-1475-42C4-BED7-4409D97A9617}" dt="2024-11-25T08:21:45.730" v="100" actId="478"/>
          <ac:spMkLst>
            <pc:docMk/>
            <pc:sldMk cId="3755295736" sldId="323"/>
            <ac:spMk id="3" creationId="{8387C03A-0461-6E6D-5EB1-1090DD96EDC2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4" creationId="{644961D9-106E-D5A1-B13C-AB806C0653F7}"/>
          </ac:spMkLst>
        </pc:spChg>
        <pc:spChg chg="del mod">
          <ac:chgData name="テレメディカ Fujiki" userId="71a61da2d8b78357" providerId="LiveId" clId="{1CFA2F0E-1475-42C4-BED7-4409D97A9617}" dt="2024-11-25T08:38:31.396" v="370" actId="478"/>
          <ac:spMkLst>
            <pc:docMk/>
            <pc:sldMk cId="3755295736" sldId="323"/>
            <ac:spMk id="5" creationId="{090EA8A8-96DF-3FF3-4735-E74192C8E918}"/>
          </ac:spMkLst>
        </pc:spChg>
        <pc:spChg chg="del mod">
          <ac:chgData name="テレメディカ Fujiki" userId="71a61da2d8b78357" providerId="LiveId" clId="{1CFA2F0E-1475-42C4-BED7-4409D97A9617}" dt="2024-11-25T08:38:31.396" v="370" actId="478"/>
          <ac:spMkLst>
            <pc:docMk/>
            <pc:sldMk cId="3755295736" sldId="323"/>
            <ac:spMk id="6" creationId="{B79C83FD-01FE-F3A2-880C-DDDEE8AC69BF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8" creationId="{7D61969C-950E-E94B-31AB-9AA757F5BF25}"/>
          </ac:spMkLst>
        </pc:spChg>
        <pc:spChg chg="mod">
          <ac:chgData name="テレメディカ Fujiki" userId="71a61da2d8b78357" providerId="LiveId" clId="{1CFA2F0E-1475-42C4-BED7-4409D97A9617}" dt="2024-11-26T02:27:12.488" v="2843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1CFA2F0E-1475-42C4-BED7-4409D97A9617}" dt="2024-11-25T08:24:32.711" v="172"/>
          <ac:spMkLst>
            <pc:docMk/>
            <pc:sldMk cId="3755295736" sldId="323"/>
            <ac:spMk id="13" creationId="{C058E1D8-4DD1-E6CC-4064-934DE628CAB5}"/>
          </ac:spMkLst>
        </pc:spChg>
        <pc:spChg chg="mod">
          <ac:chgData name="テレメディカ Fujiki" userId="71a61da2d8b78357" providerId="LiveId" clId="{1CFA2F0E-1475-42C4-BED7-4409D97A9617}" dt="2024-11-26T02:25:49.011" v="2809" actId="207"/>
          <ac:spMkLst>
            <pc:docMk/>
            <pc:sldMk cId="3755295736" sldId="323"/>
            <ac:spMk id="14" creationId="{C3EC1266-68D2-C11E-F40D-FE7419818E92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15" creationId="{A787CC30-4884-897F-33F0-424BDD12BB7A}"/>
          </ac:spMkLst>
        </pc:spChg>
        <pc:spChg chg="mod">
          <ac:chgData name="テレメディカ Fujiki" userId="71a61da2d8b78357" providerId="LiveId" clId="{1CFA2F0E-1475-42C4-BED7-4409D97A9617}" dt="2024-11-26T02:26:25.109" v="2827" actId="1035"/>
          <ac:spMkLst>
            <pc:docMk/>
            <pc:sldMk cId="3755295736" sldId="323"/>
            <ac:spMk id="16" creationId="{620C8371-1612-7DF1-A4DC-E0F7B426C299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20" creationId="{EDCAB519-423B-1E26-1157-BA10B768B9ED}"/>
          </ac:spMkLst>
        </pc:spChg>
        <pc:spChg chg="mod">
          <ac:chgData name="テレメディカ Fujiki" userId="71a61da2d8b78357" providerId="LiveId" clId="{1CFA2F0E-1475-42C4-BED7-4409D97A9617}" dt="2024-11-26T02:27:34.173" v="2847" actId="207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1CFA2F0E-1475-42C4-BED7-4409D97A9617}" dt="2024-11-26T02:27:55.336" v="2854" actId="1035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1CFA2F0E-1475-42C4-BED7-4409D97A9617}" dt="2024-11-26T02:25:26.518" v="2806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addSp delSp modSp mod">
        <pc:chgData name="テレメディカ Fujiki" userId="71a61da2d8b78357" providerId="LiveId" clId="{1CFA2F0E-1475-42C4-BED7-4409D97A9617}" dt="2024-11-26T02:31:28.440" v="2911" actId="1035"/>
        <pc:sldMkLst>
          <pc:docMk/>
          <pc:sldMk cId="476196552" sldId="325"/>
        </pc:sldMkLst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2" creationId="{5A2ECC73-3F42-F358-B8C4-F29178CB32E2}"/>
          </ac:spMkLst>
        </pc:spChg>
        <pc:spChg chg="del mod">
          <ac:chgData name="テレメディカ Fujiki" userId="71a61da2d8b78357" providerId="LiveId" clId="{1CFA2F0E-1475-42C4-BED7-4409D97A9617}" dt="2024-11-25T08:21:48.391" v="101" actId="478"/>
          <ac:spMkLst>
            <pc:docMk/>
            <pc:sldMk cId="476196552" sldId="325"/>
            <ac:spMk id="3" creationId="{13B2DA4C-732A-367D-F9B8-FE9D848EA6CE}"/>
          </ac:spMkLst>
        </pc:spChg>
        <pc:spChg chg="add mod">
          <ac:chgData name="テレメディカ Fujiki" userId="71a61da2d8b78357" providerId="LiveId" clId="{1CFA2F0E-1475-42C4-BED7-4409D97A9617}" dt="2024-11-25T08:24:31.250" v="171"/>
          <ac:spMkLst>
            <pc:docMk/>
            <pc:sldMk cId="476196552" sldId="325"/>
            <ac:spMk id="4" creationId="{4524652D-3375-210F-24C6-A0BF0C26C584}"/>
          </ac:spMkLst>
        </pc:spChg>
        <pc:spChg chg="del mod">
          <ac:chgData name="テレメディカ Fujiki" userId="71a61da2d8b78357" providerId="LiveId" clId="{1CFA2F0E-1475-42C4-BED7-4409D97A9617}" dt="2024-11-25T08:38:35.267" v="371" actId="478"/>
          <ac:spMkLst>
            <pc:docMk/>
            <pc:sldMk cId="476196552" sldId="325"/>
            <ac:spMk id="5" creationId="{605C4A9D-E91E-B39A-5416-E77E882420C2}"/>
          </ac:spMkLst>
        </pc:spChg>
        <pc:spChg chg="del mod">
          <ac:chgData name="テレメディカ Fujiki" userId="71a61da2d8b78357" providerId="LiveId" clId="{1CFA2F0E-1475-42C4-BED7-4409D97A9617}" dt="2024-11-25T08:38:35.267" v="371" actId="478"/>
          <ac:spMkLst>
            <pc:docMk/>
            <pc:sldMk cId="476196552" sldId="325"/>
            <ac:spMk id="6" creationId="{EB192F05-B0E8-6760-E738-B1195535BF62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8" creationId="{C043EA3F-1684-C78A-A9EC-E898F960B80D}"/>
          </ac:spMkLst>
        </pc:spChg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3" creationId="{0D3158E0-0F1B-E460-B97E-898776519BC7}"/>
          </ac:spMkLst>
        </pc:spChg>
        <pc:spChg chg="mod">
          <ac:chgData name="テレメディカ Fujiki" userId="71a61da2d8b78357" providerId="LiveId" clId="{1CFA2F0E-1475-42C4-BED7-4409D97A9617}" dt="2024-11-26T02:31:12.059" v="2895" actId="1036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1CFA2F0E-1475-42C4-BED7-4409D97A9617}" dt="2024-11-26T02:30:25.004" v="2883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1CFA2F0E-1475-42C4-BED7-4409D97A9617}" dt="2024-11-26T02:31:16.199" v="2897" actId="1036"/>
          <ac:spMkLst>
            <pc:docMk/>
            <pc:sldMk cId="476196552" sldId="325"/>
            <ac:spMk id="16" creationId="{62F3676C-D07F-EE2E-26B8-B377BABA1201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7" creationId="{F1380EDD-571C-5FEC-03B1-D4733B7FF97D}"/>
          </ac:spMkLst>
        </pc:spChg>
        <pc:spChg chg="mod">
          <ac:chgData name="テレメディカ Fujiki" userId="71a61da2d8b78357" providerId="LiveId" clId="{1CFA2F0E-1475-42C4-BED7-4409D97A9617}" dt="2024-11-26T02:31:07.988" v="2892" actId="103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1CFA2F0E-1475-42C4-BED7-4409D97A9617}" dt="2024-11-26T02:31:02.093" v="2890" actId="1036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1CFA2F0E-1475-42C4-BED7-4409D97A9617}" dt="2024-11-26T02:28:37.706" v="2866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addSp delSp modSp mod">
        <pc:chgData name="テレメディカ Fujiki" userId="71a61da2d8b78357" providerId="LiveId" clId="{1CFA2F0E-1475-42C4-BED7-4409D97A9617}" dt="2024-11-26T02:34:59.587" v="2986" actId="1036"/>
        <pc:sldMkLst>
          <pc:docMk/>
          <pc:sldMk cId="120986895" sldId="327"/>
        </pc:sldMkLst>
        <pc:spChg chg="add mod">
          <ac:chgData name="テレメディカ Fujiki" userId="71a61da2d8b78357" providerId="LiveId" clId="{1CFA2F0E-1475-42C4-BED7-4409D97A9617}" dt="2024-11-25T08:24:29.967" v="170"/>
          <ac:spMkLst>
            <pc:docMk/>
            <pc:sldMk cId="120986895" sldId="327"/>
            <ac:spMk id="2" creationId="{FC885C73-E8D9-F02A-F984-2B7763E8514C}"/>
          </ac:spMkLst>
        </pc:spChg>
        <pc:spChg chg="del mod">
          <ac:chgData name="テレメディカ Fujiki" userId="71a61da2d8b78357" providerId="LiveId" clId="{1CFA2F0E-1475-42C4-BED7-4409D97A9617}" dt="2024-11-25T08:21:49.778" v="102" actId="478"/>
          <ac:spMkLst>
            <pc:docMk/>
            <pc:sldMk cId="120986895" sldId="327"/>
            <ac:spMk id="3" creationId="{C94D36A6-F8B9-8D77-5E0A-042991F4D189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4" creationId="{231F9478-4430-2200-8AB0-F3ED01505FEE}"/>
          </ac:spMkLst>
        </pc:spChg>
        <pc:spChg chg="del mod">
          <ac:chgData name="テレメディカ Fujiki" userId="71a61da2d8b78357" providerId="LiveId" clId="{1CFA2F0E-1475-42C4-BED7-4409D97A9617}" dt="2024-11-25T08:38:39.698" v="372" actId="478"/>
          <ac:spMkLst>
            <pc:docMk/>
            <pc:sldMk cId="120986895" sldId="327"/>
            <ac:spMk id="5" creationId="{FE1F5E80-246C-E54A-BFE7-1EF2F67635F9}"/>
          </ac:spMkLst>
        </pc:spChg>
        <pc:spChg chg="del mod">
          <ac:chgData name="テレメディカ Fujiki" userId="71a61da2d8b78357" providerId="LiveId" clId="{1CFA2F0E-1475-42C4-BED7-4409D97A9617}" dt="2024-11-25T08:38:39.698" v="372" actId="478"/>
          <ac:spMkLst>
            <pc:docMk/>
            <pc:sldMk cId="120986895" sldId="327"/>
            <ac:spMk id="6" creationId="{98E9A4AB-E32C-E91F-3185-06D1C1E1B5A7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8" creationId="{8840401C-16E2-7644-0F91-51FBC3B6D47B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10" creationId="{C5A7AD82-1B52-06E1-3D10-862F5B1065F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11" creationId="{A04825A3-C019-BBF1-3D1C-1547628BAACE}"/>
          </ac:spMkLst>
        </pc:spChg>
        <pc:spChg chg="mod">
          <ac:chgData name="テレメディカ Fujiki" userId="71a61da2d8b78357" providerId="LiveId" clId="{1CFA2F0E-1475-42C4-BED7-4409D97A9617}" dt="2024-11-26T02:34:54.119" v="2973" actId="1036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1CFA2F0E-1475-42C4-BED7-4409D97A9617}" dt="2024-11-26T02:34:36.621" v="2962" actId="107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2" creationId="{46B996AF-43A9-5949-71FF-048C192E6F78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3" creationId="{3A2534DE-C15C-02A3-9B5D-FB1160A9D7D3}"/>
          </ac:spMkLst>
        </pc:spChg>
        <pc:spChg chg="mod">
          <ac:chgData name="テレメディカ Fujiki" userId="71a61da2d8b78357" providerId="LiveId" clId="{1CFA2F0E-1475-42C4-BED7-4409D97A9617}" dt="2024-11-26T02:33:12.887" v="2934" actId="1035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1CFA2F0E-1475-42C4-BED7-4409D97A9617}" dt="2024-11-26T02:34:59.587" v="2986" actId="1036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1CFA2F0E-1475-42C4-BED7-4409D97A9617}" dt="2024-11-26T02:34:43.308" v="2963" actId="1076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1CFA2F0E-1475-42C4-BED7-4409D97A9617}" dt="2024-11-26T02:32:05.252" v="2919" actId="1035"/>
          <ac:spMkLst>
            <pc:docMk/>
            <pc:sldMk cId="120986895" sldId="327"/>
            <ac:spMk id="30" creationId="{C32E55F7-130C-EA0C-0537-4428728E5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38:10.258" v="3052" actId="1036"/>
        <pc:sldMkLst>
          <pc:docMk/>
          <pc:sldMk cId="3929148055" sldId="329"/>
        </pc:sldMkLst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2" creationId="{646DE8C8-8725-0745-7031-315663AE5BA3}"/>
          </ac:spMkLst>
        </pc:spChg>
        <pc:spChg chg="del mod">
          <ac:chgData name="テレメディカ Fujiki" userId="71a61da2d8b78357" providerId="LiveId" clId="{1CFA2F0E-1475-42C4-BED7-4409D97A9617}" dt="2024-11-25T08:21:52.171" v="103" actId="478"/>
          <ac:spMkLst>
            <pc:docMk/>
            <pc:sldMk cId="3929148055" sldId="329"/>
            <ac:spMk id="3" creationId="{364E5FB2-90AB-A254-523F-284AC87AF228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4" creationId="{2D10E728-A69F-ACAA-7D41-EDD17D29D9D3}"/>
          </ac:spMkLst>
        </pc:spChg>
        <pc:spChg chg="del mod">
          <ac:chgData name="テレメディカ Fujiki" userId="71a61da2d8b78357" providerId="LiveId" clId="{1CFA2F0E-1475-42C4-BED7-4409D97A9617}" dt="2024-11-25T08:38:43.124" v="373" actId="478"/>
          <ac:spMkLst>
            <pc:docMk/>
            <pc:sldMk cId="3929148055" sldId="329"/>
            <ac:spMk id="5" creationId="{74F65917-8A4F-E540-9B78-DD979C50AB9F}"/>
          </ac:spMkLst>
        </pc:spChg>
        <pc:spChg chg="del mod">
          <ac:chgData name="テレメディカ Fujiki" userId="71a61da2d8b78357" providerId="LiveId" clId="{1CFA2F0E-1475-42C4-BED7-4409D97A9617}" dt="2024-11-25T08:38:43.124" v="373" actId="478"/>
          <ac:spMkLst>
            <pc:docMk/>
            <pc:sldMk cId="3929148055" sldId="329"/>
            <ac:spMk id="6" creationId="{CF24D2DE-05CA-3AB8-A375-A58829D3A9CA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8" creationId="{7B13ED5C-E7D4-A1E9-FD54-59C533A0DF0F}"/>
          </ac:spMkLst>
        </pc:spChg>
        <pc:spChg chg="mod">
          <ac:chgData name="テレメディカ Fujiki" userId="71a61da2d8b78357" providerId="LiveId" clId="{1CFA2F0E-1475-42C4-BED7-4409D97A9617}" dt="2024-11-26T02:36:55.264" v="3022" actId="1037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1CFA2F0E-1475-42C4-BED7-4409D97A9617}" dt="2024-11-26T02:37:50.457" v="3039" actId="103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1CFA2F0E-1475-42C4-BED7-4409D97A9617}" dt="2024-11-26T02:37:43.078" v="3034" actId="1036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9" creationId="{1E376773-0663-28CA-EFF2-9D99293A30A4}"/>
          </ac:spMkLst>
        </pc:spChg>
        <pc:spChg chg="add mod">
          <ac:chgData name="テレメディカ Fujiki" userId="71a61da2d8b78357" providerId="LiveId" clId="{1CFA2F0E-1475-42C4-BED7-4409D97A9617}" dt="2024-11-25T08:24:28.549" v="169"/>
          <ac:spMkLst>
            <pc:docMk/>
            <pc:sldMk cId="3929148055" sldId="329"/>
            <ac:spMk id="20" creationId="{1A0BB2BF-7D11-5D05-002D-4F92E6CAEA6A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1" creationId="{39706E53-154C-C76E-5114-311A266E7618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2" creationId="{3D1C2B09-F656-BFE7-FE38-49DF17024FAC}"/>
          </ac:spMkLst>
        </pc:spChg>
        <pc:spChg chg="mod">
          <ac:chgData name="テレメディカ Fujiki" userId="71a61da2d8b78357" providerId="LiveId" clId="{1CFA2F0E-1475-42C4-BED7-4409D97A9617}" dt="2024-11-26T02:35:40.945" v="2998" actId="14100"/>
          <ac:spMkLst>
            <pc:docMk/>
            <pc:sldMk cId="3929148055" sldId="329"/>
            <ac:spMk id="30" creationId="{ECF29C26-F37F-8619-08B0-FB785CD98CAE}"/>
          </ac:spMkLst>
        </pc:spChg>
      </pc:sldChg>
      <pc:sldChg chg="addSp delSp modSp mod">
        <pc:chgData name="テレメディカ Fujiki" userId="71a61da2d8b78357" providerId="LiveId" clId="{1CFA2F0E-1475-42C4-BED7-4409D97A9617}" dt="2024-11-26T02:41:09.476" v="3119" actId="1036"/>
        <pc:sldMkLst>
          <pc:docMk/>
          <pc:sldMk cId="1288468163" sldId="331"/>
        </pc:sldMkLst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2" creationId="{FE88CD8B-B19A-CD9A-C8CB-DEA931D4FB10}"/>
          </ac:spMkLst>
        </pc:spChg>
        <pc:spChg chg="del mod">
          <ac:chgData name="テレメディカ Fujiki" userId="71a61da2d8b78357" providerId="LiveId" clId="{1CFA2F0E-1475-42C4-BED7-4409D97A9617}" dt="2024-11-25T08:21:53.737" v="104" actId="478"/>
          <ac:spMkLst>
            <pc:docMk/>
            <pc:sldMk cId="1288468163" sldId="331"/>
            <ac:spMk id="3" creationId="{BDAF8D43-3DF0-4E1E-C828-FA227BA221A7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4" creationId="{BF981369-5ED7-0683-52DF-4F5415EF189F}"/>
          </ac:spMkLst>
        </pc:spChg>
        <pc:spChg chg="del mod">
          <ac:chgData name="テレメディカ Fujiki" userId="71a61da2d8b78357" providerId="LiveId" clId="{1CFA2F0E-1475-42C4-BED7-4409D97A9617}" dt="2024-11-25T08:38:46.720" v="374" actId="478"/>
          <ac:spMkLst>
            <pc:docMk/>
            <pc:sldMk cId="1288468163" sldId="331"/>
            <ac:spMk id="5" creationId="{83D2EDAA-50AD-8318-F2FB-E951F3CED3E1}"/>
          </ac:spMkLst>
        </pc:spChg>
        <pc:spChg chg="del mod">
          <ac:chgData name="テレメディカ Fujiki" userId="71a61da2d8b78357" providerId="LiveId" clId="{1CFA2F0E-1475-42C4-BED7-4409D97A9617}" dt="2024-11-25T08:38:46.720" v="374" actId="478"/>
          <ac:spMkLst>
            <pc:docMk/>
            <pc:sldMk cId="1288468163" sldId="331"/>
            <ac:spMk id="6" creationId="{995D6457-EB37-1DCB-BB92-AB992064AB42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8" creationId="{5E8E4AA3-A8CE-7DC0-416F-B88E79DAF412}"/>
          </ac:spMkLst>
        </pc:spChg>
        <pc:spChg chg="add mod">
          <ac:chgData name="テレメディカ Fujiki" userId="71a61da2d8b78357" providerId="LiveId" clId="{1CFA2F0E-1475-42C4-BED7-4409D97A9617}" dt="2024-11-25T08:24:27.244" v="168"/>
          <ac:spMkLst>
            <pc:docMk/>
            <pc:sldMk cId="1288468163" sldId="331"/>
            <ac:spMk id="10" creationId="{B9452F90-9FD7-6248-D0E9-4CDDC927FE27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3" creationId="{CD63514D-8BA4-B9C3-08AD-ED04BE13A23E}"/>
          </ac:spMkLst>
        </pc:spChg>
        <pc:spChg chg="mod">
          <ac:chgData name="テレメディカ Fujiki" userId="71a61da2d8b78357" providerId="LiveId" clId="{1CFA2F0E-1475-42C4-BED7-4409D97A9617}" dt="2024-11-26T02:40:57.438" v="3105" actId="1036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1CFA2F0E-1475-42C4-BED7-4409D97A9617}" dt="2024-11-26T02:39:57.855" v="3087" actId="1035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1CFA2F0E-1475-42C4-BED7-4409D97A9617}" dt="2024-11-26T02:41:03.063" v="3109" actId="1036"/>
          <ac:spMkLst>
            <pc:docMk/>
            <pc:sldMk cId="1288468163" sldId="331"/>
            <ac:spMk id="16" creationId="{DFC0684E-3F91-B861-C00F-D08B893E5DED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7" creationId="{161AA2B4-AB8F-5DD4-6E22-1DD90176D5DF}"/>
          </ac:spMkLst>
        </pc:spChg>
        <pc:spChg chg="mod">
          <ac:chgData name="テレメディカ Fujiki" userId="71a61da2d8b78357" providerId="LiveId" clId="{1CFA2F0E-1475-42C4-BED7-4409D97A9617}" dt="2024-11-26T02:40:52.826" v="3103" actId="1036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1CFA2F0E-1475-42C4-BED7-4409D97A9617}" dt="2024-11-26T02:40:48.604" v="3099" actId="14100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1CFA2F0E-1475-42C4-BED7-4409D97A9617}" dt="2024-11-26T02:38:44.391" v="3067" actId="1035"/>
          <ac:spMkLst>
            <pc:docMk/>
            <pc:sldMk cId="1288468163" sldId="331"/>
            <ac:spMk id="30" creationId="{326F9F6D-CAB0-9528-6253-785EC420A08B}"/>
          </ac:spMkLst>
        </pc:spChg>
      </pc:sldChg>
      <pc:sldChg chg="addSp delSp modSp mod">
        <pc:chgData name="テレメディカ Fujiki" userId="71a61da2d8b78357" providerId="LiveId" clId="{1CFA2F0E-1475-42C4-BED7-4409D97A9617}" dt="2024-11-26T02:45:28.711" v="3174" actId="1036"/>
        <pc:sldMkLst>
          <pc:docMk/>
          <pc:sldMk cId="1163256655" sldId="333"/>
        </pc:sldMkLst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2" creationId="{AB9EE1ED-882E-8C2F-18C0-5A185F4D7F31}"/>
          </ac:spMkLst>
        </pc:spChg>
        <pc:spChg chg="del mod">
          <ac:chgData name="テレメディカ Fujiki" userId="71a61da2d8b78357" providerId="LiveId" clId="{1CFA2F0E-1475-42C4-BED7-4409D97A9617}" dt="2024-11-25T08:21:56.582" v="105" actId="478"/>
          <ac:spMkLst>
            <pc:docMk/>
            <pc:sldMk cId="1163256655" sldId="333"/>
            <ac:spMk id="3" creationId="{AC2B1185-3E29-BC20-0676-F048B962EB59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4" creationId="{75F28EA5-A2B6-89E1-2CE6-89D68E2259FB}"/>
          </ac:spMkLst>
        </pc:spChg>
        <pc:spChg chg="del mod">
          <ac:chgData name="テレメディカ Fujiki" userId="71a61da2d8b78357" providerId="LiveId" clId="{1CFA2F0E-1475-42C4-BED7-4409D97A9617}" dt="2024-11-25T08:38:50.953" v="375" actId="478"/>
          <ac:spMkLst>
            <pc:docMk/>
            <pc:sldMk cId="1163256655" sldId="333"/>
            <ac:spMk id="5" creationId="{661C0336-7F9F-0737-A8F2-A0E32AF660FF}"/>
          </ac:spMkLst>
        </pc:spChg>
        <pc:spChg chg="del mod">
          <ac:chgData name="テレメディカ Fujiki" userId="71a61da2d8b78357" providerId="LiveId" clId="{1CFA2F0E-1475-42C4-BED7-4409D97A9617}" dt="2024-11-25T08:38:50.953" v="375" actId="478"/>
          <ac:spMkLst>
            <pc:docMk/>
            <pc:sldMk cId="1163256655" sldId="333"/>
            <ac:spMk id="6" creationId="{2C8BBEB0-ED2F-1483-31B0-E369084F637C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8" creationId="{7A297FB6-D731-3423-5AB9-60A7F74F8710}"/>
          </ac:spMkLst>
        </pc:spChg>
        <pc:spChg chg="mod">
          <ac:chgData name="テレメディカ Fujiki" userId="71a61da2d8b78357" providerId="LiveId" clId="{1CFA2F0E-1475-42C4-BED7-4409D97A9617}" dt="2024-11-26T02:44:14.297" v="3145" actId="1037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1CFA2F0E-1475-42C4-BED7-4409D97A9617}" dt="2024-11-26T02:43:23.552" v="3132" actId="1036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1CFA2F0E-1475-42C4-BED7-4409D97A9617}" dt="2024-11-26T02:44:39.392" v="3153" actId="1036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9" creationId="{C3D32A5B-B4A7-95DF-5153-C41DC788299D}"/>
          </ac:spMkLst>
        </pc:spChg>
        <pc:spChg chg="add mod">
          <ac:chgData name="テレメディカ Fujiki" userId="71a61da2d8b78357" providerId="LiveId" clId="{1CFA2F0E-1475-42C4-BED7-4409D97A9617}" dt="2024-11-25T08:24:26.208" v="167"/>
          <ac:spMkLst>
            <pc:docMk/>
            <pc:sldMk cId="1163256655" sldId="333"/>
            <ac:spMk id="20" creationId="{8EDB0709-6EFB-740C-7462-2D08D006831B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1" creationId="{53D2AE3E-5213-C1E9-F3D0-860F62B656FC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2" creationId="{6A02EBFB-D4B6-015A-A138-0AD32B93623D}"/>
          </ac:spMkLst>
        </pc:spChg>
        <pc:spChg chg="mod">
          <ac:chgData name="テレメディカ Fujiki" userId="71a61da2d8b78357" providerId="LiveId" clId="{1CFA2F0E-1475-42C4-BED7-4409D97A9617}" dt="2024-11-26T02:43:06.412" v="3129" actId="1037"/>
          <ac:spMkLst>
            <pc:docMk/>
            <pc:sldMk cId="1163256655" sldId="333"/>
            <ac:spMk id="30" creationId="{7C6A19B9-941D-8A6A-B81E-73BE334CE235}"/>
          </ac:spMkLst>
        </pc:spChg>
      </pc:sldChg>
      <pc:sldChg chg="addSp delSp modSp mod">
        <pc:chgData name="テレメディカ Fujiki" userId="71a61da2d8b78357" providerId="LiveId" clId="{1CFA2F0E-1475-42C4-BED7-4409D97A9617}" dt="2024-11-26T02:48:43.895" v="3249" actId="554"/>
        <pc:sldMkLst>
          <pc:docMk/>
          <pc:sldMk cId="2852791200" sldId="335"/>
        </pc:sldMkLst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2" creationId="{B88792E4-E803-6E93-4213-41F42BB132FF}"/>
          </ac:spMkLst>
        </pc:spChg>
        <pc:spChg chg="del mod">
          <ac:chgData name="テレメディカ Fujiki" userId="71a61da2d8b78357" providerId="LiveId" clId="{1CFA2F0E-1475-42C4-BED7-4409D97A9617}" dt="2024-11-25T08:21:58.169" v="106" actId="478"/>
          <ac:spMkLst>
            <pc:docMk/>
            <pc:sldMk cId="2852791200" sldId="335"/>
            <ac:spMk id="3" creationId="{FA4A82AD-A90E-C37E-4399-7CF17D72B7B8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4" creationId="{54876773-D74E-9C45-8EE9-8480D6C87E5B}"/>
          </ac:spMkLst>
        </pc:spChg>
        <pc:spChg chg="del mod">
          <ac:chgData name="テレメディカ Fujiki" userId="71a61da2d8b78357" providerId="LiveId" clId="{1CFA2F0E-1475-42C4-BED7-4409D97A9617}" dt="2024-11-25T08:38:54.257" v="376" actId="478"/>
          <ac:spMkLst>
            <pc:docMk/>
            <pc:sldMk cId="2852791200" sldId="335"/>
            <ac:spMk id="5" creationId="{E07AE02D-54BF-F5FC-F743-03805D8824BC}"/>
          </ac:spMkLst>
        </pc:spChg>
        <pc:spChg chg="del mod">
          <ac:chgData name="テレメディカ Fujiki" userId="71a61da2d8b78357" providerId="LiveId" clId="{1CFA2F0E-1475-42C4-BED7-4409D97A9617}" dt="2024-11-25T08:38:54.257" v="376" actId="478"/>
          <ac:spMkLst>
            <pc:docMk/>
            <pc:sldMk cId="2852791200" sldId="335"/>
            <ac:spMk id="6" creationId="{AC1845E6-B6ED-FD2B-EAB4-269FA5BC6132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8" creationId="{0384AF1E-F253-3E31-7B49-230B892B0EC6}"/>
          </ac:spMkLst>
        </pc:spChg>
        <pc:spChg chg="mod">
          <ac:chgData name="テレメディカ Fujiki" userId="71a61da2d8b78357" providerId="LiveId" clId="{1CFA2F0E-1475-42C4-BED7-4409D97A9617}" dt="2024-11-26T02:47:21.029" v="3221" actId="1037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1CFA2F0E-1475-42C4-BED7-4409D97A9617}" dt="2024-11-26T02:48:38.173" v="3248" actId="14100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1CFA2F0E-1475-42C4-BED7-4409D97A9617}" dt="2024-11-26T02:48:11.093" v="3234" actId="1036"/>
          <ac:spMkLst>
            <pc:docMk/>
            <pc:sldMk cId="2852791200" sldId="335"/>
            <ac:spMk id="19" creationId="{CCE678F6-DAFF-6588-0AD9-6395320EA454}"/>
          </ac:spMkLst>
        </pc:spChg>
        <pc:spChg chg="add mod">
          <ac:chgData name="テレメディカ Fujiki" userId="71a61da2d8b78357" providerId="LiveId" clId="{1CFA2F0E-1475-42C4-BED7-4409D97A9617}" dt="2024-11-25T08:24:24.723" v="166"/>
          <ac:spMkLst>
            <pc:docMk/>
            <pc:sldMk cId="2852791200" sldId="335"/>
            <ac:spMk id="20" creationId="{3B79311A-CFC0-CD9B-AB5C-89CF25B9FE62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1" creationId="{82C95DAF-9135-6E63-F141-704B51D4BC47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2" creationId="{0F1B184A-85F7-6F3F-4E0B-C07F8B2BCEC7}"/>
          </ac:spMkLst>
        </pc:spChg>
        <pc:spChg chg="mod">
          <ac:chgData name="テレメディカ Fujiki" userId="71a61da2d8b78357" providerId="LiveId" clId="{1CFA2F0E-1475-42C4-BED7-4409D97A9617}" dt="2024-11-26T02:45:58.954" v="3194" actId="1037"/>
          <ac:spMkLst>
            <pc:docMk/>
            <pc:sldMk cId="2852791200" sldId="335"/>
            <ac:spMk id="30" creationId="{86713EE2-D750-FFEB-0216-438C81C3489D}"/>
          </ac:spMkLst>
        </pc:spChg>
      </pc:sldChg>
      <pc:sldChg chg="addSp delSp modSp mod">
        <pc:chgData name="テレメディカ Fujiki" userId="71a61da2d8b78357" providerId="LiveId" clId="{1CFA2F0E-1475-42C4-BED7-4409D97A9617}" dt="2024-11-26T02:55:11.645" v="3322"/>
        <pc:sldMkLst>
          <pc:docMk/>
          <pc:sldMk cId="268261965" sldId="337"/>
        </pc:sldMkLst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2" creationId="{019ED91F-498D-3181-4928-EE7B34284759}"/>
          </ac:spMkLst>
        </pc:spChg>
        <pc:spChg chg="del mod">
          <ac:chgData name="テレメディカ Fujiki" userId="71a61da2d8b78357" providerId="LiveId" clId="{1CFA2F0E-1475-42C4-BED7-4409D97A9617}" dt="2024-11-25T08:22:00.032" v="107" actId="478"/>
          <ac:spMkLst>
            <pc:docMk/>
            <pc:sldMk cId="268261965" sldId="337"/>
            <ac:spMk id="3" creationId="{071C3D2E-76BF-E3A5-560D-8FB5BB2C19E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4" creationId="{5AC9FA94-9675-10C7-0A02-5C2426D598A9}"/>
          </ac:spMkLst>
        </pc:spChg>
        <pc:spChg chg="del mod">
          <ac:chgData name="テレメディカ Fujiki" userId="71a61da2d8b78357" providerId="LiveId" clId="{1CFA2F0E-1475-42C4-BED7-4409D97A9617}" dt="2024-11-25T08:38:57.749" v="377" actId="478"/>
          <ac:spMkLst>
            <pc:docMk/>
            <pc:sldMk cId="268261965" sldId="337"/>
            <ac:spMk id="5" creationId="{40FDB04E-85D8-26A1-821F-B0CC9C03843F}"/>
          </ac:spMkLst>
        </pc:spChg>
        <pc:spChg chg="del mod">
          <ac:chgData name="テレメディカ Fujiki" userId="71a61da2d8b78357" providerId="LiveId" clId="{1CFA2F0E-1475-42C4-BED7-4409D97A9617}" dt="2024-11-25T08:38:57.749" v="377" actId="478"/>
          <ac:spMkLst>
            <pc:docMk/>
            <pc:sldMk cId="268261965" sldId="337"/>
            <ac:spMk id="6" creationId="{C7251A26-CA0D-764B-C629-2A5A452EE37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8" creationId="{454DC8AE-4CA0-B5A6-9A4D-4DAF1E545B26}"/>
          </ac:spMkLst>
        </pc:spChg>
        <pc:spChg chg="mod">
          <ac:chgData name="テレメディカ Fujiki" userId="71a61da2d8b78357" providerId="LiveId" clId="{1CFA2F0E-1475-42C4-BED7-4409D97A9617}" dt="2024-11-26T02:51:00.673" v="3285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1CFA2F0E-1475-42C4-BED7-4409D97A9617}" dt="2024-11-26T02:49:40.151" v="3256" actId="207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1CFA2F0E-1475-42C4-BED7-4409D97A9617}" dt="2024-11-26T02:51:54.603" v="3293" actId="554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1CFA2F0E-1475-42C4-BED7-4409D97A9617}" dt="2024-11-26T02:51:26.691" v="3288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1CFA2F0E-1475-42C4-BED7-4409D97A9617}" dt="2024-11-26T02:52:00.914" v="3294" actId="14100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1CFA2F0E-1475-42C4-BED7-4409D97A9617}" dt="2024-11-26T02:55:11.645" v="3322"/>
          <ac:spMkLst>
            <pc:docMk/>
            <pc:sldMk cId="268261965" sldId="337"/>
            <ac:spMk id="20" creationId="{7AEFD627-9CA5-3541-601C-EEE2DEA469E9}"/>
          </ac:spMkLst>
        </pc:spChg>
        <pc:spChg chg="add mod">
          <ac:chgData name="テレメディカ Fujiki" userId="71a61da2d8b78357" providerId="LiveId" clId="{1CFA2F0E-1475-42C4-BED7-4409D97A9617}" dt="2024-11-25T08:24:23.375" v="165"/>
          <ac:spMkLst>
            <pc:docMk/>
            <pc:sldMk cId="268261965" sldId="337"/>
            <ac:spMk id="21" creationId="{33BA7F36-80E0-7D43-81FB-F5F47EF8F81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2" creationId="{61BFE268-2EF2-E31E-DA3C-1074A6B0085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3" creationId="{75DDE31C-B51A-28A5-4405-FCC3350B1E71}"/>
          </ac:spMkLst>
        </pc:spChg>
        <pc:spChg chg="mod">
          <ac:chgData name="テレメディカ Fujiki" userId="71a61da2d8b78357" providerId="LiveId" clId="{1CFA2F0E-1475-42C4-BED7-4409D97A9617}" dt="2024-11-26T02:49:21.287" v="3253" actId="207"/>
          <ac:spMkLst>
            <pc:docMk/>
            <pc:sldMk cId="268261965" sldId="337"/>
            <ac:spMk id="30" creationId="{DBBF6CE6-392B-8513-10C7-52AAA74CEA17}"/>
          </ac:spMkLst>
        </pc:spChg>
      </pc:sldChg>
      <pc:sldChg chg="addSp delSp modSp mod">
        <pc:chgData name="テレメディカ Fujiki" userId="71a61da2d8b78357" providerId="LiveId" clId="{1CFA2F0E-1475-42C4-BED7-4409D97A9617}" dt="2024-11-25T08:50:33.419" v="516" actId="1076"/>
        <pc:sldMkLst>
          <pc:docMk/>
          <pc:sldMk cId="3397101420" sldId="339"/>
        </pc:sldMkLst>
        <pc:spChg chg="del mod">
          <ac:chgData name="テレメディカ Fujiki" userId="71a61da2d8b78357" providerId="LiveId" clId="{1CFA2F0E-1475-42C4-BED7-4409D97A9617}" dt="2024-11-25T08:37:46.171" v="358" actId="478"/>
          <ac:spMkLst>
            <pc:docMk/>
            <pc:sldMk cId="3397101420" sldId="339"/>
            <ac:spMk id="2" creationId="{D55DAF22-2AF8-64A8-D63F-DEB2D7CC698F}"/>
          </ac:spMkLst>
        </pc:spChg>
        <pc:spChg chg="del mod">
          <ac:chgData name="テレメディカ Fujiki" userId="71a61da2d8b78357" providerId="LiveId" clId="{1CFA2F0E-1475-42C4-BED7-4409D97A9617}" dt="2024-11-25T08:37:46.171" v="358" actId="478"/>
          <ac:spMkLst>
            <pc:docMk/>
            <pc:sldMk cId="3397101420" sldId="339"/>
            <ac:spMk id="3" creationId="{E35E82CB-DA4B-BE5E-A4BA-B7342350F8CF}"/>
          </ac:spMkLst>
        </pc:spChg>
        <pc:spChg chg="del mod">
          <ac:chgData name="テレメディカ Fujiki" userId="71a61da2d8b78357" providerId="LiveId" clId="{1CFA2F0E-1475-42C4-BED7-4409D97A9617}" dt="2024-11-25T08:21:17.816" v="87" actId="478"/>
          <ac:spMkLst>
            <pc:docMk/>
            <pc:sldMk cId="3397101420" sldId="339"/>
            <ac:spMk id="5" creationId="{B7CAB97A-7BC9-C7AB-BF07-A87A46BE4B73}"/>
          </ac:spMkLst>
        </pc:spChg>
        <pc:spChg chg="add mod">
          <ac:chgData name="テレメディカ Fujiki" userId="71a61da2d8b78357" providerId="LiveId" clId="{1CFA2F0E-1475-42C4-BED7-4409D97A9617}" dt="2024-11-25T08:21:18.145" v="88"/>
          <ac:spMkLst>
            <pc:docMk/>
            <pc:sldMk cId="3397101420" sldId="339"/>
            <ac:spMk id="9" creationId="{AE18A9C5-8091-D7AF-8C6E-CC850798568E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0" creationId="{DF1BFDC7-A1F3-2BDD-43A2-EF581E6F1680}"/>
          </ac:spMkLst>
        </pc:spChg>
        <pc:spChg chg="mod">
          <ac:chgData name="テレメディカ Fujiki" userId="71a61da2d8b78357" providerId="LiveId" clId="{1CFA2F0E-1475-42C4-BED7-4409D97A9617}" dt="2024-11-25T08:25:14.278" v="185" actId="14100"/>
          <ac:spMkLst>
            <pc:docMk/>
            <pc:sldMk cId="3397101420" sldId="339"/>
            <ac:spMk id="11" creationId="{E3E3045D-55B2-4A6A-3579-FC687646BE78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2" creationId="{4E24898F-4B66-AB83-8001-26DD630F3FB1}"/>
          </ac:spMkLst>
        </pc:spChg>
        <pc:spChg chg="mod">
          <ac:chgData name="テレメディカ Fujiki" userId="71a61da2d8b78357" providerId="LiveId" clId="{1CFA2F0E-1475-42C4-BED7-4409D97A9617}" dt="2024-11-25T08:25:46.129" v="189" actId="404"/>
          <ac:spMkLst>
            <pc:docMk/>
            <pc:sldMk cId="3397101420" sldId="339"/>
            <ac:spMk id="14" creationId="{3F6372E1-06EE-8AED-7A60-406567B9F62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97101420" sldId="339"/>
            <ac:spMk id="18" creationId="{7AD664CC-E338-E5D9-4D2A-221B2B950C53}"/>
          </ac:spMkLst>
        </pc:spChg>
        <pc:spChg chg="mod">
          <ac:chgData name="テレメディカ Fujiki" userId="71a61da2d8b78357" providerId="LiveId" clId="{1CFA2F0E-1475-42C4-BED7-4409D97A9617}" dt="2024-11-25T08:42:10.072" v="452" actId="1076"/>
          <ac:spMkLst>
            <pc:docMk/>
            <pc:sldMk cId="3397101420" sldId="339"/>
            <ac:spMk id="24" creationId="{7E39928B-B066-C3F5-BD4B-E3D711BD2333}"/>
          </ac:spMkLst>
        </pc:spChg>
        <pc:picChg chg="add mod">
          <ac:chgData name="テレメディカ Fujiki" userId="71a61da2d8b78357" providerId="LiveId" clId="{1CFA2F0E-1475-42C4-BED7-4409D97A9617}" dt="2024-11-25T08:50:33.419" v="516" actId="1076"/>
          <ac:picMkLst>
            <pc:docMk/>
            <pc:sldMk cId="3397101420" sldId="339"/>
            <ac:picMk id="15" creationId="{D0B76396-797C-0319-70C2-491F17E00D64}"/>
          </ac:picMkLst>
        </pc:picChg>
        <pc:picChg chg="del">
          <ac:chgData name="テレメディカ Fujiki" userId="71a61da2d8b78357" providerId="LiveId" clId="{1CFA2F0E-1475-42C4-BED7-4409D97A9617}" dt="2024-11-25T08:50:29.833" v="514" actId="478"/>
          <ac:picMkLst>
            <pc:docMk/>
            <pc:sldMk cId="3397101420" sldId="339"/>
            <ac:picMk id="23" creationId="{3B771236-1390-989A-578D-6E712F206722}"/>
          </ac:picMkLst>
        </pc:picChg>
      </pc:sldChg>
    </pc:docChg>
  </pc:docChgLst>
  <pc:docChgLst>
    <pc:chgData name="テレメディカ Fujiki" userId="71a61da2d8b78357" providerId="LiveId" clId="{1A0FBDB6-73AA-4FFC-91F1-61387C787941}"/>
    <pc:docChg chg="custSel delSld modSld delSection modSection">
      <pc:chgData name="テレメディカ Fujiki" userId="71a61da2d8b78357" providerId="LiveId" clId="{1A0FBDB6-73AA-4FFC-91F1-61387C787941}" dt="2024-11-25T05:28:22.570" v="1779" actId="1076"/>
      <pc:docMkLst>
        <pc:docMk/>
      </pc:docMkLst>
      <pc:sldChg chg="addSp modSp mod">
        <pc:chgData name="テレメディカ Fujiki" userId="71a61da2d8b78357" providerId="LiveId" clId="{1A0FBDB6-73AA-4FFC-91F1-61387C787941}" dt="2024-11-25T04:41:06.051" v="1123" actId="1036"/>
        <pc:sldMkLst>
          <pc:docMk/>
          <pc:sldMk cId="265159361" sldId="256"/>
        </pc:sldMkLst>
        <pc:picChg chg="add mod">
          <ac:chgData name="テレメディカ Fujiki" userId="71a61da2d8b78357" providerId="LiveId" clId="{1A0FBDB6-73AA-4FFC-91F1-61387C787941}" dt="2024-11-25T04:41:06.051" v="1123" actId="1036"/>
          <ac:picMkLst>
            <pc:docMk/>
            <pc:sldMk cId="265159361" sldId="256"/>
            <ac:picMk id="10" creationId="{57C76E3B-1C7B-14B1-F4DB-1E266E9E44B0}"/>
          </ac:picMkLst>
        </pc:picChg>
        <pc:picChg chg="mod">
          <ac:chgData name="テレメディカ Fujiki" userId="71a61da2d8b78357" providerId="LiveId" clId="{1A0FBDB6-73AA-4FFC-91F1-61387C787941}" dt="2024-11-25T04:40:26.108" v="1110" actId="1076"/>
          <ac:picMkLst>
            <pc:docMk/>
            <pc:sldMk cId="265159361" sldId="256"/>
            <ac:picMk id="16" creationId="{61B9D443-6F5A-89D9-E57A-F6853016836B}"/>
          </ac:picMkLst>
        </pc:picChg>
      </pc:sldChg>
      <pc:sldChg chg="modSp mod">
        <pc:chgData name="テレメディカ Fujiki" userId="71a61da2d8b78357" providerId="LiveId" clId="{1A0FBDB6-73AA-4FFC-91F1-61387C787941}" dt="2024-11-25T05:28:22.570" v="1779" actId="1076"/>
        <pc:sldMkLst>
          <pc:docMk/>
          <pc:sldMk cId="481370521" sldId="260"/>
        </pc:sldMkLst>
        <pc:spChg chg="mod">
          <ac:chgData name="テレメディカ Fujiki" userId="71a61da2d8b78357" providerId="LiveId" clId="{1A0FBDB6-73AA-4FFC-91F1-61387C787941}" dt="2024-11-25T04:23:11.859" v="174" actId="108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A0FBDB6-73AA-4FFC-91F1-61387C787941}" dt="2024-11-25T05:28:22.570" v="1779" actId="1076"/>
          <ac:spMkLst>
            <pc:docMk/>
            <pc:sldMk cId="481370521" sldId="260"/>
            <ac:spMk id="3" creationId="{36E77CC8-CCAC-74FB-9E4E-B5225C61AD2F}"/>
          </ac:spMkLst>
        </pc:spChg>
        <pc:spChg chg="mod">
          <ac:chgData name="テレメディカ Fujiki" userId="71a61da2d8b78357" providerId="LiveId" clId="{1A0FBDB6-73AA-4FFC-91F1-61387C787941}" dt="2024-11-25T05:28:16.463" v="1778" actId="1076"/>
          <ac:spMkLst>
            <pc:docMk/>
            <pc:sldMk cId="481370521" sldId="260"/>
            <ac:spMk id="7" creationId="{7E4C5D08-C4AA-EB94-8429-9E597676A802}"/>
          </ac:spMkLst>
        </pc:spChg>
      </pc:sldChg>
      <pc:sldChg chg="addSp delSp modSp mod">
        <pc:chgData name="テレメディカ Fujiki" userId="71a61da2d8b78357" providerId="LiveId" clId="{1A0FBDB6-73AA-4FFC-91F1-61387C787941}" dt="2024-11-25T04:30:28.577" v="927"/>
        <pc:sldMkLst>
          <pc:docMk/>
          <pc:sldMk cId="1002276627" sldId="270"/>
        </pc:sldMkLst>
        <pc:spChg chg="add del mod">
          <ac:chgData name="テレメディカ Fujiki" userId="71a61da2d8b78357" providerId="LiveId" clId="{1A0FBDB6-73AA-4FFC-91F1-61387C787941}" dt="2024-11-25T04:28:26.324" v="873" actId="478"/>
          <ac:spMkLst>
            <pc:docMk/>
            <pc:sldMk cId="1002276627" sldId="270"/>
            <ac:spMk id="2" creationId="{7860A97D-1533-84EB-6344-325BE9A8555A}"/>
          </ac:spMkLst>
        </pc:spChg>
        <pc:spChg chg="add mod">
          <ac:chgData name="テレメディカ Fujiki" userId="71a61da2d8b78357" providerId="LiveId" clId="{1A0FBDB6-73AA-4FFC-91F1-61387C787941}" dt="2024-11-25T04:30:06.403" v="926" actId="1076"/>
          <ac:spMkLst>
            <pc:docMk/>
            <pc:sldMk cId="1002276627" sldId="270"/>
            <ac:spMk id="3" creationId="{F48B1E60-F2CC-516B-83D2-49BF0F6CF9FB}"/>
          </ac:spMkLst>
        </pc:spChg>
        <pc:spChg chg="add mod">
          <ac:chgData name="テレメディカ Fujiki" userId="71a61da2d8b78357" providerId="LiveId" clId="{1A0FBDB6-73AA-4FFC-91F1-61387C787941}" dt="2024-11-25T04:30:28.577" v="927"/>
          <ac:spMkLst>
            <pc:docMk/>
            <pc:sldMk cId="1002276627" sldId="270"/>
            <ac:spMk id="5" creationId="{02257191-2450-209E-096C-D0C54CF22871}"/>
          </ac:spMkLst>
        </pc:spChg>
        <pc:spChg chg="del mod">
          <ac:chgData name="テレメディカ Fujiki" userId="71a61da2d8b78357" providerId="LiveId" clId="{1A0FBDB6-73AA-4FFC-91F1-61387C787941}" dt="2024-11-25T04:28:39.395" v="881" actId="478"/>
          <ac:spMkLst>
            <pc:docMk/>
            <pc:sldMk cId="1002276627" sldId="270"/>
            <ac:spMk id="6" creationId="{672FD2CF-B2F4-8C55-1D3C-F181BD2E4331}"/>
          </ac:spMkLst>
        </pc:spChg>
        <pc:spChg chg="add mod">
          <ac:chgData name="テレメディカ Fujiki" userId="71a61da2d8b78357" providerId="LiveId" clId="{1A0FBDB6-73AA-4FFC-91F1-61387C787941}" dt="2024-11-25T04:30:28.577" v="927"/>
          <ac:spMkLst>
            <pc:docMk/>
            <pc:sldMk cId="1002276627" sldId="270"/>
            <ac:spMk id="9" creationId="{517D4079-916A-5830-10DB-2FE2CBAFA006}"/>
          </ac:spMkLst>
        </pc:spChg>
        <pc:spChg chg="add mod">
          <ac:chgData name="テレメディカ Fujiki" userId="71a61da2d8b78357" providerId="LiveId" clId="{1A0FBDB6-73AA-4FFC-91F1-61387C787941}" dt="2024-11-25T04:30:28.577" v="927"/>
          <ac:spMkLst>
            <pc:docMk/>
            <pc:sldMk cId="1002276627" sldId="270"/>
            <ac:spMk id="10" creationId="{04E2C371-BBE6-64B2-CB50-42D5C1249FFC}"/>
          </ac:spMkLst>
        </pc:spChg>
        <pc:grpChg chg="mod">
          <ac:chgData name="テレメディカ Fujiki" userId="71a61da2d8b78357" providerId="LiveId" clId="{1A0FBDB6-73AA-4FFC-91F1-61387C787941}" dt="2024-11-25T04:29:22.955" v="911" actId="1036"/>
          <ac:grpSpMkLst>
            <pc:docMk/>
            <pc:sldMk cId="1002276627" sldId="270"/>
            <ac:grpSpMk id="8" creationId="{34AF4F65-C68F-D0A4-14C2-A680D16038DD}"/>
          </ac:grpSpMkLst>
        </pc:grpChg>
      </pc:sldChg>
      <pc:sldChg chg="delSp mod">
        <pc:chgData name="テレメディカ Fujiki" userId="71a61da2d8b78357" providerId="LiveId" clId="{1A0FBDB6-73AA-4FFC-91F1-61387C787941}" dt="2024-11-25T04:40:14.279" v="1107" actId="21"/>
        <pc:sldMkLst>
          <pc:docMk/>
          <pc:sldMk cId="3116668545" sldId="271"/>
        </pc:sldMkLst>
        <pc:picChg chg="del">
          <ac:chgData name="テレメディカ Fujiki" userId="71a61da2d8b78357" providerId="LiveId" clId="{1A0FBDB6-73AA-4FFC-91F1-61387C787941}" dt="2024-11-25T04:40:14.279" v="1107" actId="21"/>
          <ac:picMkLst>
            <pc:docMk/>
            <pc:sldMk cId="3116668545" sldId="271"/>
            <ac:picMk id="18" creationId="{57C76E3B-1C7B-14B1-F4DB-1E266E9E44B0}"/>
          </ac:picMkLst>
        </pc:picChg>
      </pc:sldChg>
      <pc:sldChg chg="addSp delSp modSp mod">
        <pc:chgData name="テレメディカ Fujiki" userId="71a61da2d8b78357" providerId="LiveId" clId="{1A0FBDB6-73AA-4FFC-91F1-61387C787941}" dt="2024-11-25T04:46:31.407" v="1274" actId="1582"/>
        <pc:sldMkLst>
          <pc:docMk/>
          <pc:sldMk cId="4121586718" sldId="272"/>
        </pc:sldMkLst>
        <pc:spChg chg="add del mod">
          <ac:chgData name="テレメディカ Fujiki" userId="71a61da2d8b78357" providerId="LiveId" clId="{1A0FBDB6-73AA-4FFC-91F1-61387C787941}" dt="2024-11-25T04:45:14.837" v="1265" actId="478"/>
          <ac:spMkLst>
            <pc:docMk/>
            <pc:sldMk cId="4121586718" sldId="272"/>
            <ac:spMk id="5" creationId="{D2F1A0CD-B5EF-46E4-B973-B1230138CC01}"/>
          </ac:spMkLst>
        </pc:spChg>
        <pc:spChg chg="add mod ord">
          <ac:chgData name="テレメディカ Fujiki" userId="71a61da2d8b78357" providerId="LiveId" clId="{1A0FBDB6-73AA-4FFC-91F1-61387C787941}" dt="2024-11-25T04:46:31.407" v="1274" actId="1582"/>
          <ac:spMkLst>
            <pc:docMk/>
            <pc:sldMk cId="4121586718" sldId="272"/>
            <ac:spMk id="6" creationId="{CF76D7A6-2C02-C5DC-5B8E-C25CE0C05B97}"/>
          </ac:spMkLst>
        </pc:spChg>
      </pc:sldChg>
      <pc:sldChg chg="addSp modSp mod">
        <pc:chgData name="テレメディカ Fujiki" userId="71a61da2d8b78357" providerId="LiveId" clId="{1A0FBDB6-73AA-4FFC-91F1-61387C787941}" dt="2024-11-25T04:47:38.731" v="1448" actId="20577"/>
        <pc:sldMkLst>
          <pc:docMk/>
          <pc:sldMk cId="2781109790" sldId="273"/>
        </pc:sldMkLst>
        <pc:spChg chg="add mod">
          <ac:chgData name="テレメディカ Fujiki" userId="71a61da2d8b78357" providerId="LiveId" clId="{1A0FBDB6-73AA-4FFC-91F1-61387C787941}" dt="2024-11-25T04:47:38.731" v="1448" actId="20577"/>
          <ac:spMkLst>
            <pc:docMk/>
            <pc:sldMk cId="2781109790" sldId="273"/>
            <ac:spMk id="4" creationId="{87E7BE4C-DEE3-CC12-E01C-09A6052C4EA4}"/>
          </ac:spMkLst>
        </pc:spChg>
      </pc:sldChg>
      <pc:sldChg chg="addSp modSp mod">
        <pc:chgData name="テレメディカ Fujiki" userId="71a61da2d8b78357" providerId="LiveId" clId="{1A0FBDB6-73AA-4FFC-91F1-61387C787941}" dt="2024-11-25T04:48:28.097" v="1452" actId="20577"/>
        <pc:sldMkLst>
          <pc:docMk/>
          <pc:sldMk cId="3897927750" sldId="274"/>
        </pc:sldMkLst>
        <pc:spChg chg="add mod">
          <ac:chgData name="テレメディカ Fujiki" userId="71a61da2d8b78357" providerId="LiveId" clId="{1A0FBDB6-73AA-4FFC-91F1-61387C787941}" dt="2024-11-25T04:48:28.097" v="1452" actId="20577"/>
          <ac:spMkLst>
            <pc:docMk/>
            <pc:sldMk cId="3897927750" sldId="274"/>
            <ac:spMk id="4" creationId="{D0E4B1FD-F3FB-5833-241E-A8EAD1E55683}"/>
          </ac:spMkLst>
        </pc:spChg>
      </pc:sldChg>
      <pc:sldChg chg="addSp modSp mod">
        <pc:chgData name="テレメディカ Fujiki" userId="71a61da2d8b78357" providerId="LiveId" clId="{1A0FBDB6-73AA-4FFC-91F1-61387C787941}" dt="2024-11-25T04:52:51.012" v="1552" actId="1035"/>
        <pc:sldMkLst>
          <pc:docMk/>
          <pc:sldMk cId="1134930522" sldId="281"/>
        </pc:sldMkLst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A0FBDB6-73AA-4FFC-91F1-61387C787941}" dt="2024-11-25T04:52:51.012" v="1552" actId="1035"/>
          <ac:spMkLst>
            <pc:docMk/>
            <pc:sldMk cId="1134930522" sldId="281"/>
            <ac:spMk id="3" creationId="{399BAE04-C3AA-7C99-33D9-7738616E1280}"/>
          </ac:spMkLst>
        </pc:spChg>
        <pc:spChg chg="add mod">
          <ac:chgData name="テレメディカ Fujiki" userId="71a61da2d8b78357" providerId="LiveId" clId="{1A0FBDB6-73AA-4FFC-91F1-61387C787941}" dt="2024-11-25T04:52:18.455" v="1519" actId="20577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13" creationId="{1C4ADED1-5438-511C-F70D-35F0AEEFC0C9}"/>
          </ac:spMkLst>
        </pc:spChg>
        <pc:grpChg chg="mod">
          <ac:chgData name="テレメディカ Fujiki" userId="71a61da2d8b78357" providerId="LiveId" clId="{1A0FBDB6-73AA-4FFC-91F1-61387C787941}" dt="2024-11-25T04:52:51.012" v="1552" actId="1035"/>
          <ac:grpSpMkLst>
            <pc:docMk/>
            <pc:sldMk cId="1134930522" sldId="281"/>
            <ac:grpSpMk id="21" creationId="{9B8617DB-E705-7AC1-DE6A-7241775930FD}"/>
          </ac:grpSpMkLst>
        </pc:grpChg>
        <pc:picChg chg="mod ord">
          <ac:chgData name="テレメディカ Fujiki" userId="71a61da2d8b78357" providerId="LiveId" clId="{1A0FBDB6-73AA-4FFC-91F1-61387C787941}" dt="2024-11-25T04:51:37.564" v="1471" actId="1076"/>
          <ac:picMkLst>
            <pc:docMk/>
            <pc:sldMk cId="1134930522" sldId="281"/>
            <ac:picMk id="5" creationId="{9A7F88B7-7F46-6210-9A60-D6D25E395C46}"/>
          </ac:picMkLst>
        </pc:picChg>
        <pc:picChg chg="mod modCrop">
          <ac:chgData name="テレメディカ Fujiki" userId="71a61da2d8b78357" providerId="LiveId" clId="{1A0FBDB6-73AA-4FFC-91F1-61387C787941}" dt="2024-11-25T04:51:35.797" v="1470" actId="1076"/>
          <ac:picMkLst>
            <pc:docMk/>
            <pc:sldMk cId="1134930522" sldId="281"/>
            <ac:picMk id="20" creationId="{93368F63-FB1B-288D-DD45-DA1899792CCB}"/>
          </ac:picMkLst>
        </pc:picChg>
        <pc:picChg chg="mod">
          <ac:chgData name="テレメディカ Fujiki" userId="71a61da2d8b78357" providerId="LiveId" clId="{1A0FBDB6-73AA-4FFC-91F1-61387C787941}" dt="2024-11-25T04:52:51.012" v="1552" actId="1035"/>
          <ac:picMkLst>
            <pc:docMk/>
            <pc:sldMk cId="1134930522" sldId="281"/>
            <ac:picMk id="25602" creationId="{698F1A8A-E8A4-F039-33CD-CBFE2F18D2A0}"/>
          </ac:picMkLst>
        </pc:picChg>
      </pc:sldChg>
      <pc:sldChg chg="addSp delSp modSp mod">
        <pc:chgData name="テレメディカ Fujiki" userId="71a61da2d8b78357" providerId="LiveId" clId="{1A0FBDB6-73AA-4FFC-91F1-61387C787941}" dt="2024-11-25T04:54:30.215" v="1558" actId="478"/>
        <pc:sldMkLst>
          <pc:docMk/>
          <pc:sldMk cId="1724638009" sldId="282"/>
        </pc:sldMkLst>
        <pc:spChg chg="add del mod">
          <ac:chgData name="テレメディカ Fujiki" userId="71a61da2d8b78357" providerId="LiveId" clId="{1A0FBDB6-73AA-4FFC-91F1-61387C787941}" dt="2024-11-25T04:54:30.215" v="1558" actId="478"/>
          <ac:spMkLst>
            <pc:docMk/>
            <pc:sldMk cId="1724638009" sldId="282"/>
            <ac:spMk id="4" creationId="{A3AAFF78-5C24-3A97-BCF3-CEA61C162B49}"/>
          </ac:spMkLst>
        </pc:spChg>
      </pc:sldChg>
      <pc:sldChg chg="addSp delSp modSp mod">
        <pc:chgData name="テレメディカ Fujiki" userId="71a61da2d8b78357" providerId="LiveId" clId="{1A0FBDB6-73AA-4FFC-91F1-61387C787941}" dt="2024-11-25T04:54:27.628" v="1557" actId="478"/>
        <pc:sldMkLst>
          <pc:docMk/>
          <pc:sldMk cId="3717734902" sldId="283"/>
        </pc:sldMkLst>
        <pc:spChg chg="add del mod">
          <ac:chgData name="テレメディカ Fujiki" userId="71a61da2d8b78357" providerId="LiveId" clId="{1A0FBDB6-73AA-4FFC-91F1-61387C787941}" dt="2024-11-25T04:54:27.628" v="1557" actId="478"/>
          <ac:spMkLst>
            <pc:docMk/>
            <pc:sldMk cId="3717734902" sldId="283"/>
            <ac:spMk id="4" creationId="{CAF3BF65-0ABA-72C4-5B4F-5688A268902A}"/>
          </ac:spMkLst>
        </pc:spChg>
      </pc:sldChg>
      <pc:sldChg chg="addSp delSp modSp mod">
        <pc:chgData name="テレメディカ Fujiki" userId="71a61da2d8b78357" providerId="LiveId" clId="{1A0FBDB6-73AA-4FFC-91F1-61387C787941}" dt="2024-11-25T04:54:24.929" v="1556" actId="478"/>
        <pc:sldMkLst>
          <pc:docMk/>
          <pc:sldMk cId="4025201944" sldId="284"/>
        </pc:sldMkLst>
        <pc:spChg chg="add del mod">
          <ac:chgData name="テレメディカ Fujiki" userId="71a61da2d8b78357" providerId="LiveId" clId="{1A0FBDB6-73AA-4FFC-91F1-61387C787941}" dt="2024-11-25T04:54:24.929" v="1556" actId="478"/>
          <ac:spMkLst>
            <pc:docMk/>
            <pc:sldMk cId="4025201944" sldId="284"/>
            <ac:spMk id="4" creationId="{DE442A4A-6BEA-4BB8-1551-15D391777D8C}"/>
          </ac:spMkLst>
        </pc:spChg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90434176" sldId="29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46143156" sldId="29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348494966" sldId="29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70982005" sldId="29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4268376226" sldId="29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546922604" sldId="30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634497684" sldId="30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645570437" sldId="30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293863711" sldId="30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799366937" sldId="30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31861263" sldId="30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561736085" sldId="30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724484633" sldId="30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99401842" sldId="30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90830040" sldId="30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5150965" sldId="31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842309510" sldId="31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178579520" sldId="31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34996025" sldId="31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968404951" sldId="31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13377116" sldId="31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137527133" sldId="316"/>
        </pc:sldMkLst>
      </pc:sldChg>
      <pc:sldChg chg="modSp mod">
        <pc:chgData name="テレメディカ Fujiki" userId="71a61da2d8b78357" providerId="LiveId" clId="{1A0FBDB6-73AA-4FFC-91F1-61387C787941}" dt="2024-11-25T05:02:06.009" v="1564" actId="20577"/>
        <pc:sldMkLst>
          <pc:docMk/>
          <pc:sldMk cId="2050805894" sldId="319"/>
        </pc:sldMkLst>
        <pc:spChg chg="mod">
          <ac:chgData name="テレメディカ Fujiki" userId="71a61da2d8b78357" providerId="LiveId" clId="{1A0FBDB6-73AA-4FFC-91F1-61387C787941}" dt="2024-11-25T05:02:06.009" v="1564" actId="20577"/>
          <ac:spMkLst>
            <pc:docMk/>
            <pc:sldMk cId="2050805894" sldId="319"/>
            <ac:spMk id="4" creationId="{65C6C5F7-5D1E-7C26-9DD1-B4D6DCB14BE6}"/>
          </ac:spMkLst>
        </pc:spChg>
      </pc:sldChg>
      <pc:sldChg chg="modSp mod">
        <pc:chgData name="テレメディカ Fujiki" userId="71a61da2d8b78357" providerId="LiveId" clId="{1A0FBDB6-73AA-4FFC-91F1-61387C787941}" dt="2024-11-25T05:10:46.645" v="1572" actId="6549"/>
        <pc:sldMkLst>
          <pc:docMk/>
          <pc:sldMk cId="2852791200" sldId="335"/>
        </pc:sldMkLst>
        <pc:spChg chg="mod">
          <ac:chgData name="テレメディカ Fujiki" userId="71a61da2d8b78357" providerId="LiveId" clId="{1A0FBDB6-73AA-4FFC-91F1-61387C787941}" dt="2024-11-25T05:10:46.645" v="1572" actId="6549"/>
          <ac:spMkLst>
            <pc:docMk/>
            <pc:sldMk cId="2852791200" sldId="335"/>
            <ac:spMk id="19" creationId="{CCE678F6-DAFF-6588-0AD9-6395320EA454}"/>
          </ac:spMkLst>
        </pc:spChg>
      </pc:sldChg>
      <pc:sldChg chg="addSp modSp mod">
        <pc:chgData name="テレメディカ Fujiki" userId="71a61da2d8b78357" providerId="LiveId" clId="{1A0FBDB6-73AA-4FFC-91F1-61387C787941}" dt="2024-11-25T05:23:35.104" v="1777" actId="6549"/>
        <pc:sldMkLst>
          <pc:docMk/>
          <pc:sldMk cId="268261965" sldId="337"/>
        </pc:sldMkLst>
        <pc:spChg chg="add mod">
          <ac:chgData name="テレメディカ Fujiki" userId="71a61da2d8b78357" providerId="LiveId" clId="{1A0FBDB6-73AA-4FFC-91F1-61387C787941}" dt="2024-11-25T05:23:35.104" v="1777" actId="6549"/>
          <ac:spMkLst>
            <pc:docMk/>
            <pc:sldMk cId="268261965" sldId="337"/>
            <ac:spMk id="20" creationId="{7AEFD627-9CA5-3541-601C-EEE2DEA469E9}"/>
          </ac:spMkLst>
        </pc:spChg>
      </pc:sldChg>
      <pc:sldChg chg="modSp mod">
        <pc:chgData name="テレメディカ Fujiki" userId="71a61da2d8b78357" providerId="LiveId" clId="{1A0FBDB6-73AA-4FFC-91F1-61387C787941}" dt="2024-11-25T04:15:44.557" v="29" actId="208"/>
        <pc:sldMkLst>
          <pc:docMk/>
          <pc:sldMk cId="3397101420" sldId="339"/>
        </pc:sldMkLst>
        <pc:spChg chg="mod">
          <ac:chgData name="テレメディカ Fujiki" userId="71a61da2d8b78357" providerId="LiveId" clId="{1A0FBDB6-73AA-4FFC-91F1-61387C787941}" dt="2024-11-25T04:15:44.557" v="29" actId="208"/>
          <ac:spMkLst>
            <pc:docMk/>
            <pc:sldMk cId="3397101420" sldId="339"/>
            <ac:spMk id="14" creationId="{3F6372E1-06EE-8AED-7A60-406567B9F628}"/>
          </ac:spMkLst>
        </pc:spChg>
      </pc:sldChg>
    </pc:docChg>
  </pc:docChgLst>
  <pc:docChgLst>
    <pc:chgData name="テレメディカ Fujiki" userId="71a61da2d8b78357" providerId="LiveId" clId="{AB77D0DC-114B-4EF0-9F5C-A157FB3AA4B5}"/>
    <pc:docChg chg="custSel addSld delSld modSld sldOrd modSection">
      <pc:chgData name="テレメディカ Fujiki" userId="71a61da2d8b78357" providerId="LiveId" clId="{AB77D0DC-114B-4EF0-9F5C-A157FB3AA4B5}" dt="2024-11-25T08:08:31.091" v="83" actId="47"/>
      <pc:docMkLst>
        <pc:docMk/>
      </pc:docMkLst>
      <pc:sldChg chg="modSp mod">
        <pc:chgData name="テレメディカ Fujiki" userId="71a61da2d8b78357" providerId="LiveId" clId="{AB77D0DC-114B-4EF0-9F5C-A157FB3AA4B5}" dt="2024-11-25T06:03:41.406" v="7" actId="1076"/>
        <pc:sldMkLst>
          <pc:docMk/>
          <pc:sldMk cId="265159361" sldId="256"/>
        </pc:sldMkLst>
        <pc:spChg chg="mod">
          <ac:chgData name="テレメディカ Fujiki" userId="71a61da2d8b78357" providerId="LiveId" clId="{AB77D0DC-114B-4EF0-9F5C-A157FB3AA4B5}" dt="2024-11-25T06:03:41.406" v="7" actId="1076"/>
          <ac:spMkLst>
            <pc:docMk/>
            <pc:sldMk cId="265159361" sldId="256"/>
            <ac:spMk id="15" creationId="{52DA8ACF-DD33-49A0-EB32-275282F29561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087451207" sldId="257"/>
        </pc:sldMkLst>
      </pc:sldChg>
      <pc:sldChg chg="addSp delSp modSp mod ord">
        <pc:chgData name="テレメディカ Fujiki" userId="71a61da2d8b78357" providerId="LiveId" clId="{AB77D0DC-114B-4EF0-9F5C-A157FB3AA4B5}" dt="2024-11-25T06:03:51.281" v="10"/>
        <pc:sldMkLst>
          <pc:docMk/>
          <pc:sldMk cId="3373020154" sldId="261"/>
        </pc:sldMkLst>
        <pc:spChg chg="del">
          <ac:chgData name="テレメディカ Fujiki" userId="71a61da2d8b78357" providerId="LiveId" clId="{AB77D0DC-114B-4EF0-9F5C-A157FB3AA4B5}" dt="2024-11-25T06:03:51.088" v="9" actId="478"/>
          <ac:spMkLst>
            <pc:docMk/>
            <pc:sldMk cId="3373020154" sldId="261"/>
            <ac:spMk id="7" creationId="{EACB5BCE-434E-4314-E6AF-6F55391905CC}"/>
          </ac:spMkLst>
        </pc:spChg>
        <pc:spChg chg="add mod">
          <ac:chgData name="テレメディカ Fujiki" userId="71a61da2d8b78357" providerId="LiveId" clId="{AB77D0DC-114B-4EF0-9F5C-A157FB3AA4B5}" dt="2024-11-25T06:03:51.281" v="10"/>
          <ac:spMkLst>
            <pc:docMk/>
            <pc:sldMk cId="3373020154" sldId="261"/>
            <ac:spMk id="9" creationId="{ED8517FB-4B3D-C4AC-C153-240571076A3C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3454207" sldId="262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68579243" sldId="26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62671114" sldId="264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366082314" sldId="26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8312325" sldId="266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58439684" sldId="26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943009693" sldId="26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9364846" sldId="31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50805894" sldId="31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87871677" sldId="320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755295736" sldId="32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76196552" sldId="32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0986895" sldId="32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929148055" sldId="32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88468163" sldId="331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163256655" sldId="33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52791200" sldId="33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261965" sldId="337"/>
        </pc:sldMkLst>
      </pc:sldChg>
      <pc:sldChg chg="addSp modSp">
        <pc:chgData name="テレメディカ Fujiki" userId="71a61da2d8b78357" providerId="LiveId" clId="{AB77D0DC-114B-4EF0-9F5C-A157FB3AA4B5}" dt="2024-11-25T06:03:46.219" v="8"/>
        <pc:sldMkLst>
          <pc:docMk/>
          <pc:sldMk cId="3397101420" sldId="339"/>
        </pc:sldMkLst>
        <pc:spChg chg="add mod">
          <ac:chgData name="テレメディカ Fujiki" userId="71a61da2d8b78357" providerId="LiveId" clId="{AB77D0DC-114B-4EF0-9F5C-A157FB3AA4B5}" dt="2024-11-25T06:03:46.219" v="8"/>
          <ac:spMkLst>
            <pc:docMk/>
            <pc:sldMk cId="3397101420" sldId="339"/>
            <ac:spMk id="6" creationId="{713EB84A-6CCD-29EA-6510-F6C35A72ADE3}"/>
          </ac:spMkLst>
        </pc:spChg>
      </pc:sldChg>
      <pc:sldChg chg="addSp delSp modSp add del mod modShow">
        <pc:chgData name="テレメディカ Fujiki" userId="71a61da2d8b78357" providerId="LiveId" clId="{AB77D0DC-114B-4EF0-9F5C-A157FB3AA4B5}" dt="2024-11-25T08:08:31.091" v="83" actId="47"/>
        <pc:sldMkLst>
          <pc:docMk/>
          <pc:sldMk cId="1369058995" sldId="340"/>
        </pc:sldMkLst>
        <pc:spChg chg="del mod">
          <ac:chgData name="テレメディカ Fujiki" userId="71a61da2d8b78357" providerId="LiveId" clId="{AB77D0DC-114B-4EF0-9F5C-A157FB3AA4B5}" dt="2024-11-25T07:13:30.501" v="57" actId="478"/>
          <ac:spMkLst>
            <pc:docMk/>
            <pc:sldMk cId="1369058995" sldId="340"/>
            <ac:spMk id="2" creationId="{A0E85280-1EB2-A042-3A85-C717D06CDB7D}"/>
          </ac:spMkLst>
        </pc:spChg>
        <pc:spChg chg="add mod">
          <ac:chgData name="テレメディカ Fujiki" userId="71a61da2d8b78357" providerId="LiveId" clId="{AB77D0DC-114B-4EF0-9F5C-A157FB3AA4B5}" dt="2024-11-25T07:13:57.647" v="75" actId="1035"/>
          <ac:spMkLst>
            <pc:docMk/>
            <pc:sldMk cId="1369058995" sldId="340"/>
            <ac:spMk id="3" creationId="{4039119F-33D2-D49E-E96C-F1C28AE762AD}"/>
          </ac:spMkLst>
        </pc:spChg>
        <pc:spChg chg="mod">
          <ac:chgData name="テレメディカ Fujiki" userId="71a61da2d8b78357" providerId="LiveId" clId="{AB77D0DC-114B-4EF0-9F5C-A157FB3AA4B5}" dt="2024-11-25T07:14:04.664" v="76" actId="14100"/>
          <ac:spMkLst>
            <pc:docMk/>
            <pc:sldMk cId="1369058995" sldId="340"/>
            <ac:spMk id="5" creationId="{3354E246-FC05-B2D8-2C81-044B9B3B74DD}"/>
          </ac:spMkLst>
        </pc:spChg>
        <pc:spChg chg="mod">
          <ac:chgData name="テレメディカ Fujiki" userId="71a61da2d8b78357" providerId="LiveId" clId="{AB77D0DC-114B-4EF0-9F5C-A157FB3AA4B5}" dt="2024-11-25T07:13:49.164" v="71" actId="1035"/>
          <ac:spMkLst>
            <pc:docMk/>
            <pc:sldMk cId="1369058995" sldId="340"/>
            <ac:spMk id="6" creationId="{CE9ECC54-B96D-0C3B-EF9D-AE3880FDF2B1}"/>
          </ac:spMkLst>
        </pc:spChg>
        <pc:spChg chg="mod">
          <ac:chgData name="テレメディカ Fujiki" userId="71a61da2d8b78357" providerId="LiveId" clId="{AB77D0DC-114B-4EF0-9F5C-A157FB3AA4B5}" dt="2024-11-25T07:14:09.382" v="77" actId="14100"/>
          <ac:spMkLst>
            <pc:docMk/>
            <pc:sldMk cId="1369058995" sldId="340"/>
            <ac:spMk id="7" creationId="{1DA3869B-D9F2-27F2-13B6-37301BDF6349}"/>
          </ac:spMkLst>
        </pc:spChg>
        <pc:spChg chg="add mod">
          <ac:chgData name="テレメディカ Fujiki" userId="71a61da2d8b78357" providerId="LiveId" clId="{AB77D0DC-114B-4EF0-9F5C-A157FB3AA4B5}" dt="2024-11-25T07:13:57.647" v="75" actId="1035"/>
          <ac:spMkLst>
            <pc:docMk/>
            <pc:sldMk cId="1369058995" sldId="340"/>
            <ac:spMk id="8" creationId="{7028A459-1A2E-A9CA-8C2D-443BEAF388C1}"/>
          </ac:spMkLst>
        </pc:spChg>
        <pc:spChg chg="mod">
          <ac:chgData name="テレメディカ Fujiki" userId="71a61da2d8b78357" providerId="LiveId" clId="{AB77D0DC-114B-4EF0-9F5C-A157FB3AA4B5}" dt="2024-11-25T07:11:12.828" v="23" actId="6549"/>
          <ac:spMkLst>
            <pc:docMk/>
            <pc:sldMk cId="1369058995" sldId="340"/>
            <ac:spMk id="12" creationId="{2D75D727-D8D9-E36C-6D26-CDD15AAB46C1}"/>
          </ac:spMkLst>
        </pc:spChg>
        <pc:spChg chg="del mod">
          <ac:chgData name="テレメディカ Fujiki" userId="71a61da2d8b78357" providerId="LiveId" clId="{AB77D0DC-114B-4EF0-9F5C-A157FB3AA4B5}" dt="2024-11-25T07:12:29.929" v="46" actId="478"/>
          <ac:spMkLst>
            <pc:docMk/>
            <pc:sldMk cId="1369058995" sldId="340"/>
            <ac:spMk id="13" creationId="{BD803768-6A6F-0EC1-2BAD-B2534D2C3D9F}"/>
          </ac:spMkLst>
        </pc:spChg>
        <pc:spChg chg="del">
          <ac:chgData name="テレメディカ Fujiki" userId="71a61da2d8b78357" providerId="LiveId" clId="{AB77D0DC-114B-4EF0-9F5C-A157FB3AA4B5}" dt="2024-11-25T07:10:23.024" v="12" actId="478"/>
          <ac:spMkLst>
            <pc:docMk/>
            <pc:sldMk cId="1369058995" sldId="340"/>
            <ac:spMk id="14" creationId="{7C0DDAC2-BFD2-9FDC-0FFE-848B7480CC5A}"/>
          </ac:spMkLst>
        </pc:spChg>
        <pc:spChg chg="add del mod">
          <ac:chgData name="テレメディカ Fujiki" userId="71a61da2d8b78357" providerId="LiveId" clId="{AB77D0DC-114B-4EF0-9F5C-A157FB3AA4B5}" dt="2024-11-25T07:13:32.155" v="58" actId="478"/>
          <ac:spMkLst>
            <pc:docMk/>
            <pc:sldMk cId="1369058995" sldId="340"/>
            <ac:spMk id="15" creationId="{3D4532B4-62A6-F2D2-4B99-C901B126046D}"/>
          </ac:spMkLst>
        </pc:spChg>
        <pc:picChg chg="mod">
          <ac:chgData name="テレメディカ Fujiki" userId="71a61da2d8b78357" providerId="LiveId" clId="{AB77D0DC-114B-4EF0-9F5C-A157FB3AA4B5}" dt="2024-11-25T07:13:53.215" v="73" actId="1035"/>
          <ac:picMkLst>
            <pc:docMk/>
            <pc:sldMk cId="1369058995" sldId="340"/>
            <ac:picMk id="4" creationId="{326E6F48-C4BC-E39D-A30F-6ED863A8A794}"/>
          </ac:picMkLst>
        </pc:picChg>
        <pc:picChg chg="mod">
          <ac:chgData name="テレメディカ Fujiki" userId="71a61da2d8b78357" providerId="LiveId" clId="{AB77D0DC-114B-4EF0-9F5C-A157FB3AA4B5}" dt="2024-11-25T07:13:49.164" v="71" actId="1035"/>
          <ac:picMkLst>
            <pc:docMk/>
            <pc:sldMk cId="1369058995" sldId="340"/>
            <ac:picMk id="9" creationId="{28714A8B-EE78-64E7-3C4B-00F6F3C37F39}"/>
          </ac:picMkLst>
        </pc:picChg>
        <pc:picChg chg="mod">
          <ac:chgData name="テレメディカ Fujiki" userId="71a61da2d8b78357" providerId="LiveId" clId="{AB77D0DC-114B-4EF0-9F5C-A157FB3AA4B5}" dt="2024-11-25T07:13:49.164" v="71" actId="1035"/>
          <ac:picMkLst>
            <pc:docMk/>
            <pc:sldMk cId="1369058995" sldId="340"/>
            <ac:picMk id="11" creationId="{2153B21F-540C-687B-0E5E-8D93DA7248D4}"/>
          </ac:picMkLst>
        </pc:picChg>
      </pc:sldChg>
      <pc:sldChg chg="delSp add del mod">
        <pc:chgData name="テレメディカ Fujiki" userId="71a61da2d8b78357" providerId="LiveId" clId="{AB77D0DC-114B-4EF0-9F5C-A157FB3AA4B5}" dt="2024-11-25T08:08:27.420" v="82" actId="47"/>
        <pc:sldMkLst>
          <pc:docMk/>
          <pc:sldMk cId="894088327" sldId="341"/>
        </pc:sldMkLst>
        <pc:spChg chg="del">
          <ac:chgData name="テレメディカ Fujiki" userId="71a61da2d8b78357" providerId="LiveId" clId="{AB77D0DC-114B-4EF0-9F5C-A157FB3AA4B5}" dt="2024-11-25T07:25:31.190" v="81" actId="478"/>
          <ac:spMkLst>
            <pc:docMk/>
            <pc:sldMk cId="894088327" sldId="341"/>
            <ac:spMk id="5" creationId="{39F4A87F-259A-0F97-646F-4311565F5AE0}"/>
          </ac:spMkLst>
        </pc:spChg>
        <pc:spChg chg="del">
          <ac:chgData name="テレメディカ Fujiki" userId="71a61da2d8b78357" providerId="LiveId" clId="{AB77D0DC-114B-4EF0-9F5C-A157FB3AA4B5}" dt="2024-11-25T07:25:31.190" v="81" actId="478"/>
          <ac:spMkLst>
            <pc:docMk/>
            <pc:sldMk cId="894088327" sldId="341"/>
            <ac:spMk id="6" creationId="{2232A447-AAB9-4E3B-5317-D6B898DF736C}"/>
          </ac:spMkLst>
        </pc:spChg>
        <pc:spChg chg="del">
          <ac:chgData name="テレメディカ Fujiki" userId="71a61da2d8b78357" providerId="LiveId" clId="{AB77D0DC-114B-4EF0-9F5C-A157FB3AA4B5}" dt="2024-11-25T07:25:31.190" v="81" actId="478"/>
          <ac:spMkLst>
            <pc:docMk/>
            <pc:sldMk cId="894088327" sldId="341"/>
            <ac:spMk id="8" creationId="{4A3AFF1E-007E-0008-03E1-C85CDFA9881A}"/>
          </ac:spMkLst>
        </pc:spChg>
        <pc:spChg chg="del">
          <ac:chgData name="テレメディカ Fujiki" userId="71a61da2d8b78357" providerId="LiveId" clId="{AB77D0DC-114B-4EF0-9F5C-A157FB3AA4B5}" dt="2024-11-25T07:25:26.251" v="80" actId="478"/>
          <ac:spMkLst>
            <pc:docMk/>
            <pc:sldMk cId="894088327" sldId="341"/>
            <ac:spMk id="9" creationId="{8EAB620F-6AC3-47EB-107D-0A29802C4B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hyperlink" Target="https://telemedica.site/en/ipax24lp-paypal-en7-features-of-ipax2b/" TargetMode="External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2?v=1708794210000&amp;asset_ver=170879421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8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1?v=1708794162000&amp;asset_ver=17087941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1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0?v=1708794114000&amp;asset_ver=170879411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9?v=1708794071000&amp;asset_ver=1708794071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8?v=1708794023000&amp;asset_ver=1708794023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40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2?v=1708793480000&amp;asset_ver=170879348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1?v=1708793428000&amp;asset_ver=1708793428000&amp;group_id=129&amp;groupAdminId=91" TargetMode="Externa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0?v=1711044856000&amp;asset_ver=171104485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8?v=1708793251000&amp;asset_ver=1708793251000&amp;group_id=129&amp;groupAdminId=91" TargetMode="Externa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3?v=1711055062000&amp;asset_ver=17110550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5?v=1708793851000&amp;asset_ver=1708793851000&amp;group_id=129&amp;groupAdminId=91" TargetMode="Externa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8?v=1711039338000&amp;asset_ver=171103933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9?v=1711041587000&amp;asset_ver=1711041587000&amp;group_id=129&amp;groupAdminId=91" TargetMode="Externa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4?v=1710976424000&amp;asset_ver=171097642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5?v=1710977366000&amp;asset_ver=1710977366000&amp;group_id=129&amp;groupAdminId=91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6?v=1708793907000&amp;asset_ver=170879390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12?v=1711044956000&amp;asset_ver=1711044956000&amp;group_id=129&amp;groupAdminId=91" TargetMode="Externa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4?v=1708793806000&amp;asset_ver=170879380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7?v=1708793966000&amp;asset_ver=1708793966000&amp;group_id=129&amp;groupAdminId=91" TargetMode="Externa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3?v=1708793522000&amp;asset_ver=170879352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7?v=1712090479000&amp;asset_ver=1712090479000&amp;group_id=129&amp;groupAdminId=91" TargetMode="Externa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36?v=1708793125000&amp;asset_ver=170879312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7?v=1708793201000&amp;asset_ver=1708793201000&amp;group_id=129&amp;groupAdminId=91" TargetMode="Externa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8?v=1712090637000&amp;asset_ver=171209063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141?v=1703961268000&amp;asset_ver=1703961268000&amp;group_id=129&amp;groupAdminId=91" TargetMode="Externa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5?v=1712090200000&amp;asset_ver=171209020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6?v=1712090289000&amp;asset_ver=1712090289000&amp;group_id=129&amp;groupAdminId=91" TargetMode="Externa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233?v=1708792921000&amp;asset_ver=1708792921000&amp;group_id=129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43.jpg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openxmlformats.org/officeDocument/2006/relationships/hyperlink" Target="https://telemedica.site/ipax-7feature-jp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232?v=1708792877000&amp;asset_ver=1708792877000&amp;group_id=129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7.jpg"/><Relationship Id="rId5" Type="http://schemas.openxmlformats.org/officeDocument/2006/relationships/image" Target="../media/image46.png"/><Relationship Id="rId10" Type="http://schemas.openxmlformats.org/officeDocument/2006/relationships/hyperlink" Target="https://kikuzosound.com/home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telemedica.site/ipax-7feature-jp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31?v=1708792835000&amp;asset_ver=1708792835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hyperlink" Target="https://kikuzosound.com/hom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230?v=1708792742000&amp;asset_ver=1708792742000&amp;group_id=129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kikuzosound.com/term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home" TargetMode="External"/><Relationship Id="rId5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7.jpg"/><Relationship Id="rId3" Type="http://schemas.openxmlformats.org/officeDocument/2006/relationships/hyperlink" Target="https://kikuzosound.com/ipax_url/2228?v=1708792650000&amp;asset_ver=1708792650000&amp;group_id=129&amp;groupAdminId=91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29?v=1708792696000&amp;asset_ver=1708792696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2.jpg"/><Relationship Id="rId1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jp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27?v=1708792597000&amp;asset_ver=1708792597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ipax_url/2226?v=1708792549000&amp;asset_ver=1708792549000&amp;group_id=129&amp;groupAdminId=91" TargetMode="External"/><Relationship Id="rId9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5?v=1708792504000&amp;asset_ver=1708792504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4?v=1708792457000&amp;asset_ver=170879245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3?v=1708792404000&amp;asset_ver=1708792404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22?v=1708792338000&amp;asset_ver=1708792338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hyperlink" Target="https://kikuzosound.com/hom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jpg"/><Relationship Id="rId5" Type="http://schemas.openxmlformats.org/officeDocument/2006/relationships/image" Target="../media/image8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1?v=1708792286000&amp;asset_ver=170879228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20?v=1708792237000&amp;asset_ver=1708792237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84.jpg"/><Relationship Id="rId4" Type="http://schemas.openxmlformats.org/officeDocument/2006/relationships/image" Target="../media/image83.png"/><Relationship Id="rId9" Type="http://schemas.openxmlformats.org/officeDocument/2006/relationships/hyperlink" Target="https://kikuzosound.com/hom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6.jpg"/><Relationship Id="rId7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219?v=1708792181000&amp;asset_ver=1708792181000&amp;group_id=129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87.jpg"/><Relationship Id="rId9" Type="http://schemas.openxmlformats.org/officeDocument/2006/relationships/hyperlink" Target="https://kikuzosound.com/term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jpg"/><Relationship Id="rId3" Type="http://schemas.openxmlformats.org/officeDocument/2006/relationships/image" Target="../media/image90.jpg"/><Relationship Id="rId7" Type="http://schemas.openxmlformats.org/officeDocument/2006/relationships/image" Target="../media/image9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ipax_url/2218?v=1708792131000&amp;asset_ver=1708792131000&amp;group_id=129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17?v=1708792073000&amp;asset_ver=1708792073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g"/><Relationship Id="rId3" Type="http://schemas.openxmlformats.org/officeDocument/2006/relationships/hyperlink" Target="https://kikuzosound.com/ipax_url/2234?v=1708792964000&amp;asset_ver=1708792964000&amp;group_id=129&amp;groupAdminId=91" TargetMode="External"/><Relationship Id="rId7" Type="http://schemas.openxmlformats.org/officeDocument/2006/relationships/image" Target="../media/image7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stetho_url/2592?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stetho_url/2591?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stetho_url/2590?group_id=10&amp;groupAdminId=91" TargetMode="External"/><Relationship Id="rId9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jpg"/><Relationship Id="rId5" Type="http://schemas.openxmlformats.org/officeDocument/2006/relationships/image" Target="../media/image9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6?v=1708792003000&amp;asset_ver=1708792003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jpg"/><Relationship Id="rId5" Type="http://schemas.openxmlformats.org/officeDocument/2006/relationships/image" Target="../media/image10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5?v=1708791896000&amp;asset_ver=170879189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jpg"/><Relationship Id="rId5" Type="http://schemas.openxmlformats.org/officeDocument/2006/relationships/image" Target="../media/image10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4?v=1708791833000&amp;asset_ver=1708791833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jpg"/><Relationship Id="rId5" Type="http://schemas.openxmlformats.org/officeDocument/2006/relationships/image" Target="../media/image108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3?v=1708791756000&amp;asset_ver=170879175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12?v=1708791695000&amp;asset_ver=1708791695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113.jpg"/><Relationship Id="rId5" Type="http://schemas.openxmlformats.org/officeDocument/2006/relationships/image" Target="../media/image1.png"/><Relationship Id="rId10" Type="http://schemas.openxmlformats.org/officeDocument/2006/relationships/image" Target="../media/image112.jpg"/><Relationship Id="rId4" Type="http://schemas.openxmlformats.org/officeDocument/2006/relationships/image" Target="../media/image111.png"/><Relationship Id="rId9" Type="http://schemas.openxmlformats.org/officeDocument/2006/relationships/hyperlink" Target="https://kikuzosound.com/home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jpg"/><Relationship Id="rId5" Type="http://schemas.openxmlformats.org/officeDocument/2006/relationships/image" Target="../media/image11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1?v=1708791467000&amp;asset_ver=170879146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jpg"/><Relationship Id="rId5" Type="http://schemas.openxmlformats.org/officeDocument/2006/relationships/image" Target="../media/image12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0?v=1708791361000&amp;asset_ver=1708791361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jpg"/><Relationship Id="rId5" Type="http://schemas.openxmlformats.org/officeDocument/2006/relationships/image" Target="../media/image12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9?v=1708791309000&amp;asset_ver=1708791309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2.jpg"/><Relationship Id="rId7" Type="http://schemas.openxmlformats.org/officeDocument/2006/relationships/image" Target="../media/image2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jpg"/><Relationship Id="rId5" Type="http://schemas.openxmlformats.org/officeDocument/2006/relationships/image" Target="../media/image127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8?v=1708791227000&amp;asset_ver=170879122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jpg"/><Relationship Id="rId5" Type="http://schemas.openxmlformats.org/officeDocument/2006/relationships/image" Target="../media/image131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7?v=1708791165000&amp;asset_ver=1708791165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hyperlink" Target="https://kikuzosound.com/terms" TargetMode="External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1810?v=1680737287000&amp;asset_ver=1680737287000&amp;group_id=129&amp;groupAdminId=91" TargetMode="External"/><Relationship Id="rId10" Type="http://schemas.openxmlformats.org/officeDocument/2006/relationships/image" Target="../media/image12.gif"/><Relationship Id="rId4" Type="http://schemas.openxmlformats.org/officeDocument/2006/relationships/hyperlink" Target="https://kikuzosound.com/ipax_url/2234?v=1708792964000&amp;asset_ver=1708792964000&amp;group_id=129&amp;groupAdminId=91" TargetMode="External"/><Relationship Id="rId9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jpg"/><Relationship Id="rId5" Type="http://schemas.openxmlformats.org/officeDocument/2006/relationships/image" Target="../media/image135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6?v=1708791105000&amp;asset_ver=1708791105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kikuzosound.com/stetho_url/2593?group_id=10&amp;groupAdminId=91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5?v=1708794348000&amp;asset_ver=170879434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19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4?v=1708794294000&amp;asset_ver=170879429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3?v=1708794255000&amp;asset_ver=170879425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5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3484256" cy="903635"/>
          </a:xfrm>
        </p:spPr>
        <p:txBody>
          <a:bodyPr>
            <a:normAutofit fontScale="90000"/>
          </a:bodyPr>
          <a:lstStyle/>
          <a:p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Introduction.</a:t>
            </a:r>
            <a:endParaRPr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13" y="1235334"/>
            <a:ext cx="9512863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Free Cases</a:t>
            </a:r>
            <a:br>
              <a:rPr lang="en-US" altLang="ja-JP" dirty="0"/>
            </a:br>
            <a:r>
              <a:rPr lang="en-US" altLang="ja-JP" dirty="0"/>
              <a:t>Cases available on pages 4 to 6 of this file can be used</a:t>
            </a:r>
            <a:r>
              <a:rPr lang="en-US" altLang="ja-JP" dirty="0">
                <a:highlight>
                  <a:srgbClr val="FFFF00"/>
                </a:highlight>
              </a:rPr>
              <a:t> free of charge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Pressing the link button (in slideshow mode) will open the iPax content.</a:t>
            </a:r>
            <a:br>
              <a:rPr lang="en-US" altLang="ja-JP" dirty="0"/>
            </a:br>
            <a:r>
              <a:rPr lang="en-US" altLang="ja-JP" dirty="0"/>
              <a:t>Scanning the QR code will open the case for smartphones.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Paid Cases</a:t>
            </a:r>
            <a:br>
              <a:rPr lang="en-US" altLang="ja-JP" dirty="0"/>
            </a:br>
            <a:r>
              <a:rPr lang="en-US" altLang="ja-JP" dirty="0"/>
              <a:t>From page 7 onward, the content is paid and intended for educational institutions. A contract is required to use this content.</a:t>
            </a:r>
            <a:br>
              <a:rPr lang="en-US" altLang="ja-JP" dirty="0"/>
            </a:br>
            <a:r>
              <a:rPr lang="en-US" altLang="ja-JP" dirty="0"/>
              <a:t>Pressing the link button or scanning the QR code will open the login page.</a:t>
            </a:r>
            <a:br>
              <a:rPr lang="en-US" altLang="ja-JP" dirty="0"/>
            </a:br>
            <a:r>
              <a:rPr lang="en-US" altLang="ja-JP" dirty="0"/>
              <a:t>Please log in with your own ID to access the content. Once logged in, subsequent cases can be accessed without logging in again.</a:t>
            </a:r>
            <a:br>
              <a:rPr lang="en-US" altLang="ja-JP" dirty="0"/>
            </a:br>
            <a:r>
              <a:rPr lang="en-US" altLang="ja-JP" dirty="0"/>
              <a:t>The content is also available on a dedicated paid content website.</a:t>
            </a:r>
            <a:br>
              <a:rPr lang="en-US" altLang="ja-JP" dirty="0"/>
            </a:br>
            <a:r>
              <a:rPr lang="en-US" altLang="ja-JP" dirty="0"/>
              <a:t>If you wish to purchase a license, please visit the </a:t>
            </a:r>
            <a:r>
              <a:rPr lang="en-US" altLang="ja-JP" dirty="0">
                <a:hlinkClick r:id="rId3"/>
              </a:rPr>
              <a:t>iPax Information Page</a:t>
            </a:r>
            <a:r>
              <a:rPr lang="en-US" altLang="ja-JP" dirty="0"/>
              <a:t>. For invoice payment requests, please contact our company.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66314-E538-EB40-95E7-BBDC946719DA}"/>
              </a:ext>
            </a:extLst>
          </p:cNvPr>
          <p:cNvSpPr txBox="1"/>
          <p:nvPr/>
        </p:nvSpPr>
        <p:spPr>
          <a:xfrm flipH="1">
            <a:off x="7674471" y="5469706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FCC24A-AB1F-0EAB-ACB6-BC7D7605E02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0F6BB6-5A28-8547-FF9A-47555FCE27D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5EE352-3708-8DB1-E921-677F95C52BA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1CD8E04-1835-81B6-B7B4-80A9962D24FB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2076615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82C7939-7868-7FC6-15AA-7F9A767FCD74}"/>
              </a:ext>
            </a:extLst>
          </p:cNvPr>
          <p:cNvGrpSpPr/>
          <p:nvPr/>
        </p:nvGrpSpPr>
        <p:grpSpPr>
          <a:xfrm>
            <a:off x="8948056" y="373261"/>
            <a:ext cx="1080000" cy="1224516"/>
            <a:chOff x="9887808" y="447692"/>
            <a:chExt cx="1080000" cy="1224516"/>
          </a:xfrm>
        </p:grpSpPr>
        <p:pic>
          <p:nvPicPr>
            <p:cNvPr id="9" name="Picture 2" descr="qr code">
              <a:extLst>
                <a:ext uri="{FF2B5EF4-FFF2-40B4-BE49-F238E27FC236}">
                  <a16:creationId xmlns:a16="http://schemas.microsoft.com/office/drawing/2014/main" id="{8EE967BF-2435-CBFE-3109-1D146A409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76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5D37FE8-736D-F6D0-EB01-AF5E3107822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2525GA91</a:t>
              </a:r>
              <a:endParaRPr kumimoji="1" lang="ja-JP" altLang="en-US" sz="9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4F649F-8527-FE89-3E2D-FE1A8B01B75C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63344C-5791-667E-714A-A50FAED712B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B73FE-5F3C-E173-1D8A-F8E151D593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94FBDC-D64D-1C6A-DC3F-E6F3A90B016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2E5A33BD-9D22-D449-3CE2-96C2342F1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3989"/>
            <a:ext cx="6400000" cy="3600000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1313C93A-7736-5226-6E9A-DF7749E9F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235BEF9-39E4-3590-509E-E6630F5347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1" y="1054720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4DF1D35A-F7AB-DA6B-A774-57EC76BE3895}"/>
              </a:ext>
            </a:extLst>
          </p:cNvPr>
          <p:cNvSpPr/>
          <p:nvPr/>
        </p:nvSpPr>
        <p:spPr>
          <a:xfrm>
            <a:off x="685153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2251GA91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2089678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51B5BAC-073C-4E25-266B-F3E6FD740B1C}"/>
              </a:ext>
            </a:extLst>
          </p:cNvPr>
          <p:cNvGrpSpPr/>
          <p:nvPr/>
        </p:nvGrpSpPr>
        <p:grpSpPr>
          <a:xfrm>
            <a:off x="8944421" y="380861"/>
            <a:ext cx="1080000" cy="1214262"/>
            <a:chOff x="9888735" y="486546"/>
            <a:chExt cx="1080000" cy="1214262"/>
          </a:xfrm>
        </p:grpSpPr>
        <p:pic>
          <p:nvPicPr>
            <p:cNvPr id="8194" name="Picture 2" descr="qr code">
              <a:extLst>
                <a:ext uri="{FF2B5EF4-FFF2-40B4-BE49-F238E27FC236}">
                  <a16:creationId xmlns:a16="http://schemas.microsoft.com/office/drawing/2014/main" id="{8E61C4FA-9FC2-518E-B0AE-A964DD303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8654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9027947-5D7B-2805-813D-C27FF5A1357A}"/>
                </a:ext>
              </a:extLst>
            </p:cNvPr>
            <p:cNvSpPr txBox="1"/>
            <p:nvPr/>
          </p:nvSpPr>
          <p:spPr>
            <a:xfrm>
              <a:off x="10064693" y="14699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2524GA91</a:t>
              </a:r>
              <a:endParaRPr kumimoji="1" lang="ja-JP" altLang="en-US" sz="900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0E7956-19AF-B4DE-B4D7-4B717845A7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F40C6C-D7C0-B325-96C4-EB519D547A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307578-7839-BBDF-030A-D2807528FAB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57FD6B-DA4E-2C49-3C43-EE5529B8DCC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CC5262C-7DE8-F308-7363-CAA02E8F4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8153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7F3D67B9-985C-A95C-F0D2-755E14AD7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CD47C603-4E8E-93EA-4936-3E39594DA9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3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956EC285-6909-5D50-4E75-292EE2214467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885868" y="365475"/>
            <a:ext cx="370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7197FB-ACA5-6E05-7C9A-A06D908919D4}"/>
              </a:ext>
            </a:extLst>
          </p:cNvPr>
          <p:cNvGrpSpPr/>
          <p:nvPr/>
        </p:nvGrpSpPr>
        <p:grpSpPr>
          <a:xfrm>
            <a:off x="8944541" y="372006"/>
            <a:ext cx="1080000" cy="1214262"/>
            <a:chOff x="9984432" y="402127"/>
            <a:chExt cx="1080000" cy="1214262"/>
          </a:xfrm>
        </p:grpSpPr>
        <p:pic>
          <p:nvPicPr>
            <p:cNvPr id="9218" name="Picture 2" descr="qr code">
              <a:extLst>
                <a:ext uri="{FF2B5EF4-FFF2-40B4-BE49-F238E27FC236}">
                  <a16:creationId xmlns:a16="http://schemas.microsoft.com/office/drawing/2014/main" id="{D5AD495D-2B38-44A8-1DEE-6C237B4ED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0212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EA05BF1-185F-F1C3-8356-D7D76AFABAF9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2523GA91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76C579-E4A7-8378-1E78-ED6514FBD662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A5D0B-B1B8-5E0C-3AE7-1A9E54165FF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A7CB9C-AD5B-4B54-280E-E2B8DD40938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91954C-EFCC-1BBA-5B09-11D49AB5775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E52802CC-E220-D319-A910-F99CCF55C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1" y="2001555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4BD5B994-0420-2A46-EC5D-5CF515A89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D0E79C00-E3E9-9444-A921-83CF244D1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6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0359618-92C7-A288-A01C-CC66D608A7E6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2249GA91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670692" y="372166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CFCC7D-009A-E22E-0194-34FB7EADE811}"/>
              </a:ext>
            </a:extLst>
          </p:cNvPr>
          <p:cNvGrpSpPr/>
          <p:nvPr/>
        </p:nvGrpSpPr>
        <p:grpSpPr>
          <a:xfrm>
            <a:off x="8944421" y="373217"/>
            <a:ext cx="1080000" cy="1221906"/>
            <a:chOff x="9984432" y="394483"/>
            <a:chExt cx="1080000" cy="1221906"/>
          </a:xfrm>
        </p:grpSpPr>
        <p:pic>
          <p:nvPicPr>
            <p:cNvPr id="10242" name="Picture 2" descr="qr code">
              <a:extLst>
                <a:ext uri="{FF2B5EF4-FFF2-40B4-BE49-F238E27FC236}">
                  <a16:creationId xmlns:a16="http://schemas.microsoft.com/office/drawing/2014/main" id="{08243F16-6C3D-3481-F3A3-EAD858404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3944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3207F8A-AC82-5ACC-FC15-8C5D0B3526C6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B8FCF4-DBEE-EE21-074D-A5640DAB77D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CC5A5B-DE86-F10E-6C8C-2DBE5DE24A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29D8FC-EEFE-1EE8-24C8-1411C732DBC9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B1BB76-6884-E2D0-D74C-99549634520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DD709277-D889-9017-9159-FCC5332C9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9240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DDE4C470-B10D-2D29-BD08-D6C4AF394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46D96F29-A049-3FDA-9736-82F5981CE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8" y="1046107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D4F7B-C46C-0B20-1B89-0527330E36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6096B024-9A64-E48A-398F-05D8F3FB915F}"/>
              </a:ext>
            </a:extLst>
          </p:cNvPr>
          <p:cNvSpPr/>
          <p:nvPr/>
        </p:nvSpPr>
        <p:spPr>
          <a:xfrm>
            <a:off x="6874826" y="71588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22172" y="388534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Pleural friction rub</a:t>
            </a:r>
            <a:endParaRPr kumimoji="1" lang="ja-JP" altLang="en-US" sz="36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3D12862-BB19-3111-D2FA-4B277474BA6A}"/>
              </a:ext>
            </a:extLst>
          </p:cNvPr>
          <p:cNvGrpSpPr/>
          <p:nvPr/>
        </p:nvGrpSpPr>
        <p:grpSpPr>
          <a:xfrm>
            <a:off x="8948588" y="388809"/>
            <a:ext cx="1080000" cy="1195554"/>
            <a:chOff x="9984432" y="420835"/>
            <a:chExt cx="1080000" cy="1195554"/>
          </a:xfrm>
        </p:grpSpPr>
        <p:pic>
          <p:nvPicPr>
            <p:cNvPr id="11266" name="Picture 2" descr="qr code">
              <a:extLst>
                <a:ext uri="{FF2B5EF4-FFF2-40B4-BE49-F238E27FC236}">
                  <a16:creationId xmlns:a16="http://schemas.microsoft.com/office/drawing/2014/main" id="{1262B325-1672-6CA0-097F-E42BC30EE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2083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00781A-4E53-8A45-AFE8-413E9EC9A75C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BD08B-7FDA-DE39-225F-B20A16C77D0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B272EF-7D05-EDF1-C137-9B53696AB77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47C5F0-877B-4E2E-100C-937E3C0DE9F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4C401608-D89B-A834-E3EA-F58A17746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89"/>
            <a:ext cx="6400000" cy="3600000"/>
          </a:xfrm>
          <a:prstGeom prst="rect">
            <a:avLst/>
          </a:prstGeom>
        </p:spPr>
      </p:pic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6E5DF342-4F7F-F792-DDF4-7FA2A90D9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EB43B2EF-65DA-2929-C64A-4C22033A0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82" y="104951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901631-02E3-7F24-FBB4-B1261F2D9043}"/>
              </a:ext>
            </a:extLst>
          </p:cNvPr>
          <p:cNvSpPr txBox="1"/>
          <p:nvPr/>
        </p:nvSpPr>
        <p:spPr>
          <a:xfrm>
            <a:off x="1548286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450152" y="554968"/>
            <a:ext cx="342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Changes in Breath Sound</a:t>
            </a:r>
            <a:br>
              <a:rPr lang="en-US" altLang="ja-JP" sz="2000" b="1" dirty="0"/>
            </a:br>
            <a:r>
              <a:rPr lang="en-US" altLang="ja-JP" sz="2000" b="1" dirty="0"/>
              <a:t>Cavernous Breath Sound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916832"/>
            <a:ext cx="4293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pulmonary adenocarcinoma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3012192"/>
            <a:ext cx="4293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In the dorsal lower right lung field, "bronchial breath sounds replacing vesicular breath sounds" are observed. Fine crackles are heard in the dorsal lower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978108-96AA-BF0E-B401-B85DA0AAE537}"/>
              </a:ext>
            </a:extLst>
          </p:cNvPr>
          <p:cNvSpPr txBox="1"/>
          <p:nvPr/>
        </p:nvSpPr>
        <p:spPr>
          <a:xfrm>
            <a:off x="7553537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512301" y="412353"/>
            <a:ext cx="467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Decreased Bronchial Breath Sounds</a:t>
            </a:r>
            <a:br>
              <a:rPr lang="en-US" altLang="ja-JP" sz="2000" b="1" dirty="0"/>
            </a:br>
            <a:r>
              <a:rPr lang="en-US" altLang="ja-JP" sz="2000" b="1" dirty="0"/>
              <a:t>Airway narrowing caused by malignant lymphoma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92960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An 84-year-old woman with airway narrowing caused by malignant lymphoma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302496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Decreased breath sounds are observed in the left bronchial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BC2DDA-C2D2-BBE1-DE24-2D5ADB2DBA3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B1C258-6C50-621F-EDF9-579C9137446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AAC890-7D2B-1ECA-C540-4DB4C4BBDD9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16F137-A3F7-CA34-BBC7-BA46F99D7E59}"/>
              </a:ext>
            </a:extLst>
          </p:cNvPr>
          <p:cNvSpPr txBox="1"/>
          <p:nvPr/>
        </p:nvSpPr>
        <p:spPr>
          <a:xfrm>
            <a:off x="1512805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457380" y="560874"/>
            <a:ext cx="422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Acute Exacerbation of COPD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4" y="193800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acute exacerbation of COPD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3020759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Expiratory wheezes are heard during neck auscultation, with the expiratory phase prolonged to approximately a 1:3 ratio.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98BA73-DBA6-D314-8704-C8F1C9A2E9B4}"/>
              </a:ext>
            </a:extLst>
          </p:cNvPr>
          <p:cNvSpPr txBox="1"/>
          <p:nvPr/>
        </p:nvSpPr>
        <p:spPr>
          <a:xfrm>
            <a:off x="7553745" y="5530176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95212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2238GA91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16602" y="415712"/>
            <a:ext cx="452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Mucinous Adenocarcinoma of the Lung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940456"/>
            <a:ext cx="4947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70-year-old woman with a one-year history of productive cough and hemoptysis.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3013918"/>
            <a:ext cx="521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and rhonchi are heard in the right middle lung field.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DFB813C-2A7E-C1C1-80FD-88B3AA5E32C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FF092B-35D9-0CA0-AA30-09596F97D81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42C43E-006A-E04E-5862-20404AB4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EBD8B-B5D4-3E01-9BC4-59F8E1812E55}"/>
              </a:ext>
            </a:extLst>
          </p:cNvPr>
          <p:cNvSpPr txBox="1"/>
          <p:nvPr/>
        </p:nvSpPr>
        <p:spPr>
          <a:xfrm>
            <a:off x="1510790" y="5543952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96590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457380" y="567229"/>
            <a:ext cx="377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A Case of Viral Infection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929606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presenting with cough and a fever of 38°C, diagnosed with a viral infection.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3020759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in the right anterior chest, and coarse crackles with slight rhonchi are noted in the left dorsal lung base.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D1F6DA-CE17-0004-CA11-2118741B7646}"/>
              </a:ext>
            </a:extLst>
          </p:cNvPr>
          <p:cNvSpPr txBox="1"/>
          <p:nvPr/>
        </p:nvSpPr>
        <p:spPr>
          <a:xfrm>
            <a:off x="7555458" y="553674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95869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2245GA91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02804" y="569803"/>
            <a:ext cx="318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Legionella Pneumonia</a:t>
            </a:r>
            <a:endParaRPr kumimoji="1" lang="ja-JP" altLang="en-US" sz="20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929606"/>
            <a:ext cx="4945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man with a fever in the 38°C range and a productive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3024966"/>
            <a:ext cx="5089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heard, more prominent in the right lung field than in the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282B04-9F11-4B6D-D11E-B6FA93E7401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28A2EB-23AA-5F99-AE3D-E87B6AD9AB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F8A40D-0E51-C7EA-77E2-7AE45EFEB8E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61969C-950E-E94B-31AB-9AA757F5BF25}"/>
              </a:ext>
            </a:extLst>
          </p:cNvPr>
          <p:cNvSpPr txBox="1"/>
          <p:nvPr/>
        </p:nvSpPr>
        <p:spPr>
          <a:xfrm>
            <a:off x="1509534" y="553650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95845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468243" y="404664"/>
            <a:ext cx="405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At Diagnosis</a:t>
            </a:r>
            <a:br>
              <a:rPr lang="en-US" altLang="ja-JP" sz="2000" b="1" dirty="0"/>
            </a:br>
            <a:r>
              <a:rPr lang="en-US" altLang="ja-JP" sz="2000" b="1" dirty="0"/>
              <a:t>Anti-MDA-5 Antibody-Positive Dermatomyositis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(at the time of diagnosis).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3022770"/>
            <a:ext cx="544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lung base. In interstitial pneumonia with anti-MDA5 antibody positivity, the sounds are perceived as lower-pitched (low-frequency) compared to those in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F9F4A8-2E1C-ECE3-669F-FA86DC89D84F}"/>
              </a:ext>
            </a:extLst>
          </p:cNvPr>
          <p:cNvSpPr txBox="1"/>
          <p:nvPr/>
        </p:nvSpPr>
        <p:spPr>
          <a:xfrm>
            <a:off x="7549307" y="554814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97009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2309GA91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536160" y="415712"/>
            <a:ext cx="42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After Treatment</a:t>
            </a:r>
            <a:br>
              <a:rPr lang="en-US" altLang="ja-JP" sz="2000" b="1" dirty="0"/>
            </a:br>
            <a:r>
              <a:rPr lang="en-US" altLang="ja-JP" sz="2000" b="1" dirty="0"/>
              <a:t>Anti-MDA5 Antibody Positive Dermatomyositis</a:t>
            </a:r>
            <a:endParaRPr kumimoji="1" lang="ja-JP" altLang="en-US" sz="20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(after treatment).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3022770"/>
            <a:ext cx="5083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fine crackles previously heard in the left lung base at the time of diagnosis are now minimal.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58E1D8-4DD1-E6CC-4064-934DE628CAB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87CC30-4884-897F-33F0-424BDD12BB7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CAB519-423B-1E26-1157-BA10B768B9E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3EA3F-1684-C78A-A9EC-E898F960B80D}"/>
              </a:ext>
            </a:extLst>
          </p:cNvPr>
          <p:cNvSpPr txBox="1"/>
          <p:nvPr/>
        </p:nvSpPr>
        <p:spPr>
          <a:xfrm>
            <a:off x="1522658" y="553845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96040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440919" y="569309"/>
            <a:ext cx="479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Forced Inspiration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93032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3020759"/>
            <a:ext cx="5305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 during deep inspiration.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2ECC73-3F42-F358-B8C4-F29178CB32E2}"/>
              </a:ext>
            </a:extLst>
          </p:cNvPr>
          <p:cNvSpPr txBox="1"/>
          <p:nvPr/>
        </p:nvSpPr>
        <p:spPr>
          <a:xfrm>
            <a:off x="7552864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2305GA91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460429" y="569309"/>
            <a:ext cx="467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Resting Respiration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  <a:endParaRPr kumimoji="1" lang="ja-JP" altLang="en-US" sz="20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933813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302075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heard during forced inspiration are only faintly audible during resting respiration.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24652D-3375-210F-24C6-A0BF0C26C58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3158E0-0F1B-E460-B97E-898776519BC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380EDD-571C-5FEC-03B1-D4733B7FF97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07D4A70-6AF3-C268-02FC-A15F6E42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7" y="2187216"/>
            <a:ext cx="6504319" cy="3392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227" y="222031"/>
            <a:ext cx="5041776" cy="6159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How to use iPax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120336" y="701249"/>
            <a:ext cx="2945959" cy="615950"/>
          </a:xfrm>
          <a:prstGeom prst="borderCallout1">
            <a:avLst>
              <a:gd name="adj1" fmla="val 64563"/>
              <a:gd name="adj2" fmla="val -2992"/>
              <a:gd name="adj3" fmla="val 268942"/>
              <a:gd name="adj4" fmla="val -3713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Scanning the QR code will launch the browser.</a:t>
            </a:r>
            <a:br>
              <a:rPr lang="en-US" altLang="ja-JP" sz="1200" dirty="0">
                <a:solidFill>
                  <a:schemeClr val="tx1"/>
                </a:solidFill>
              </a:rPr>
            </a:br>
            <a:r>
              <a:rPr lang="en-US" altLang="ja-JP" sz="1200" dirty="0">
                <a:solidFill>
                  <a:schemeClr val="tx1"/>
                </a:solidFill>
              </a:rPr>
              <a:t>Available for </a:t>
            </a:r>
            <a:r>
              <a:rPr lang="en-US" altLang="ja-JP" sz="1200" dirty="0">
                <a:solidFill>
                  <a:schemeClr val="tx1"/>
                </a:solidFill>
                <a:highlight>
                  <a:srgbClr val="FFFF00"/>
                </a:highlight>
              </a:rPr>
              <a:t>student license</a:t>
            </a:r>
            <a:r>
              <a:rPr lang="en-US" altLang="ja-JP" sz="1200" dirty="0">
                <a:solidFill>
                  <a:schemeClr val="tx1"/>
                </a:solidFill>
              </a:rPr>
              <a:t> holders.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24685" y="1534398"/>
            <a:ext cx="2883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268288" indent="-268288"/>
            <a:r>
              <a:rPr lang="ja-JP" altLang="en-US" sz="1200" dirty="0"/>
              <a:t>２．</a:t>
            </a:r>
            <a:r>
              <a:rPr lang="en-US" altLang="ja-JP" sz="1200" dirty="0"/>
              <a:t>After login is complete, iPax will be displayed.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</a:t>
            </a:r>
            <a:r>
              <a:rPr lang="en-US" altLang="ja-JP" sz="1200" dirty="0"/>
              <a:t>Press the OK button.</a:t>
            </a:r>
          </a:p>
          <a:p>
            <a:r>
              <a:rPr lang="ja-JP" altLang="en-US" sz="1200" dirty="0"/>
              <a:t>４．</a:t>
            </a:r>
            <a:r>
              <a:rPr lang="en-US" altLang="ja-JP" sz="1200" dirty="0"/>
              <a:t>Tap the area to auscultate.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pPr marL="185738" indent="-185738"/>
            <a:r>
              <a:rPr lang="ja-JP" altLang="en-US" sz="1200" dirty="0"/>
              <a:t>５．</a:t>
            </a:r>
            <a:r>
              <a:rPr lang="en-US" altLang="ja-JP" sz="1200" dirty="0"/>
              <a:t>Chest piece area sound playback</a:t>
            </a:r>
            <a:r>
              <a:rPr lang="ja-JP" altLang="en-US" sz="1200" dirty="0"/>
              <a:t>．</a:t>
            </a:r>
            <a:r>
              <a:rPr lang="en-US" altLang="ja-JP" sz="1200" dirty="0"/>
              <a:t>*When listening to sounds, please use external speakers or earphones. Without earphones, the sound may be barely audible.</a:t>
            </a:r>
            <a:endParaRPr lang="en-US" altLang="ja-JP" sz="1050" dirty="0"/>
          </a:p>
          <a:p>
            <a:pPr marL="185738" indent="-185738"/>
            <a:r>
              <a:rPr lang="ja-JP" altLang="en-US" sz="1200" dirty="0"/>
              <a:t>６．</a:t>
            </a:r>
            <a:r>
              <a:rPr lang="en-US" altLang="ja-JP" sz="1200" dirty="0"/>
              <a:t>Use the arrow icon at the top right to switch to the back.</a:t>
            </a:r>
          </a:p>
          <a:p>
            <a:pPr marL="185738" indent="-185738"/>
            <a:r>
              <a:rPr lang="ja-JP" altLang="en-US" sz="1200" dirty="0"/>
              <a:t>７．</a:t>
            </a:r>
            <a:r>
              <a:rPr lang="en-US" altLang="ja-JP" sz="1200" dirty="0"/>
              <a:t>To exit, press 'Finish' and close the browser.</a:t>
            </a:r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489697" y="1008679"/>
            <a:ext cx="2760456" cy="525719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</a:rPr>
              <a:t>Press here to launch the browser. Available for </a:t>
            </a:r>
            <a:r>
              <a:rPr kumimoji="1" lang="en-US" altLang="ja-JP" sz="1100" dirty="0">
                <a:solidFill>
                  <a:schemeClr val="tx1"/>
                </a:solidFill>
                <a:highlight>
                  <a:srgbClr val="FFFF00"/>
                </a:highlight>
              </a:rPr>
              <a:t>educational institution license</a:t>
            </a:r>
            <a:r>
              <a:rPr kumimoji="1" lang="en-US" altLang="ja-JP" sz="1100" dirty="0">
                <a:solidFill>
                  <a:schemeClr val="tx1"/>
                </a:solidFill>
              </a:rPr>
              <a:t> holders.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2338961"/>
            <a:ext cx="1303890" cy="1035815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3772321"/>
            <a:ext cx="1303891" cy="10358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185738" indent="-185738"/>
            <a:r>
              <a:rPr lang="ja-JP" altLang="en-US" sz="1200" dirty="0"/>
              <a:t>２．</a:t>
            </a:r>
            <a:r>
              <a:rPr lang="en-US" altLang="ja-JP" sz="1200" dirty="0"/>
              <a:t>After completing the login, iPax will be displayed.</a:t>
            </a:r>
          </a:p>
          <a:p>
            <a:pPr marL="185738" indent="-185738"/>
            <a:r>
              <a:rPr lang="ja-JP" altLang="en-US" sz="1200" dirty="0"/>
              <a:t>３．</a:t>
            </a:r>
            <a:r>
              <a:rPr lang="en-US" altLang="ja-JP" sz="1200" dirty="0"/>
              <a:t>Start auscultation.</a:t>
            </a:r>
          </a:p>
          <a:p>
            <a:pPr marL="185738" indent="-185738"/>
            <a:r>
              <a:rPr lang="en-US" altLang="ja-JP" sz="1200" dirty="0"/>
              <a:t>*When listening to sounds, please use earphones. Without earphones, the sound may be barely audible.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468546" y="3315647"/>
            <a:ext cx="262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The cases available for use with a student license vary depending on the terms of the contract.</a:t>
            </a:r>
            <a:endParaRPr kumimoji="1" lang="ja-JP" altLang="en-US" sz="12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2EBB86-1C04-3818-77BB-DF5E188EE4EC}"/>
              </a:ext>
            </a:extLst>
          </p:cNvPr>
          <p:cNvSpPr txBox="1"/>
          <p:nvPr/>
        </p:nvSpPr>
        <p:spPr>
          <a:xfrm>
            <a:off x="5514593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40401C-16E2-7644-0F91-51FBC3B6D47B}"/>
              </a:ext>
            </a:extLst>
          </p:cNvPr>
          <p:cNvSpPr txBox="1"/>
          <p:nvPr/>
        </p:nvSpPr>
        <p:spPr>
          <a:xfrm>
            <a:off x="1487488" y="553287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95482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466793" y="404664"/>
            <a:ext cx="3767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Drug-Induced Pneumonitis Caused by </a:t>
            </a:r>
            <a:r>
              <a:rPr lang="en-US" altLang="ja-JP" sz="2000" b="1" dirty="0" err="1"/>
              <a:t>Kampo</a:t>
            </a:r>
            <a:r>
              <a:rPr lang="en-US" altLang="ja-JP" sz="2000" b="1" dirty="0"/>
              <a:t> Medicine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23254" y="192417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75-year-old man with a cough lasting for several days.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715187"/>
            <a:ext cx="4943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B996AF-43A9-5949-71FF-048C192E6F78}"/>
              </a:ext>
            </a:extLst>
          </p:cNvPr>
          <p:cNvSpPr txBox="1"/>
          <p:nvPr/>
        </p:nvSpPr>
        <p:spPr>
          <a:xfrm>
            <a:off x="7537828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2312GA91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5" y="420352"/>
            <a:ext cx="321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Cryptogenic Organizing Pneumonia (COP)</a:t>
            </a:r>
            <a:endParaRPr kumimoji="1" lang="ja-JP" altLang="en-US" sz="20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927191"/>
            <a:ext cx="520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no prior medical history or medications. She developed shortness of breath, cough, and low-grade fever one month ago. Vital signs are normal except for a fever of 37°C.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73114" y="3715187"/>
            <a:ext cx="4800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885C73-E8D9-F02A-F984-2B7763E8514C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F9478-4430-2200-8AB0-F3ED01505FE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7AD82-1B52-06E1-3D10-862F5B1065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13ED5C-E7D4-A1E9-FD54-59C533A0DF0F}"/>
              </a:ext>
            </a:extLst>
          </p:cNvPr>
          <p:cNvSpPr txBox="1"/>
          <p:nvPr/>
        </p:nvSpPr>
        <p:spPr>
          <a:xfrm>
            <a:off x="1487488" y="551579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9377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51105" y="404664"/>
            <a:ext cx="414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Pneumocystis Pneumonia in an HIV-Positive Patient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928707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50-year-old man with a one-month history of dry cough and low-grade fever.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225750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anterior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6DE8C8-8725-0745-7031-315663AE5BA3}"/>
              </a:ext>
            </a:extLst>
          </p:cNvPr>
          <p:cNvSpPr txBox="1"/>
          <p:nvPr/>
        </p:nvSpPr>
        <p:spPr>
          <a:xfrm>
            <a:off x="7553886" y="55261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94812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19660" y="488064"/>
            <a:ext cx="264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Fine Crackles</a:t>
            </a:r>
            <a:br>
              <a:rPr lang="en-US" altLang="ja-JP" sz="2400" b="1" dirty="0"/>
            </a:br>
            <a:r>
              <a:rPr lang="en-US" altLang="ja-JP" sz="2400" b="1" dirty="0"/>
              <a:t>COVID-19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927527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31-year-old woman with a 5-day history of fatigue, fever in the 38°C range, sore throat, and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(lower lung fields) and the dorsal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0BB2BF-7D11-5D05-002D-4F92E6CAEA6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706E53-154C-C76E-5114-311A266E761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1C2B09-F656-BFE7-FE38-49DF17024FA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8E4AA3-A8CE-7DC0-416F-B88E79DAF412}"/>
              </a:ext>
            </a:extLst>
          </p:cNvPr>
          <p:cNvSpPr txBox="1"/>
          <p:nvPr/>
        </p:nvSpPr>
        <p:spPr>
          <a:xfrm>
            <a:off x="150507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62785" y="236898"/>
            <a:ext cx="426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Pleural Friction Rub and Fine Crackles</a:t>
            </a:r>
            <a:br>
              <a:rPr lang="en-US" altLang="ja-JP" sz="2000" b="1" dirty="0"/>
            </a:br>
            <a:r>
              <a:rPr lang="en-US" altLang="ja-JP" sz="2000" b="1" dirty="0"/>
              <a:t>Pleuritis in a Patient with Rheumatoid Arthritis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92960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interstitial pneumonia associated with rheumatoid arthritis and COPD Stage II.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3008827"/>
            <a:ext cx="5161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Pleural friction rubs are heard in the right lung and the dorsal right lung base, while fine crackles are heard in the left lung and the dorsal left lung base.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88CD8B-B19A-CD9A-C8CB-DEA931D4FB10}"/>
              </a:ext>
            </a:extLst>
          </p:cNvPr>
          <p:cNvSpPr txBox="1"/>
          <p:nvPr/>
        </p:nvSpPr>
        <p:spPr>
          <a:xfrm>
            <a:off x="7538498" y="55370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9590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2377GA91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22044" y="404664"/>
            <a:ext cx="355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928707"/>
            <a:ext cx="5097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3009726"/>
            <a:ext cx="509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bilateral lateral chest and bilateral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452F90-9FD7-6248-D0E9-4CDDC927FE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63514D-8BA4-B9C3-08AD-ED04BE13A23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1AA2B4-AB8F-5DD4-6E22-1DD90176D5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297FB6-D731-3423-5AB9-60A7F74F8710}"/>
              </a:ext>
            </a:extLst>
          </p:cNvPr>
          <p:cNvSpPr txBox="1"/>
          <p:nvPr/>
        </p:nvSpPr>
        <p:spPr>
          <a:xfrm>
            <a:off x="1487488" y="553303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95498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21449" y="706175"/>
            <a:ext cx="427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Vocal Sound Auscultation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918573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dirty="0"/>
              <a:t>Auscultation is performed while asking the patient to say "ah" continuously.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25138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Vocal sounds are heard muffled in the left middle lung field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9EE1ED-882E-8C2F-18C0-5A185F4D7F31}"/>
              </a:ext>
            </a:extLst>
          </p:cNvPr>
          <p:cNvSpPr txBox="1"/>
          <p:nvPr/>
        </p:nvSpPr>
        <p:spPr>
          <a:xfrm>
            <a:off x="755541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497577" y="706175"/>
            <a:ext cx="36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Auscultatory Percussion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927164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Auscultatory percussion is a technique where percussion is performed near the sternal angle while auscultating along the midaxillary line. In areas with pleural effusion, the sound changes to dullness.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Percussion sounds change to dullness near the central area of the midaxillary line (blue line).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EDB0709-6EFB-740C-7462-2D08D006831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D2AE3E-5213-C1E9-F3D0-860F62B656F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02EBFB-D4B6-015A-A138-0AD32B93623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84AF1E-F253-3E31-7B49-230B892B0EC6}"/>
              </a:ext>
            </a:extLst>
          </p:cNvPr>
          <p:cNvSpPr txBox="1"/>
          <p:nvPr/>
        </p:nvSpPr>
        <p:spPr>
          <a:xfrm>
            <a:off x="1477289" y="58624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52844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62784" y="406180"/>
            <a:ext cx="4562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Carcinomatous Lymphangitis Caused by Lung Cancer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00808"/>
            <a:ext cx="5389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63-year-old woman with secondary pulmonary hypertension associated with carcinomatous lymphangitis.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2934015"/>
            <a:ext cx="53897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at the end of inspiration in the bilateral lower lung fields, and rhonchi are heard throughout all lung fields. Increased intensity of the second pulmonary sound (</a:t>
            </a:r>
            <a:r>
              <a:rPr lang="en-US" altLang="ja-JP" dirty="0" err="1"/>
              <a:t>Ⅱp</a:t>
            </a:r>
            <a:r>
              <a:rPr lang="en-US" altLang="ja-JP" dirty="0"/>
              <a:t>) is noted, associated with secondary pulmonary hypertension caused by carcinomatous lymphangitis.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8792E4-E803-6E93-4213-41F42BB132FF}"/>
              </a:ext>
            </a:extLst>
          </p:cNvPr>
          <p:cNvSpPr txBox="1"/>
          <p:nvPr/>
        </p:nvSpPr>
        <p:spPr>
          <a:xfrm>
            <a:off x="7552362" y="58619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52839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2141GA91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34751" y="554953"/>
            <a:ext cx="233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Atelectasis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00808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with airway narrowing caused by mediastinal lymph node metastasis of a tumor, resulting in complete obstruction of the right bronchus and subsequent atelectasis.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38079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Wheezes are heard in the right bronchial region (recorded along with the sound of Nasal High Flow therapy).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79311A-CFC0-CD9B-AB5C-89CF25B9FE6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C95DAF-9135-6E63-F141-704B51D4BC4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1B184A-85F7-6F3F-4E0B-C07F8B2BCE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4DC8AE-4CA0-B5A6-9A4D-4DAF1E545B26}"/>
              </a:ext>
            </a:extLst>
          </p:cNvPr>
          <p:cNvSpPr txBox="1"/>
          <p:nvPr/>
        </p:nvSpPr>
        <p:spPr>
          <a:xfrm>
            <a:off x="1507451" y="496628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Subcutaneous Crackling Sound | Subcutaneous Emphysema</a:t>
            </a:r>
            <a:br>
              <a:rPr lang="en-US" altLang="ja-JP" sz="2000" b="1" dirty="0"/>
            </a:br>
            <a:r>
              <a:rPr lang="en-US" altLang="ja-JP" sz="2000" b="1" dirty="0"/>
              <a:t>Auscultation at </a:t>
            </a:r>
            <a:r>
              <a:rPr lang="en-US" altLang="ja-JP" sz="2000" b="1" dirty="0">
                <a:solidFill>
                  <a:srgbClr val="FF0000"/>
                </a:solidFill>
              </a:rPr>
              <a:t>Normal Pressure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at normal pressure).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A crackling sound of air is heard in the left anterior chest.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9ED91F-498D-3181-4928-EE7B34284759}"/>
              </a:ext>
            </a:extLst>
          </p:cNvPr>
          <p:cNvSpPr txBox="1"/>
          <p:nvPr/>
        </p:nvSpPr>
        <p:spPr>
          <a:xfrm>
            <a:off x="7535279" y="49739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2376GA91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514991" y="308148"/>
            <a:ext cx="430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Subcutaneous Crackling Sound | Subcutaneous Emphysema</a:t>
            </a:r>
            <a:br>
              <a:rPr lang="en-US" altLang="ja-JP" b="1" dirty="0"/>
            </a:br>
            <a:r>
              <a:rPr lang="en-US" altLang="ja-JP" b="1" dirty="0"/>
              <a:t>Auscultation with </a:t>
            </a:r>
            <a:r>
              <a:rPr lang="en-US" altLang="ja-JP" b="1" dirty="0">
                <a:solidFill>
                  <a:schemeClr val="accent4"/>
                </a:solidFill>
              </a:rPr>
              <a:t>the Stethoscope Pressed Firmly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with the stethoscope pressed firmly).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225750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stethoscope is pressed firmly against the left anterior chest during auscultation.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On a Kikuzo Silicone Surface (at maximum volume), a palpable crackling sensation of air can be felt.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BA7F36-80E0-7D43-81FB-F5F47EF8F81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BFE268-2EF2-E31E-DA3C-1074A6B0085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DE31C-B51A-28A5-4405-FCC3350B1E7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自動的に生成された説明">
            <a:extLst>
              <a:ext uri="{FF2B5EF4-FFF2-40B4-BE49-F238E27FC236}">
                <a16:creationId xmlns:a16="http://schemas.microsoft.com/office/drawing/2014/main" id="{13FBF546-A771-1E3D-C6ED-8EF74070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510698" y="216492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Respiratory S2 split</a:t>
            </a:r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783F2A-C637-1E99-47D9-F0557FD6A7F3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2233GA91</a:t>
            </a:r>
            <a:endParaRPr kumimoji="1" lang="ja-JP" altLang="en-US" sz="1100" b="1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D58619-B8D2-543C-05EB-513A97470EEE}"/>
              </a:ext>
            </a:extLst>
          </p:cNvPr>
          <p:cNvGrpSpPr/>
          <p:nvPr/>
        </p:nvGrpSpPr>
        <p:grpSpPr>
          <a:xfrm>
            <a:off x="8954659" y="455526"/>
            <a:ext cx="1080000" cy="1216682"/>
            <a:chOff x="8954659" y="455526"/>
            <a:chExt cx="1080000" cy="1216682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A6A468B5-B52E-7B2C-CD16-ABDA00F47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659" y="45552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0DC526-DEE9-7E75-3FF1-5F6E0B0F77A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2568GA91</a:t>
              </a:r>
              <a:endParaRPr kumimoji="1" lang="ja-JP" altLang="en-US" sz="900" dirty="0"/>
            </a:p>
          </p:txBody>
        </p:sp>
      </p:grp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E9BC37-2C88-38D5-7823-BE39D9F95FA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1A3149-0756-1A97-8A6C-15C1ABC7E47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0E8F83E-AEBA-D5D3-C1C9-CABBB4A81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424281"/>
            <a:ext cx="6400000" cy="360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695BDD-CF20-029A-C906-D8384F73850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F17FE954-2CFB-75D7-0399-68C416C0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5339" y="232796"/>
            <a:ext cx="429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Abnormal </a:t>
            </a:r>
            <a:r>
              <a:rPr kumimoji="1" lang="en-US" altLang="ja-JP" sz="3600" b="1" dirty="0"/>
              <a:t>S2 </a:t>
            </a:r>
            <a:r>
              <a:rPr lang="en-US" altLang="ja-JP" sz="3600" b="1" dirty="0"/>
              <a:t>split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CBA362-EF16-A5CB-E584-6836BDF3289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2232GA91</a:t>
            </a:r>
            <a:endParaRPr kumimoji="1" lang="ja-JP" altLang="en-US" sz="1100" b="1" dirty="0"/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88F3D98-D952-C1D0-97F7-A01661232B38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86D8402-557D-7CFE-736F-7D2843129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5121E26-0CDD-3FB3-4885-60F1FBB65FB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2567GA91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BD9E23-5FC0-EC2A-2387-4053F0E96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B1C7E0-7DB5-9524-4B05-2608FCB95A2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D649D6-1B84-6077-5EB3-F9D738F7389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C7E7409E-16B3-25D2-6128-77F061259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2421288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BFB8ABC2-5383-2951-8BEE-B90338A7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7718" y="19792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</a:t>
            </a:r>
            <a:r>
              <a:rPr kumimoji="1" lang="ja-JP" altLang="en-US" sz="3600" b="1" dirty="0"/>
              <a:t>１</a:t>
            </a:r>
            <a:r>
              <a:rPr kumimoji="1" lang="en-US" altLang="ja-JP" sz="3600" b="1" dirty="0"/>
              <a:t> split</a:t>
            </a:r>
          </a:p>
          <a:p>
            <a:pPr algn="ctr"/>
            <a:r>
              <a:rPr kumimoji="1"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D5667-5917-46BE-9C83-25E592ACCC9D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</a:t>
            </a:r>
            <a:r>
              <a:rPr lang="en-US" altLang="ja-JP" b="1" dirty="0"/>
              <a:t>1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2FD3F7F-7F9E-5897-1D7A-F8C10B6D4848}"/>
              </a:ext>
            </a:extLst>
          </p:cNvPr>
          <p:cNvGrpSpPr/>
          <p:nvPr/>
        </p:nvGrpSpPr>
        <p:grpSpPr>
          <a:xfrm>
            <a:off x="8941448" y="451203"/>
            <a:ext cx="1080000" cy="1221005"/>
            <a:chOff x="8941448" y="451203"/>
            <a:chExt cx="1080000" cy="1221005"/>
          </a:xfrm>
        </p:grpSpPr>
        <p:pic>
          <p:nvPicPr>
            <p:cNvPr id="19" name="Picture 2" descr="qr code">
              <a:extLst>
                <a:ext uri="{FF2B5EF4-FFF2-40B4-BE49-F238E27FC236}">
                  <a16:creationId xmlns:a16="http://schemas.microsoft.com/office/drawing/2014/main" id="{2E26C30A-8565-41BC-18AF-242D79F5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448" y="4512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E769811-3CA4-5BED-0FAA-50FFF584491A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2566GA91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456991-7E0B-789C-50C9-D2EA22E32C7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39C108-7AC2-D571-F9B8-BF16B4A30F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F16A38-5F47-24F3-B11C-E7538200C7A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14F52E72-C481-5E16-45C2-203A890A2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76EB666-8D7F-BEAA-9D84-C735FAF2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073BED8-5D30-6B4A-D1AA-C87FD6DB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97523"/>
            <a:ext cx="6400000" cy="3600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76D7A6-2C02-C5DC-5B8E-C25CE0C05B97}"/>
              </a:ext>
            </a:extLst>
          </p:cNvPr>
          <p:cNvSpPr/>
          <p:nvPr/>
        </p:nvSpPr>
        <p:spPr>
          <a:xfrm>
            <a:off x="5745220" y="167220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ysClr val="windowText" lastClr="000000"/>
                </a:solidFill>
              </a:rPr>
              <a:t>The lung sounds in this case are set with adventitious sounds.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506056" y="20958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Loud </a:t>
            </a:r>
            <a:r>
              <a:rPr kumimoji="1" lang="en-US" altLang="ja-JP" sz="3600" b="1" dirty="0" err="1"/>
              <a:t>Ⅱp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DC137A-1B3C-05BB-423D-10BF36EAC71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2230GA91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3977A7-33EA-1F4A-6E98-8E2284615696}"/>
              </a:ext>
            </a:extLst>
          </p:cNvPr>
          <p:cNvGrpSpPr/>
          <p:nvPr/>
        </p:nvGrpSpPr>
        <p:grpSpPr>
          <a:xfrm>
            <a:off x="8946210" y="437158"/>
            <a:ext cx="1080000" cy="1235050"/>
            <a:chOff x="8946210" y="437158"/>
            <a:chExt cx="1080000" cy="1235050"/>
          </a:xfrm>
        </p:grpSpPr>
        <p:pic>
          <p:nvPicPr>
            <p:cNvPr id="15" name="Picture 2" descr="qr code">
              <a:extLst>
                <a:ext uri="{FF2B5EF4-FFF2-40B4-BE49-F238E27FC236}">
                  <a16:creationId xmlns:a16="http://schemas.microsoft.com/office/drawing/2014/main" id="{69464499-07E2-BB3A-E33F-FE52EF44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210" y="43715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3FD14B8-FD37-CD7A-4E7F-09DE1C031704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2565GA91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F66523-33BE-97D3-A2C2-9CDB7541600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0FEA41-5046-44D7-7DD0-F339F37ADAB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49F4BA-5282-0D24-9142-4BC0B2F407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524335" y="1313468"/>
            <a:ext cx="10009112" cy="438581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ja-JP" sz="2000" b="1" dirty="0"/>
              <a:t>Prohibited Actions</a:t>
            </a:r>
            <a:br>
              <a:rPr lang="en-US" altLang="ja-JP" sz="1800" dirty="0"/>
            </a:br>
            <a:r>
              <a:rPr lang="en-US" altLang="ja-JP" sz="1800" b="0" dirty="0"/>
              <a:t>Screen captures, recordings via online meeting systems, and all forms of recording or audio recording are strictly prohibited. Please adhere to </a:t>
            </a:r>
            <a:r>
              <a:rPr lang="en-US" altLang="ja-JP" sz="1800" b="0" dirty="0">
                <a:hlinkClick r:id="rId4"/>
              </a:rPr>
              <a:t>the terms of use </a:t>
            </a:r>
            <a:r>
              <a:rPr lang="en-US" altLang="ja-JP" sz="1800" b="0" dirty="0"/>
              <a:t>when utilizing this service.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Device Usage</a:t>
            </a:r>
            <a:br>
              <a:rPr lang="en-US" altLang="ja-JP" sz="1800" dirty="0"/>
            </a:br>
            <a:r>
              <a:rPr lang="en-US" altLang="ja-JP" sz="1800" b="0" dirty="0"/>
              <a:t>Avoid using low-spec computers or older smartphone models, as they may result in slow performance or an inability to use certain functions.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Listening Environment</a:t>
            </a:r>
            <a:br>
              <a:rPr lang="en-US" altLang="ja-JP" sz="2000" dirty="0"/>
            </a:br>
            <a:r>
              <a:rPr lang="en-US" altLang="ja-JP" sz="1800" b="0" dirty="0"/>
              <a:t>When listening to sounds, please use external speakers or canal-type earphones. The built-in speakers of devices may produce minimal sound. It is recommended to use the service in a quiet environment.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ja-JP" sz="2000" b="1" dirty="0"/>
              <a:t>Recommended Browsers</a:t>
            </a:r>
            <a:br>
              <a:rPr lang="en-US" altLang="ja-JP" sz="1800" dirty="0"/>
            </a:br>
            <a:r>
              <a:rPr lang="en-US" altLang="ja-JP" sz="1800" b="0" dirty="0"/>
              <a:t>Chrome and Safari (latest versions)</a:t>
            </a:r>
            <a:endParaRPr lang="en-US" altLang="ja-JP" b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A81511-64D7-FAFF-7C90-CB4CA7D17658}"/>
              </a:ext>
            </a:extLst>
          </p:cNvPr>
          <p:cNvSpPr txBox="1"/>
          <p:nvPr/>
        </p:nvSpPr>
        <p:spPr>
          <a:xfrm flipH="1">
            <a:off x="5438015" y="599426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C2691-7EF1-8CA8-1BBC-D1F7EF8D085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5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3CA072-29E8-2628-F551-23A1615CFD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S3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7282C1-4C84-331D-1E19-A6510D3F6BA4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2228GA91</a:t>
            </a:r>
            <a:endParaRPr kumimoji="1" lang="ja-JP" altLang="en-US" sz="1100" b="1" dirty="0"/>
          </a:p>
        </p:txBody>
      </p:sp>
      <p:pic>
        <p:nvPicPr>
          <p:cNvPr id="15" name="Picture 2" descr="qr code">
            <a:extLst>
              <a:ext uri="{FF2B5EF4-FFF2-40B4-BE49-F238E27FC236}">
                <a16:creationId xmlns:a16="http://schemas.microsoft.com/office/drawing/2014/main" id="{6717C3BB-C0DC-C60C-5863-DD599425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10" y="4371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2229GA91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S3 volume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DCE9834-1D97-9E25-C9BE-E771AA84E3A9}"/>
              </a:ext>
            </a:extLst>
          </p:cNvPr>
          <p:cNvGrpSpPr/>
          <p:nvPr/>
        </p:nvGrpSpPr>
        <p:grpSpPr>
          <a:xfrm>
            <a:off x="4552704" y="4797272"/>
            <a:ext cx="1080000" cy="1178364"/>
            <a:chOff x="8945192" y="1556912"/>
            <a:chExt cx="1080000" cy="1178364"/>
          </a:xfrm>
        </p:grpSpPr>
        <p:pic>
          <p:nvPicPr>
            <p:cNvPr id="17410" name="Picture 2" descr="qr code">
              <a:extLst>
                <a:ext uri="{FF2B5EF4-FFF2-40B4-BE49-F238E27FC236}">
                  <a16:creationId xmlns:a16="http://schemas.microsoft.com/office/drawing/2014/main" id="{6EC79A66-EF50-BCE2-B322-04A953C7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155691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9122714" y="250444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2563GA91</a:t>
              </a:r>
              <a:endParaRPr kumimoji="1" lang="ja-JP" altLang="en-US" sz="9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9721F5B-78DD-F874-F860-448491A10ECC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7412" name="Picture 4" descr="qr code">
              <a:extLst>
                <a:ext uri="{FF2B5EF4-FFF2-40B4-BE49-F238E27FC236}">
                  <a16:creationId xmlns:a16="http://schemas.microsoft.com/office/drawing/2014/main" id="{A78B2BA4-4B8C-77B6-B4EA-904184E43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B56AFA-47E9-2ED4-662A-7BF71AD4E91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2561GA91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S3 volume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8C1399-DBE4-EF98-E40E-C0C7F50631F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CC87C-8213-3B4B-D8E1-524B7617F97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4D909-CBDF-1D20-13A4-E8C7BC9A631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01F60FB5-7FA2-65D7-EF3B-BB622897A2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56" y="1999888"/>
            <a:ext cx="6400000" cy="3600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S3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1C975CA5-7DCF-BC8C-9056-6F0E73425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光, 座る, 交通 が含まれている画像&#10;&#10;自動的に生成された説明">
            <a:extLst>
              <a:ext uri="{FF2B5EF4-FFF2-40B4-BE49-F238E27FC236}">
                <a16:creationId xmlns:a16="http://schemas.microsoft.com/office/drawing/2014/main" id="{2B45FBDD-3E4A-2F0E-2706-6BC07EF3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108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 </a:t>
            </a:r>
            <a:r>
              <a:rPr lang="en-US" altLang="ja-JP" sz="3600" b="1" dirty="0"/>
              <a:t>gallop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034724-4776-3650-D674-29274224A96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2226GA91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2227GA91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8979BEA-A67F-F6B6-A3B9-FB1E662151C8}"/>
              </a:ext>
            </a:extLst>
          </p:cNvPr>
          <p:cNvGrpSpPr/>
          <p:nvPr/>
        </p:nvGrpSpPr>
        <p:grpSpPr>
          <a:xfrm>
            <a:off x="4542055" y="4785604"/>
            <a:ext cx="1080000" cy="1190032"/>
            <a:chOff x="4542055" y="4785604"/>
            <a:chExt cx="1080000" cy="1190032"/>
          </a:xfrm>
        </p:grpSpPr>
        <p:pic>
          <p:nvPicPr>
            <p:cNvPr id="21" name="Picture 2" descr="qr code">
              <a:extLst>
                <a:ext uri="{FF2B5EF4-FFF2-40B4-BE49-F238E27FC236}">
                  <a16:creationId xmlns:a16="http://schemas.microsoft.com/office/drawing/2014/main" id="{6DAB52AE-866D-1C1F-5028-D146314F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055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2562GA91</a:t>
              </a:r>
              <a:endParaRPr kumimoji="1" lang="ja-JP" altLang="en-US" sz="9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B617D23-37BB-D36E-A45B-024419560B6E}"/>
              </a:ext>
            </a:extLst>
          </p:cNvPr>
          <p:cNvGrpSpPr/>
          <p:nvPr/>
        </p:nvGrpSpPr>
        <p:grpSpPr>
          <a:xfrm>
            <a:off x="8948468" y="441075"/>
            <a:ext cx="1080000" cy="1231133"/>
            <a:chOff x="8948468" y="441075"/>
            <a:chExt cx="1080000" cy="1231133"/>
          </a:xfrm>
        </p:grpSpPr>
        <p:pic>
          <p:nvPicPr>
            <p:cNvPr id="30" name="Picture 4" descr="qr code">
              <a:extLst>
                <a:ext uri="{FF2B5EF4-FFF2-40B4-BE49-F238E27FC236}">
                  <a16:creationId xmlns:a16="http://schemas.microsoft.com/office/drawing/2014/main" id="{5E809CC3-4F98-9E7D-1BA6-4D0D4324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7C76F9A-A3F0-5E87-1F7C-48276F7EA7C6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2560GA91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3D05C-36E0-FCB8-5E37-6B5EF14C603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B36ADA-D5E7-281F-7689-71062C0E842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CB6F1C-0963-62AF-444D-C7287A0333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4248C-42B4-FCCA-59A4-4B8ABC8E568F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S4 volume</a:t>
            </a:r>
            <a:endParaRPr kumimoji="1" lang="ja-JP" altLang="en-US" sz="11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B06241-B14B-5B5E-5ECC-CBF30F84CD35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S4 volume</a:t>
            </a:r>
            <a:endParaRPr kumimoji="1" lang="ja-JP" altLang="en-US" sz="1100" b="1" dirty="0"/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A242FF15-3930-907B-A771-7E4A0622D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3" y="1988840"/>
            <a:ext cx="6400000" cy="3600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8F52B1-B7E5-CAA7-DADB-FC85825B6802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S4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96B2FFA2-BDE8-D7A4-0294-E216ABF3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6" y="3774233"/>
            <a:ext cx="2169743" cy="3068637"/>
          </a:xfrm>
          <a:prstGeom prst="rect">
            <a:avLst/>
          </a:prstGeom>
        </p:spPr>
      </p:pic>
      <p:pic>
        <p:nvPicPr>
          <p:cNvPr id="19" name="図 18" descr="グラフ, 箱ひげ図&#10;&#10;自動的に生成された説明">
            <a:extLst>
              <a:ext uri="{FF2B5EF4-FFF2-40B4-BE49-F238E27FC236}">
                <a16:creationId xmlns:a16="http://schemas.microsoft.com/office/drawing/2014/main" id="{55704932-7E86-2984-5747-0AFD8F53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</a:t>
            </a:r>
            <a:r>
              <a:rPr kumimoji="1" lang="en-US" altLang="ja-JP" sz="3600" b="1" dirty="0"/>
              <a:t>+S3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A5D22B-AAE5-CD50-53C2-3CD0E60A924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2225GA91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9520F2A-B9A3-CAD3-6FAE-84227D99AF5A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9458" name="Picture 2" descr="qr code">
              <a:extLst>
                <a:ext uri="{FF2B5EF4-FFF2-40B4-BE49-F238E27FC236}">
                  <a16:creationId xmlns:a16="http://schemas.microsoft.com/office/drawing/2014/main" id="{F43BF8C1-536D-1785-C989-10A3C5A3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31AA2E-4520-CC66-3FC8-712703FEC3E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59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55B8BA-1732-21B2-C585-67FF0CA48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F66FE-6258-6824-3FF7-C3C0280A87D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43D605-827C-BBB7-AA88-60A87EE658C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54BCAB1-8C9C-F331-5313-D870529A4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5" y="199894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pic>
        <p:nvPicPr>
          <p:cNvPr id="12" name="図 11" descr="グラフ, 箱ひげ図&#10;&#10;自動的に生成された説明">
            <a:extLst>
              <a:ext uri="{FF2B5EF4-FFF2-40B4-BE49-F238E27FC236}">
                <a16:creationId xmlns:a16="http://schemas.microsoft.com/office/drawing/2014/main" id="{B485B6DE-48E1-9B92-F834-2B24D97D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135062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43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Summation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B82CA7-680C-85CC-A601-C72A76C85336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2224GA91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FBFCF8F-59E5-3CC3-9791-5B323F986C9F}"/>
              </a:ext>
            </a:extLst>
          </p:cNvPr>
          <p:cNvGrpSpPr/>
          <p:nvPr/>
        </p:nvGrpSpPr>
        <p:grpSpPr>
          <a:xfrm>
            <a:off x="8949834" y="441075"/>
            <a:ext cx="1080000" cy="1231133"/>
            <a:chOff x="8949834" y="441075"/>
            <a:chExt cx="1080000" cy="1231133"/>
          </a:xfrm>
        </p:grpSpPr>
        <p:pic>
          <p:nvPicPr>
            <p:cNvPr id="22" name="Picture 2" descr="qr code">
              <a:extLst>
                <a:ext uri="{FF2B5EF4-FFF2-40B4-BE49-F238E27FC236}">
                  <a16:creationId xmlns:a16="http://schemas.microsoft.com/office/drawing/2014/main" id="{1DB3988D-619F-6360-8C55-AD98C508D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834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2025DDA-41A6-8931-898C-ACF97DBD350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BA77E7-4C19-69F8-C85E-74F53647476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40A24-AD36-0C3D-BE44-7A315337E4C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3064F-AF84-B9DD-4ABC-B368B9C5861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E488E55-28A4-A9AE-DCC5-876A5BFC7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pic>
        <p:nvPicPr>
          <p:cNvPr id="14" name="図 13" descr="グラフ, 箱ひげ図&#10;&#10;自動的に生成された説明">
            <a:extLst>
              <a:ext uri="{FF2B5EF4-FFF2-40B4-BE49-F238E27FC236}">
                <a16:creationId xmlns:a16="http://schemas.microsoft.com/office/drawing/2014/main" id="{10FCFD96-1F37-7632-4F70-94339226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353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343472" y="263550"/>
            <a:ext cx="523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ejection sound</a:t>
            </a:r>
          </a:p>
          <a:p>
            <a:pPr algn="ctr"/>
            <a:r>
              <a:rPr lang="en-US" altLang="ja-JP" sz="3200" b="1" dirty="0"/>
              <a:t>2LSB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A23C61-FD7C-5E86-0431-E06BE5986AB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2223GA91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949A24-E245-DED7-42AB-52B3A3219867}"/>
              </a:ext>
            </a:extLst>
          </p:cNvPr>
          <p:cNvGrpSpPr/>
          <p:nvPr/>
        </p:nvGrpSpPr>
        <p:grpSpPr>
          <a:xfrm>
            <a:off x="8948468" y="441800"/>
            <a:ext cx="1080000" cy="1230408"/>
            <a:chOff x="8948468" y="441800"/>
            <a:chExt cx="1080000" cy="1230408"/>
          </a:xfrm>
        </p:grpSpPr>
        <p:pic>
          <p:nvPicPr>
            <p:cNvPr id="21506" name="Picture 2" descr="qr code">
              <a:extLst>
                <a:ext uri="{FF2B5EF4-FFF2-40B4-BE49-F238E27FC236}">
                  <a16:creationId xmlns:a16="http://schemas.microsoft.com/office/drawing/2014/main" id="{64B2EED7-9996-34CE-6C76-EE8AC75B0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8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8A09030-E869-9731-0C01-E8FECB34825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57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B3607-30CD-FE6A-8539-55A91D0228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D5C4B2-A9C2-0985-E8FF-AA009CEB41B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F6EDD9-3FF2-39C6-541D-8CA8319803C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81BB452-E26C-3C7A-80EE-190C3E480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319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C7EFA6C1-C436-5C51-C909-1A009F91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510698" y="209586"/>
            <a:ext cx="321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Click sound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C3AEA9-084B-F818-53CB-74367C79AD6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2222GA91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54FAC4D-C0DD-8E2A-89CC-634ED0ACF254}"/>
              </a:ext>
            </a:extLst>
          </p:cNvPr>
          <p:cNvGrpSpPr/>
          <p:nvPr/>
        </p:nvGrpSpPr>
        <p:grpSpPr>
          <a:xfrm>
            <a:off x="8945192" y="441075"/>
            <a:ext cx="1080000" cy="1231133"/>
            <a:chOff x="8945192" y="441075"/>
            <a:chExt cx="1080000" cy="1231133"/>
          </a:xfrm>
        </p:grpSpPr>
        <p:pic>
          <p:nvPicPr>
            <p:cNvPr id="22530" name="Picture 2" descr="qr code">
              <a:extLst>
                <a:ext uri="{FF2B5EF4-FFF2-40B4-BE49-F238E27FC236}">
                  <a16:creationId xmlns:a16="http://schemas.microsoft.com/office/drawing/2014/main" id="{A2E65A87-94EC-97DF-3A99-5D5CC36A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CE58CD9-6474-256D-29F6-F5735D0C0AD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ECFD2E-0897-8E4E-1679-5EF3357F90B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B0398C-1AC5-25B5-1AA5-48778149508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9F6A8E-FEBA-9B2F-2B51-79EF89793A0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C967A84-DB38-AE15-1153-81726E811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9C48066C-B5E6-1DB3-10AD-116A8DC4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211608" y="209586"/>
            <a:ext cx="5964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Click + Regurgitant murmur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1E7102-3694-DB62-0609-E47F621FB50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2221GA91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A72737-957A-9993-7152-980AB60CF1EC}"/>
              </a:ext>
            </a:extLst>
          </p:cNvPr>
          <p:cNvGrpSpPr/>
          <p:nvPr/>
        </p:nvGrpSpPr>
        <p:grpSpPr>
          <a:xfrm>
            <a:off x="8943826" y="441075"/>
            <a:ext cx="1080000" cy="1231133"/>
            <a:chOff x="8943826" y="441075"/>
            <a:chExt cx="1080000" cy="1231133"/>
          </a:xfrm>
        </p:grpSpPr>
        <p:pic>
          <p:nvPicPr>
            <p:cNvPr id="12" name="Picture 2" descr="qr code">
              <a:extLst>
                <a:ext uri="{FF2B5EF4-FFF2-40B4-BE49-F238E27FC236}">
                  <a16:creationId xmlns:a16="http://schemas.microsoft.com/office/drawing/2014/main" id="{8A962A72-08EE-CD10-54EF-F2B4D997E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826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2949192-15E4-126B-66BA-7590113DA11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55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84C4C2-92AA-81E5-E713-165318B3B84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725895-9652-E1E4-38BF-9375EF6803D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ECF71F-DD89-7F65-9AB4-989D302A01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B5C467E7-78F7-D186-E11A-F116899C90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, 箱ひげ図&#10;&#10;自動的に生成された説明">
            <a:extLst>
              <a:ext uri="{FF2B5EF4-FFF2-40B4-BE49-F238E27FC236}">
                <a16:creationId xmlns:a16="http://schemas.microsoft.com/office/drawing/2014/main" id="{5C91BEC5-4392-8038-522B-929F6C6B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3404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510698" y="209586"/>
            <a:ext cx="3145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機能性雑音</a:t>
            </a:r>
            <a:endParaRPr lang="en-US" altLang="ja-JP" sz="3600" b="1" dirty="0"/>
          </a:p>
          <a:p>
            <a:pPr algn="ctr"/>
            <a:r>
              <a:rPr kumimoji="1" lang="en-US" altLang="ja-JP" sz="3600" b="1" dirty="0"/>
              <a:t>2LSB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A4FAC-AD3D-9921-C6A5-96A92FA7BA08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2220GA91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64AD2D-3970-9842-6424-569A50C33F3C}"/>
              </a:ext>
            </a:extLst>
          </p:cNvPr>
          <p:cNvGrpSpPr/>
          <p:nvPr/>
        </p:nvGrpSpPr>
        <p:grpSpPr>
          <a:xfrm>
            <a:off x="8948588" y="444178"/>
            <a:ext cx="1080000" cy="1228030"/>
            <a:chOff x="8948588" y="444178"/>
            <a:chExt cx="1080000" cy="1228030"/>
          </a:xfrm>
        </p:grpSpPr>
        <p:pic>
          <p:nvPicPr>
            <p:cNvPr id="24578" name="Picture 2" descr="qr code">
              <a:extLst>
                <a:ext uri="{FF2B5EF4-FFF2-40B4-BE49-F238E27FC236}">
                  <a16:creationId xmlns:a16="http://schemas.microsoft.com/office/drawing/2014/main" id="{1D369177-0545-FCF0-980F-5AAFDFDE9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588" y="4441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4CE138-FAFC-ABAF-3734-1B33F4A61812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40A81-9DF2-CF00-5CC3-08FFFE42347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63BBD-7EBD-76D6-9777-F29E4A761F75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759F3C-637A-3E08-4504-3609F31CCA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268A930B-2200-9C1B-2354-1A4B66F53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地図が表示されている画面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249D4636-88C6-B9AB-33DD-18468A7F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0" y="1341088"/>
            <a:ext cx="5120000" cy="2880000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F11C78D9-2F3C-2985-C0C2-816D86E10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9363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325779" y="4230300"/>
            <a:ext cx="2808312" cy="2151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8" y="209586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stenosis</a:t>
            </a:r>
          </a:p>
          <a:p>
            <a:pPr algn="ctr"/>
            <a:r>
              <a:rPr kumimoji="1" lang="en-US" altLang="ja-JP" sz="3600" b="1" dirty="0"/>
              <a:t>2RSB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4ADED1-5438-511C-F70D-35F0AEEFC0C9}"/>
              </a:ext>
            </a:extLst>
          </p:cNvPr>
          <p:cNvSpPr txBox="1"/>
          <p:nvPr/>
        </p:nvSpPr>
        <p:spPr>
          <a:xfrm>
            <a:off x="6604713" y="131423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19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B8617DB-E705-7AC1-DE6A-7241775930FD}"/>
              </a:ext>
            </a:extLst>
          </p:cNvPr>
          <p:cNvGrpSpPr/>
          <p:nvPr/>
        </p:nvGrpSpPr>
        <p:grpSpPr>
          <a:xfrm>
            <a:off x="8940550" y="410882"/>
            <a:ext cx="1080000" cy="1244334"/>
            <a:chOff x="8940550" y="100328"/>
            <a:chExt cx="1080000" cy="1244334"/>
          </a:xfrm>
        </p:grpSpPr>
        <p:pic>
          <p:nvPicPr>
            <p:cNvPr id="25602" name="Picture 2" descr="qr code">
              <a:extLst>
                <a:ext uri="{FF2B5EF4-FFF2-40B4-BE49-F238E27FC236}">
                  <a16:creationId xmlns:a16="http://schemas.microsoft.com/office/drawing/2014/main" id="{698F1A8A-E8A4-F039-33CD-CBFE2F18D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1003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99BAE04-C3AA-7C99-33D9-7738616E1280}"/>
                </a:ext>
              </a:extLst>
            </p:cNvPr>
            <p:cNvSpPr txBox="1"/>
            <p:nvPr/>
          </p:nvSpPr>
          <p:spPr>
            <a:xfrm>
              <a:off x="9122579" y="111383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52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5754528" y="1628800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By connecting the Kikuzo and maximizing the volume, you can feel the thrill using the Kikuzo.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288C5-BCE3-E859-4202-3388A34879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835DC4-0EF7-0551-ED25-257E7CD8615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91FC14-E9C5-F788-CAE7-AD84BC76C62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ダイアグラム&#10;&#10;自動的に生成された説明">
            <a:extLst>
              <a:ext uri="{FF2B5EF4-FFF2-40B4-BE49-F238E27FC236}">
                <a16:creationId xmlns:a16="http://schemas.microsoft.com/office/drawing/2014/main" id="{CD46DD0A-9914-341B-DEDD-4F677C93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CD599C30-4F17-A95C-9612-B23D5799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" y="4353862"/>
            <a:ext cx="3287880" cy="183212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06D170-4794-48CE-34F4-A16FFDFAC8B1}"/>
              </a:ext>
            </a:extLst>
          </p:cNvPr>
          <p:cNvGrpSpPr/>
          <p:nvPr/>
        </p:nvGrpSpPr>
        <p:grpSpPr>
          <a:xfrm>
            <a:off x="4564780" y="4800773"/>
            <a:ext cx="1080000" cy="1174863"/>
            <a:chOff x="4564780" y="4800773"/>
            <a:chExt cx="1080000" cy="1174863"/>
          </a:xfrm>
        </p:grpSpPr>
        <p:pic>
          <p:nvPicPr>
            <p:cNvPr id="19" name="Picture 4" descr="qr code">
              <a:extLst>
                <a:ext uri="{FF2B5EF4-FFF2-40B4-BE49-F238E27FC236}">
                  <a16:creationId xmlns:a16="http://schemas.microsoft.com/office/drawing/2014/main" id="{86C6CC27-94FD-43E6-D7AC-17EB06A60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780" y="480077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0009" y="307122"/>
            <a:ext cx="4896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Tricuspid regurgitation</a:t>
            </a:r>
          </a:p>
          <a:p>
            <a:pPr algn="ctr"/>
            <a:r>
              <a:rPr lang="ja-JP" altLang="en-US" sz="3200" b="1" dirty="0"/>
              <a:t>４</a:t>
            </a:r>
            <a:r>
              <a:rPr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4C10C9-BF1B-DB0E-B1B9-E2A91ABF55CF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17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18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921324" y="4653136"/>
            <a:ext cx="1590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b="1" dirty="0"/>
              <a:t>Enhanced</a:t>
            </a:r>
          </a:p>
          <a:p>
            <a:pPr algn="ctr"/>
            <a:r>
              <a:rPr kumimoji="1" lang="en-US" altLang="ja-JP" sz="1100" b="1" dirty="0"/>
              <a:t> </a:t>
            </a:r>
            <a:r>
              <a:rPr kumimoji="1" lang="en-US" altLang="ja-JP" sz="1100" b="1" dirty="0" err="1"/>
              <a:t>Rivelo-Carvallo</a:t>
            </a:r>
            <a:r>
              <a:rPr kumimoji="1" lang="en-US" altLang="ja-JP" sz="1100" b="1" dirty="0"/>
              <a:t> sign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269878-1E2C-88F5-8FD5-3224DAFE6ED8}"/>
              </a:ext>
            </a:extLst>
          </p:cNvPr>
          <p:cNvGrpSpPr/>
          <p:nvPr/>
        </p:nvGrpSpPr>
        <p:grpSpPr>
          <a:xfrm>
            <a:off x="8945313" y="438125"/>
            <a:ext cx="1080000" cy="1234083"/>
            <a:chOff x="8945313" y="438125"/>
            <a:chExt cx="1080000" cy="1234083"/>
          </a:xfrm>
        </p:grpSpPr>
        <p:pic>
          <p:nvPicPr>
            <p:cNvPr id="26626" name="Picture 2" descr="qr code">
              <a:extLst>
                <a:ext uri="{FF2B5EF4-FFF2-40B4-BE49-F238E27FC236}">
                  <a16:creationId xmlns:a16="http://schemas.microsoft.com/office/drawing/2014/main" id="{D31DCA19-64EE-62D4-72B6-8A66378F4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313" y="43812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4DA8B28-A4FF-6667-6B9F-4EE8F6C60961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50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9191FA-74C6-13E4-6D34-7A40970C7B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25CAE4-B21C-1A34-F7CA-97A19C78BA0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9883E-8819-5759-482B-CC2355DE1DC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6625" name="図 26624" descr="ダイアグラム&#10;&#10;自動的に生成された説明">
            <a:extLst>
              <a:ext uri="{FF2B5EF4-FFF2-40B4-BE49-F238E27FC236}">
                <a16:creationId xmlns:a16="http://schemas.microsoft.com/office/drawing/2014/main" id="{BB9D7789-520B-0764-C7F9-EFBD6292E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11" name="四角形: 角を丸くする 10">
            <a:hlinkClick r:id="rId3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2234GA91</a:t>
            </a:r>
            <a:endParaRPr kumimoji="1" lang="ja-JP" altLang="en-US" sz="1100" b="1" dirty="0"/>
          </a:p>
        </p:txBody>
      </p:sp>
      <p:sp>
        <p:nvSpPr>
          <p:cNvPr id="16" name="四角形: 角を丸くする 15">
            <a:hlinkClick r:id="rId4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/>
              <a:t>Tracheal Breath Sound Video</a:t>
            </a:r>
          </a:p>
          <a:p>
            <a:pPr algn="ctr"/>
            <a:r>
              <a:rPr lang="en-US" altLang="ja-JP" sz="1000" b="1" dirty="0"/>
              <a:t>2590GA91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5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Bronchial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2591GA91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6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Vesicular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2592GA91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75839" y="4212755"/>
            <a:ext cx="2063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mp4.</a:t>
            </a:r>
            <a:endParaRPr kumimoji="1" lang="ja-JP" altLang="en-US" sz="9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243571-6B4E-E5DD-5A9B-BC2A01C98CF6}"/>
              </a:ext>
            </a:extLst>
          </p:cNvPr>
          <p:cNvGrpSpPr/>
          <p:nvPr/>
        </p:nvGrpSpPr>
        <p:grpSpPr>
          <a:xfrm>
            <a:off x="8944421" y="371532"/>
            <a:ext cx="1080000" cy="1226245"/>
            <a:chOff x="9888735" y="445963"/>
            <a:chExt cx="1080000" cy="1226245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ED7A478-996E-9C33-D76F-F0E127C0E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459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7713270-F61C-9BED-5A10-26BD0D72D87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2531GA91</a:t>
              </a:r>
              <a:endParaRPr kumimoji="1" lang="ja-JP" altLang="en-US" sz="9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363618-065A-695D-E650-648FCC9F5555}"/>
              </a:ext>
            </a:extLst>
          </p:cNvPr>
          <p:cNvSpPr txBox="1"/>
          <p:nvPr/>
        </p:nvSpPr>
        <p:spPr>
          <a:xfrm>
            <a:off x="1487488" y="487142"/>
            <a:ext cx="474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Normal lung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7EF9FF-EA5A-A260-DFA5-5A65B1EBAC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BAD660-BB55-B3DD-A301-2B97494B54E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69BACF-F1FD-3F2E-060B-70145ED10D34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5" name="図 24" descr="ダイアグラム&#10;&#10;自動的に生成された説明">
            <a:extLst>
              <a:ext uri="{FF2B5EF4-FFF2-40B4-BE49-F238E27FC236}">
                <a16:creationId xmlns:a16="http://schemas.microsoft.com/office/drawing/2014/main" id="{D6F26C57-36F9-ABBF-38C4-A8888A5A8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63" y="200133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, 箱ひげ図&#10;&#10;自動的に生成された説明">
            <a:extLst>
              <a:ext uri="{FF2B5EF4-FFF2-40B4-BE49-F238E27FC236}">
                <a16:creationId xmlns:a16="http://schemas.microsoft.com/office/drawing/2014/main" id="{3040F084-5BD8-8DCA-B392-8E98A0571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7" y="209586"/>
            <a:ext cx="481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regurgitation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A8DBB-A551-6C47-1D61-803A9FB2486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16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599A4C-3BF1-B7C9-B888-946526B5FC47}"/>
              </a:ext>
            </a:extLst>
          </p:cNvPr>
          <p:cNvGrpSpPr/>
          <p:nvPr/>
        </p:nvGrpSpPr>
        <p:grpSpPr>
          <a:xfrm>
            <a:off x="8947742" y="458489"/>
            <a:ext cx="1080000" cy="1218460"/>
            <a:chOff x="8947742" y="458489"/>
            <a:chExt cx="1080000" cy="1218460"/>
          </a:xfrm>
        </p:grpSpPr>
        <p:pic>
          <p:nvPicPr>
            <p:cNvPr id="27650" name="Picture 2" descr="qr code">
              <a:extLst>
                <a:ext uri="{FF2B5EF4-FFF2-40B4-BE49-F238E27FC236}">
                  <a16:creationId xmlns:a16="http://schemas.microsoft.com/office/drawing/2014/main" id="{192DF0AA-A6F4-0AF1-23C6-E5FAD5536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584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CED578D-BDE4-3CC2-50D7-EA767B1D94B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2549GA91</a:t>
              </a:r>
              <a:endParaRPr kumimoji="1" lang="ja-JP" altLang="en-US" sz="900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CD50E-3319-3F2A-5465-8FA69CC6452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449E0B-6B5D-285C-CE25-3003B81ED5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1351AC-3950-ED8B-4AD7-72B95493C66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C6BEBE8-F671-724A-43BE-FB2031A53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47A4BA3B-302D-44D0-21BA-E2417063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1" y="1343222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271464" y="271371"/>
            <a:ext cx="506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Mitral valvular prolapse</a:t>
            </a:r>
          </a:p>
          <a:p>
            <a:pPr algn="ctr"/>
            <a:r>
              <a:rPr kumimoji="1"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DD8698-7B81-B3F9-0C25-142D46A90C0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15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577A04D-D3D1-3F90-9EE4-8D0C26E9C0AA}"/>
              </a:ext>
            </a:extLst>
          </p:cNvPr>
          <p:cNvGrpSpPr/>
          <p:nvPr/>
        </p:nvGrpSpPr>
        <p:grpSpPr>
          <a:xfrm>
            <a:off x="8942416" y="443451"/>
            <a:ext cx="1080000" cy="1233498"/>
            <a:chOff x="8942416" y="443451"/>
            <a:chExt cx="1080000" cy="1233498"/>
          </a:xfrm>
        </p:grpSpPr>
        <p:pic>
          <p:nvPicPr>
            <p:cNvPr id="28674" name="Picture 2" descr="qr code">
              <a:extLst>
                <a:ext uri="{FF2B5EF4-FFF2-40B4-BE49-F238E27FC236}">
                  <a16:creationId xmlns:a16="http://schemas.microsoft.com/office/drawing/2014/main" id="{A2E8AA44-E40B-0ABE-CE1C-66B2E44E3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16" y="4434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DBC961D-DAB5-5664-4B96-30797C9ECA80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DC5610-E4DB-7D5E-DFAB-C21E4820D3A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B67027-5D02-47C7-EA10-B9C1A7D46CE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F6EA87-9065-28CE-7EEB-8FE96561C83B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FA94FB5-E48A-C5E9-53A5-37DB45F5A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72" y="19990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>
          <a:xfrm>
            <a:off x="741518" y="4218125"/>
            <a:ext cx="4141787" cy="2118044"/>
          </a:xfrm>
          <a:prstGeom prst="rect">
            <a:avLst/>
          </a:prstGeom>
        </p:spPr>
      </p:pic>
      <p:pic>
        <p:nvPicPr>
          <p:cNvPr id="18" name="図 17" descr="ダイアグラム, 概略図&#10;&#10;自動的に生成された説明">
            <a:extLst>
              <a:ext uri="{FF2B5EF4-FFF2-40B4-BE49-F238E27FC236}">
                <a16:creationId xmlns:a16="http://schemas.microsoft.com/office/drawing/2014/main" id="{AA0B8E5C-A7C7-785C-9B4E-559D79AC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4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49186" y="332656"/>
            <a:ext cx="5466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Hypertrophic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cardiomyopathy</a:t>
            </a:r>
          </a:p>
          <a:p>
            <a:pPr algn="ctr"/>
            <a:r>
              <a:rPr kumimoji="1" lang="ja-JP" altLang="en-US" sz="2800" b="1" dirty="0"/>
              <a:t>４</a:t>
            </a:r>
            <a:r>
              <a:rPr kumimoji="1" lang="en-US" altLang="ja-JP" sz="2800" b="1" dirty="0"/>
              <a:t>LSB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57C56A-955A-DBEA-D8AA-DF5DBB1F0020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14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9A7A11-250D-2AD2-4151-C6B3E323B64C}"/>
              </a:ext>
            </a:extLst>
          </p:cNvPr>
          <p:cNvGrpSpPr/>
          <p:nvPr/>
        </p:nvGrpSpPr>
        <p:grpSpPr>
          <a:xfrm>
            <a:off x="8940550" y="441075"/>
            <a:ext cx="1080000" cy="1235874"/>
            <a:chOff x="8940550" y="441075"/>
            <a:chExt cx="1080000" cy="1235874"/>
          </a:xfrm>
        </p:grpSpPr>
        <p:pic>
          <p:nvPicPr>
            <p:cNvPr id="29698" name="Picture 2" descr="qr code">
              <a:extLst>
                <a:ext uri="{FF2B5EF4-FFF2-40B4-BE49-F238E27FC236}">
                  <a16:creationId xmlns:a16="http://schemas.microsoft.com/office/drawing/2014/main" id="{F932FC28-5D99-333F-E463-8FEAF8049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9BF2051-5DB0-28A0-4636-A7BEBA281FC6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2547GA91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BE45CD-2E5C-9AC0-DD91-8D9B314B7B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0F10F-E72C-D350-4235-71837E53C9E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4E4080-0898-0A5F-A218-D8E60AE4A47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483CD9D3-EE06-C9DC-082D-F84AF8E7C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92" y="198727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9219C456-8A9A-5E07-DE69-9C60949B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3" y="1342232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695400" y="4222233"/>
            <a:ext cx="4176464" cy="20882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271464" y="287934"/>
            <a:ext cx="5094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Dilated cardiomyopathy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F11088-31DC-D1A0-50E8-CA85F94FD21D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13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BD18F9A-22F9-23A4-0EDC-B83E92EDE3A5}"/>
              </a:ext>
            </a:extLst>
          </p:cNvPr>
          <p:cNvGrpSpPr/>
          <p:nvPr/>
        </p:nvGrpSpPr>
        <p:grpSpPr>
          <a:xfrm>
            <a:off x="8942979" y="441075"/>
            <a:ext cx="1080000" cy="1235874"/>
            <a:chOff x="8942979" y="441075"/>
            <a:chExt cx="1080000" cy="1235874"/>
          </a:xfrm>
        </p:grpSpPr>
        <p:pic>
          <p:nvPicPr>
            <p:cNvPr id="30722" name="Picture 2" descr="qr code">
              <a:extLst>
                <a:ext uri="{FF2B5EF4-FFF2-40B4-BE49-F238E27FC236}">
                  <a16:creationId xmlns:a16="http://schemas.microsoft.com/office/drawing/2014/main" id="{51B0AF4D-A56A-4F6B-0686-F4D703D2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979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D297A50-E250-6F61-4533-9BE214F5F86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C5188E-FD0A-FCAB-4487-2EC2E93BFC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6C3B7F-E8C8-17AF-BFCC-31322C753AD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92873-4686-7716-1EDD-52D3AB9EA09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ED936F06-C3E8-DC5F-770D-A7DBEECC9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3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ダイアグラム, 概略図&#10;&#10;自動的に生成された説明">
            <a:extLst>
              <a:ext uri="{FF2B5EF4-FFF2-40B4-BE49-F238E27FC236}">
                <a16:creationId xmlns:a16="http://schemas.microsoft.com/office/drawing/2014/main" id="{6A6D2898-42C8-7AE7-0A54-BB77665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regurgitation</a:t>
            </a:r>
          </a:p>
          <a:p>
            <a:pPr algn="ctr"/>
            <a:r>
              <a:rPr kumimoji="1" lang="ja-JP" altLang="en-US" sz="3600" b="1" dirty="0"/>
              <a:t>３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FA15C5-5E7C-89B1-68D6-2D39CB14DC9B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12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C227BD0-7FA8-576F-D498-B3B52CA4B973}"/>
              </a:ext>
            </a:extLst>
          </p:cNvPr>
          <p:cNvGrpSpPr/>
          <p:nvPr/>
        </p:nvGrpSpPr>
        <p:grpSpPr>
          <a:xfrm>
            <a:off x="8947742" y="441074"/>
            <a:ext cx="1080000" cy="1235875"/>
            <a:chOff x="8947742" y="441074"/>
            <a:chExt cx="1080000" cy="1235875"/>
          </a:xfrm>
        </p:grpSpPr>
        <p:pic>
          <p:nvPicPr>
            <p:cNvPr id="31746" name="Picture 2" descr="qr code">
              <a:extLst>
                <a:ext uri="{FF2B5EF4-FFF2-40B4-BE49-F238E27FC236}">
                  <a16:creationId xmlns:a16="http://schemas.microsoft.com/office/drawing/2014/main" id="{D45E3949-9CDE-A111-9FCC-A8099463A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41074"/>
              <a:ext cx="1080000" cy="1115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BCA7F3-FAA0-EDC9-94E0-B365593AC85E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2545GA91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D74430-D7F1-A4D6-DF2B-C1A04D541A8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5C9035-BDC5-0BF1-8D47-EB4ADDFD9CF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CF04F-7C24-ADA1-03AF-8DF6F5792F6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33F9AE48-684D-EFEE-BE70-B68E1F0BC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7" y="4073565"/>
            <a:ext cx="3997811" cy="2248769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FF0A1EDC-E2C5-FA2A-8243-E02ABD8C0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DA70D6BE-CC22-40BD-741F-404C72EF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4090917"/>
            <a:ext cx="4282962" cy="2409166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AC32EAE-4F69-FDBD-EC06-84871630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271464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stenosis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4599C5-E460-DC75-DA92-AE59F4511B1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11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7EB960B-96A8-D79A-4429-67918F4D5857}"/>
              </a:ext>
            </a:extLst>
          </p:cNvPr>
          <p:cNvGrpSpPr/>
          <p:nvPr/>
        </p:nvGrpSpPr>
        <p:grpSpPr>
          <a:xfrm>
            <a:off x="8953460" y="443785"/>
            <a:ext cx="1080000" cy="1233164"/>
            <a:chOff x="8953460" y="443785"/>
            <a:chExt cx="1080000" cy="1233164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AE2E01C9-47DF-5389-8C05-2799203C4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460" y="4437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95568DB-A41C-11DB-1062-55B2BB4EC86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2544GA91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6E9DDD-156A-64E1-2283-BF7DE262D3E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F15E1A-CA44-2268-0EDE-12456CC9DF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58E5F5-94EB-C901-452B-444249792A3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7CF5F256-AB0B-1A07-3DC5-1295E3362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555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アンテナ, 屋内, 座る, 光 が含まれている画像&#10;&#10;自動的に生成された説明">
            <a:extLst>
              <a:ext uri="{FF2B5EF4-FFF2-40B4-BE49-F238E27FC236}">
                <a16:creationId xmlns:a16="http://schemas.microsoft.com/office/drawing/2014/main" id="{53D0BE6B-8192-EE24-1F4D-B16D26EF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366682" y="258354"/>
            <a:ext cx="5521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valvular stenosis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242BE0-65FF-206F-E9F5-DEAAC89A43DA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10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BD3748E-5802-8324-F3FB-07B7BA13177D}"/>
              </a:ext>
            </a:extLst>
          </p:cNvPr>
          <p:cNvGrpSpPr/>
          <p:nvPr/>
        </p:nvGrpSpPr>
        <p:grpSpPr>
          <a:xfrm>
            <a:off x="8938602" y="446465"/>
            <a:ext cx="1080000" cy="1230484"/>
            <a:chOff x="8938602" y="446465"/>
            <a:chExt cx="1080000" cy="1230484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F50AD49-B9C1-B031-2B85-82617203B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64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21229AB-D614-2823-A433-D41AF802C46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7EB388-55BB-DEDF-EAD5-C46B5CCF28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14A8AC-CC6E-D485-07FA-087FE04227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369C30-74B2-8E56-7E8C-D3467F0317D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F553687-CCEB-3D62-8C13-8DD8C8DAE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C5BE000D-75BE-A8D4-247E-C3BE0598E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510698" y="209586"/>
            <a:ext cx="343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ASD + PH</a:t>
            </a:r>
            <a:endParaRPr lang="en-US" altLang="ja-JP" sz="3200" b="1" u="sng" dirty="0"/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LSB, 4LSB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BC050C-214A-66BC-C47B-BE7422997781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09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E73814-BE10-5D18-1FBD-11DB3BD22E2F}"/>
              </a:ext>
            </a:extLst>
          </p:cNvPr>
          <p:cNvGrpSpPr/>
          <p:nvPr/>
        </p:nvGrpSpPr>
        <p:grpSpPr>
          <a:xfrm>
            <a:off x="8938602" y="443452"/>
            <a:ext cx="1080000" cy="1233497"/>
            <a:chOff x="8938602" y="443452"/>
            <a:chExt cx="1080000" cy="1233497"/>
          </a:xfrm>
        </p:grpSpPr>
        <p:pic>
          <p:nvPicPr>
            <p:cNvPr id="3074" name="Picture 2" descr="qr code">
              <a:extLst>
                <a:ext uri="{FF2B5EF4-FFF2-40B4-BE49-F238E27FC236}">
                  <a16:creationId xmlns:a16="http://schemas.microsoft.com/office/drawing/2014/main" id="{A5FB3686-9F89-6206-5489-2701C3FBF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34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03FEC58-1603-BF2C-F9B3-74C0D056292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2542GA91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5C9B05-A967-D93C-556B-861A3A98E13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E6243-11FE-D809-384F-2F72ADF30FF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11DFBA-7BD9-6EAC-6D5E-6F44C1BF845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F3316775-4AFF-F8AC-AA30-065CB0381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4A2D896D-9E09-705E-7EDF-AAA3E328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34660"/>
            <a:ext cx="5120000" cy="288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623392" y="4224147"/>
            <a:ext cx="4048789" cy="20131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1691290" y="209586"/>
            <a:ext cx="220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ASD</a:t>
            </a:r>
            <a:endParaRPr lang="en-US" altLang="ja-JP" sz="36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kumimoji="1" lang="ja-JP" altLang="en-US" sz="3600" b="1" dirty="0"/>
              <a:t>２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714E6D-609B-E42D-1BCF-2BD9F086873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08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EC41CB1-BB21-7432-384C-EEDE0A3366D5}"/>
              </a:ext>
            </a:extLst>
          </p:cNvPr>
          <p:cNvGrpSpPr/>
          <p:nvPr/>
        </p:nvGrpSpPr>
        <p:grpSpPr>
          <a:xfrm>
            <a:off x="8942030" y="443132"/>
            <a:ext cx="1080000" cy="1233817"/>
            <a:chOff x="8942030" y="443132"/>
            <a:chExt cx="1080000" cy="1233817"/>
          </a:xfrm>
        </p:grpSpPr>
        <p:pic>
          <p:nvPicPr>
            <p:cNvPr id="4098" name="Picture 2" descr="qr code">
              <a:extLst>
                <a:ext uri="{FF2B5EF4-FFF2-40B4-BE49-F238E27FC236}">
                  <a16:creationId xmlns:a16="http://schemas.microsoft.com/office/drawing/2014/main" id="{0DB45839-8257-2437-2C8C-974FBB7AC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006C403-5F2E-7975-25C5-56B79D75A7D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5632AF-DB21-3B32-FDA3-120DC272341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0C47E9-3586-943E-DF17-40B019AB0A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77E828-18C9-7B54-C133-C75EF244D6E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3BA29999-5B9F-2869-0C45-376581A2A2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"/>
          <a:stretch/>
        </p:blipFill>
        <p:spPr>
          <a:xfrm>
            <a:off x="691211" y="4077073"/>
            <a:ext cx="4191015" cy="2160240"/>
          </a:xfrm>
          <a:prstGeom prst="rect">
            <a:avLst/>
          </a:prstGeom>
        </p:spPr>
      </p:pic>
      <p:pic>
        <p:nvPicPr>
          <p:cNvPr id="11" name="図 10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05A1A970-2320-898D-D831-1E9E9824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5181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449738" y="209586"/>
            <a:ext cx="264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VSD</a:t>
            </a:r>
          </a:p>
          <a:p>
            <a:pPr algn="ctr"/>
            <a:r>
              <a:rPr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CF0F26E-9369-1604-E503-5A0B9F87AD9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2207GA91</a:t>
            </a:r>
            <a:endParaRPr kumimoji="1" lang="ja-JP" altLang="en-US" sz="1100" b="1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365F9EE-1D43-CD2A-1F66-7E289FD52A6A}"/>
              </a:ext>
            </a:extLst>
          </p:cNvPr>
          <p:cNvGrpSpPr/>
          <p:nvPr/>
        </p:nvGrpSpPr>
        <p:grpSpPr>
          <a:xfrm>
            <a:off x="8942030" y="443340"/>
            <a:ext cx="1080000" cy="1233609"/>
            <a:chOff x="8942030" y="443340"/>
            <a:chExt cx="1080000" cy="1233609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63441664-B293-6F09-ADD8-4087CADF8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3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BC2C680-2E50-8981-1B8F-C7C52F8C0C84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2540GA91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00B0F3-3B5C-B293-7E8B-51C8C9F9243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8DB615-29DB-FAFF-CF6D-10F2523841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66A2F4-F49F-8FCB-9AD2-C8D5DE3850B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DB5042BF-6552-39CF-8A2E-F47D08153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94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61B9D443-6F5A-89D9-E57A-F6853016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251" r="21650" b="22700"/>
          <a:stretch/>
        </p:blipFill>
        <p:spPr>
          <a:xfrm>
            <a:off x="334748" y="4291849"/>
            <a:ext cx="3399344" cy="2160000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18E7F6A2-E4EC-FAF2-F9F5-09B3CE2E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3" y="134168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396395" y="511694"/>
            <a:ext cx="47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Normal Heart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C867E3-E363-D3D0-6F17-CE84DF83CCAB}"/>
              </a:ext>
            </a:extLst>
          </p:cNvPr>
          <p:cNvSpPr txBox="1"/>
          <p:nvPr/>
        </p:nvSpPr>
        <p:spPr>
          <a:xfrm>
            <a:off x="6019374" y="13065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2234GA91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B59D61-0628-FFFB-5E6A-230B2D898C95}"/>
              </a:ext>
            </a:extLst>
          </p:cNvPr>
          <p:cNvSpPr txBox="1"/>
          <p:nvPr/>
        </p:nvSpPr>
        <p:spPr>
          <a:xfrm>
            <a:off x="10327367" y="447648"/>
            <a:ext cx="9364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Skeleton body</a:t>
            </a:r>
            <a:endParaRPr kumimoji="1" lang="ja-JP" altLang="en-US" sz="900" dirty="0"/>
          </a:p>
        </p:txBody>
      </p:sp>
      <p:sp>
        <p:nvSpPr>
          <p:cNvPr id="12" name="四角形: 角を丸くする 11">
            <a:hlinkClick r:id="rId5"/>
            <a:extLst>
              <a:ext uri="{FF2B5EF4-FFF2-40B4-BE49-F238E27FC236}">
                <a16:creationId xmlns:a16="http://schemas.microsoft.com/office/drawing/2014/main" id="{CD077905-94FE-FAA8-74C8-E975DD9FC517}"/>
              </a:ext>
            </a:extLst>
          </p:cNvPr>
          <p:cNvSpPr/>
          <p:nvPr/>
        </p:nvSpPr>
        <p:spPr>
          <a:xfrm>
            <a:off x="999271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chemeClr val="accent1"/>
                </a:solidFill>
              </a:rPr>
              <a:t>Open iPax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ja-JP" sz="1100" b="1" dirty="0">
                <a:solidFill>
                  <a:schemeClr val="accent1"/>
                </a:solidFill>
              </a:rPr>
              <a:t>1810GA91</a:t>
            </a:r>
            <a:endParaRPr kumimoji="1" lang="ja-JP" altLang="en-US" sz="11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57957" y="447648"/>
            <a:ext cx="1447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Normal body illustration</a:t>
            </a:r>
            <a:endParaRPr kumimoji="1" lang="ja-JP" altLang="en-US" sz="9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DA8ACF-DD33-49A0-EB32-275282F29561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7C1552-64A9-3346-74A1-13D0FC783674}"/>
              </a:ext>
            </a:extLst>
          </p:cNvPr>
          <p:cNvGrpSpPr/>
          <p:nvPr/>
        </p:nvGrpSpPr>
        <p:grpSpPr>
          <a:xfrm>
            <a:off x="8101786" y="447648"/>
            <a:ext cx="1080000" cy="1205174"/>
            <a:chOff x="8101786" y="447648"/>
            <a:chExt cx="1080000" cy="1205174"/>
          </a:xfrm>
        </p:grpSpPr>
        <p:pic>
          <p:nvPicPr>
            <p:cNvPr id="1030" name="Picture 6" descr="qr code">
              <a:extLst>
                <a:ext uri="{FF2B5EF4-FFF2-40B4-BE49-F238E27FC236}">
                  <a16:creationId xmlns:a16="http://schemas.microsoft.com/office/drawing/2014/main" id="{16E91609-6C85-45EC-1E02-2056262B1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86" y="44764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9908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2569GA91</a:t>
              </a:r>
              <a:endParaRPr kumimoji="1" lang="ja-JP" altLang="en-US" sz="9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CE08DC-5506-062C-FD46-A46695B9A98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FB0BC1-9BDE-648D-0F89-4A28CCA678A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300ED0-FFDE-5D3F-DD3B-D803F318B1E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63489327-D109-D5E4-3B77-7AC01D7C17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18" y="19893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94C47DAD-A7D5-C500-F975-92BC5808F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355581" y="270546"/>
            <a:ext cx="5180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Patent ductus arteriosus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8CFD99-4903-8719-D69B-283846AED6AE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2206GA91</a:t>
            </a:r>
            <a:endParaRPr kumimoji="1" lang="ja-JP" altLang="en-US" sz="11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EDBCEF3-4820-1AD5-BADE-F44222AB4972}"/>
              </a:ext>
            </a:extLst>
          </p:cNvPr>
          <p:cNvGrpSpPr/>
          <p:nvPr/>
        </p:nvGrpSpPr>
        <p:grpSpPr>
          <a:xfrm>
            <a:off x="8942030" y="446589"/>
            <a:ext cx="1080000" cy="1230360"/>
            <a:chOff x="8942030" y="446589"/>
            <a:chExt cx="1080000" cy="1230360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6C12FDA-0896-FF5A-B335-ECB0F2BB6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65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1652294-9F79-6C55-F630-77703F4F2B65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2538GA91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EA128B-096C-126A-23D6-DF996870D42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20D1AD-9EF0-6A45-8604-FF8DFCCB5A6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B73382-E57F-F04C-3AD4-1783C697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37C6DB95-2E0A-F818-398A-4DBDA5C39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487488" y="500643"/>
            <a:ext cx="37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err="1"/>
              <a:t>Korotkov</a:t>
            </a:r>
            <a:r>
              <a:rPr kumimoji="1" lang="en-US" altLang="ja-JP" sz="3600" b="1" dirty="0"/>
              <a:t> sound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4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1"/>
                </a:solidFill>
              </a:rPr>
              <a:t>Blood Pressure Video</a:t>
            </a:r>
            <a:endParaRPr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2593GA91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51915E-C529-6936-6CB8-0A27D9E7D18C}"/>
              </a:ext>
            </a:extLst>
          </p:cNvPr>
          <p:cNvGrpSpPr/>
          <p:nvPr/>
        </p:nvGrpSpPr>
        <p:grpSpPr>
          <a:xfrm>
            <a:off x="8070838" y="387964"/>
            <a:ext cx="1080000" cy="1216987"/>
            <a:chOff x="2783632" y="4184400"/>
            <a:chExt cx="1080000" cy="1216987"/>
          </a:xfrm>
        </p:grpSpPr>
        <p:pic>
          <p:nvPicPr>
            <p:cNvPr id="7170" name="Picture 2" descr="qr code">
              <a:extLst>
                <a:ext uri="{FF2B5EF4-FFF2-40B4-BE49-F238E27FC236}">
                  <a16:creationId xmlns:a16="http://schemas.microsoft.com/office/drawing/2014/main" id="{813CE183-448A-B042-3A45-32C495D99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41844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2958647" y="5170555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2593GA91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D664CC-E338-E5D9-4D2A-221B2B950C53}"/>
              </a:ext>
            </a:extLst>
          </p:cNvPr>
          <p:cNvSpPr txBox="1"/>
          <p:nvPr/>
        </p:nvSpPr>
        <p:spPr>
          <a:xfrm>
            <a:off x="5016211" y="128736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421483" y="5752512"/>
            <a:ext cx="1140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Paid content includes materials for blood pressure measurement palpation training, as well as bowel sounds and dialysis shunt sounds.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3EB84A-6CCD-29EA-6510-F6C35A72ADE3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18A9C5-8091-D7AF-8C6E-CC850798568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1BFDC7-A1F3-2BDD-43A2-EF581E6F168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24898F-4B66-AB83-8001-26DD630F3FB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D0B76396-797C-0319-70C2-491F17E00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64" y="1583525"/>
            <a:ext cx="7168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3B97D74-920B-6B74-50C6-98B3E67160AA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1794558" y="378538"/>
            <a:ext cx="388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F762E1E-E6A0-4E81-538D-2837F72C4197}"/>
              </a:ext>
            </a:extLst>
          </p:cNvPr>
          <p:cNvGrpSpPr/>
          <p:nvPr/>
        </p:nvGrpSpPr>
        <p:grpSpPr>
          <a:xfrm>
            <a:off x="8946844" y="359734"/>
            <a:ext cx="1080000" cy="1238043"/>
            <a:chOff x="9880645" y="434165"/>
            <a:chExt cx="1080000" cy="1238043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8B2DE32-5D76-D17C-43BC-6C78A6AB7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0645" y="4341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B17249A-390F-FDC7-649D-13C5D3632537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2528GA91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48FB0-9B64-1DA0-72A1-194AA3593041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7955B-A480-5CBC-24BD-656539AEA35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E3A0D6-3F23-26F1-21B7-2A0BC61A5374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77E59-1F7C-275B-8555-7D7E7F0211B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21E2286-A2D4-AE2E-59B3-DEED4A07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1988231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F878F962-03E0-2D6F-C234-80E8D72A1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18CD6A8-5378-F980-B66A-1BAD866332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61" y="104426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15E9BBB-1DE8-8447-3293-9BCD06C6CB5F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163093" y="384908"/>
            <a:ext cx="51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monophonic</a:t>
            </a:r>
            <a:endParaRPr kumimoji="1" lang="ja-JP" altLang="en-US" sz="3600" b="1" dirty="0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0EB798E-4699-E503-3A88-3A4EBA201BB6}"/>
              </a:ext>
            </a:extLst>
          </p:cNvPr>
          <p:cNvGrpSpPr/>
          <p:nvPr/>
        </p:nvGrpSpPr>
        <p:grpSpPr>
          <a:xfrm>
            <a:off x="8946844" y="366644"/>
            <a:ext cx="1080000" cy="1231133"/>
            <a:chOff x="9887808" y="441075"/>
            <a:chExt cx="1080000" cy="1231133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DAF59E2-C344-6ED9-4995-2523A95D1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C526953-2BFD-9E9C-0369-166783333446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2527GA91</a:t>
              </a:r>
              <a:endParaRPr kumimoji="1" lang="ja-JP" altLang="en-US" sz="900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67B453-8B45-E8A7-7676-6B215E699F9B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E2E6FF-CBB5-20AF-CFAC-7B40DB2C43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C0C1E8-9CA2-A653-7BEA-A6CC40C6EB1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C26763-D8A5-AB20-BC52-E6D913BF8E1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E409C725-9D2D-BF6C-C1E7-7BE3B2BB0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2001432"/>
            <a:ext cx="6400000" cy="360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8441842-B808-CECE-A9F3-5C8FF4576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BBDB326D-2F79-0E35-5A69-0DEC3C04C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4" y="1043118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200950E7-1239-4250-A38F-3C38C17B6BCA}"/>
              </a:ext>
            </a:extLst>
          </p:cNvPr>
          <p:cNvSpPr/>
          <p:nvPr/>
        </p:nvSpPr>
        <p:spPr>
          <a:xfrm>
            <a:off x="6851816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127448" y="373586"/>
            <a:ext cx="52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polyphonic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B0863D-6378-9360-94F3-B680EE43BAF9}"/>
              </a:ext>
            </a:extLst>
          </p:cNvPr>
          <p:cNvGrpSpPr/>
          <p:nvPr/>
        </p:nvGrpSpPr>
        <p:grpSpPr>
          <a:xfrm>
            <a:off x="8944421" y="358287"/>
            <a:ext cx="1080000" cy="1228857"/>
            <a:chOff x="9887808" y="443351"/>
            <a:chExt cx="1080000" cy="1228857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389DEF15-07DC-6F5C-B6AF-115B8DBB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33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06B13D6-1293-EB02-01F1-95298FA696C8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2526GA91</a:t>
              </a:r>
              <a:endParaRPr kumimoji="1" lang="ja-JP" altLang="en-US" sz="900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62F2510-C48F-B968-FDD6-AE4E6B998693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50C8AB-4177-9593-FDC0-C34030455B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C8B967-C2FE-9B89-87CD-67ACA99534C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D148C-34CC-9CA8-B17A-A53D4DC6C5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EC51DA5-7879-A2A0-16AC-C9997C4A1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2004818"/>
            <a:ext cx="6400000" cy="3600000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EEBE00E8-7643-FBDC-4DAF-A58B474CD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64E3416B-485C-BBC1-70D1-DA51EB93DC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55" y="1039673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5020</Words>
  <Application>Microsoft Office PowerPoint</Application>
  <PresentationFormat>ワイド画面</PresentationFormat>
  <Paragraphs>659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Introduction.</vt:lpstr>
      <vt:lpstr>How to use 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Fujiki</cp:lastModifiedBy>
  <cp:revision>6</cp:revision>
  <dcterms:created xsi:type="dcterms:W3CDTF">2024-09-12T01:04:36Z</dcterms:created>
  <dcterms:modified xsi:type="dcterms:W3CDTF">2024-11-26T03:16:21Z</dcterms:modified>
</cp:coreProperties>
</file>