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webextensions/webextension1.xml" ContentType="application/vnd.ms-office.webextension+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1" r:id="rId2"/>
    <p:sldId id="259" r:id="rId3"/>
    <p:sldId id="264"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77E96-2507-41FC-99F6-434596A5D886}" v="36" dt="2024-07-03T08:46:39.2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5063" autoAdjust="0"/>
  </p:normalViewPr>
  <p:slideViewPr>
    <p:cSldViewPr snapToGrid="0">
      <p:cViewPr varScale="1">
        <p:scale>
          <a:sx n="99" d="100"/>
          <a:sy n="99" d="100"/>
        </p:scale>
        <p:origin x="108" y="150"/>
      </p:cViewPr>
      <p:guideLst>
        <p:guide orient="horz" pos="2160"/>
        <p:guide pos="9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テレメディカ Fujiki" userId="71a61da2d8b78357" providerId="LiveId" clId="{32477E96-2507-41FC-99F6-434596A5D886}"/>
    <pc:docChg chg="undo custSel addSld delSld modSld">
      <pc:chgData name="テレメディカ Fujiki" userId="71a61da2d8b78357" providerId="LiveId" clId="{32477E96-2507-41FC-99F6-434596A5D886}" dt="2024-07-03T08:46:39.278" v="171"/>
      <pc:docMkLst>
        <pc:docMk/>
      </pc:docMkLst>
      <pc:sldChg chg="addSp delSp modSp add del mod">
        <pc:chgData name="テレメディカ Fujiki" userId="71a61da2d8b78357" providerId="LiveId" clId="{32477E96-2507-41FC-99F6-434596A5D886}" dt="2024-07-03T08:46:39.278" v="171"/>
        <pc:sldMkLst>
          <pc:docMk/>
          <pc:sldMk cId="863680471" sldId="259"/>
        </pc:sldMkLst>
        <pc:spChg chg="add mod">
          <ac:chgData name="テレメディカ Fujiki" userId="71a61da2d8b78357" providerId="LiveId" clId="{32477E96-2507-41FC-99F6-434596A5D886}" dt="2024-07-03T08:46:17.926" v="167"/>
          <ac:spMkLst>
            <pc:docMk/>
            <pc:sldMk cId="863680471" sldId="259"/>
            <ac:spMk id="3" creationId="{A97268B8-0F76-5C77-57E8-3799CA4301AE}"/>
          </ac:spMkLst>
        </pc:spChg>
        <pc:spChg chg="del">
          <ac:chgData name="テレメディカ Fujiki" userId="71a61da2d8b78357" providerId="LiveId" clId="{32477E96-2507-41FC-99F6-434596A5D886}" dt="2024-07-03T08:46:16.640" v="166" actId="478"/>
          <ac:spMkLst>
            <pc:docMk/>
            <pc:sldMk cId="863680471" sldId="259"/>
            <ac:spMk id="7" creationId="{57E27CE0-BBB2-2496-D938-F2F3D76A8B98}"/>
          </ac:spMkLst>
        </pc:spChg>
        <pc:picChg chg="del">
          <ac:chgData name="テレメディカ Fujiki" userId="71a61da2d8b78357" providerId="LiveId" clId="{32477E96-2507-41FC-99F6-434596A5D886}" dt="2024-07-03T08:46:30.589" v="168" actId="478"/>
          <ac:picMkLst>
            <pc:docMk/>
            <pc:sldMk cId="863680471" sldId="259"/>
            <ac:picMk id="2" creationId="{161BB19D-1F15-C024-B16E-7B20FAA59CCE}"/>
          </ac:picMkLst>
        </pc:picChg>
        <pc:picChg chg="add mod">
          <ac:chgData name="テレメディカ Fujiki" userId="71a61da2d8b78357" providerId="LiveId" clId="{32477E96-2507-41FC-99F6-434596A5D886}" dt="2024-07-03T08:46:32.236" v="169"/>
          <ac:picMkLst>
            <pc:docMk/>
            <pc:sldMk cId="863680471" sldId="259"/>
            <ac:picMk id="6" creationId="{4FA91BCE-888E-4931-5931-3F68C7BBB275}"/>
          </ac:picMkLst>
        </pc:picChg>
        <pc:picChg chg="add mod">
          <ac:chgData name="テレメディカ Fujiki" userId="71a61da2d8b78357" providerId="LiveId" clId="{32477E96-2507-41FC-99F6-434596A5D886}" dt="2024-07-03T08:46:39.278" v="171"/>
          <ac:picMkLst>
            <pc:docMk/>
            <pc:sldMk cId="863680471" sldId="259"/>
            <ac:picMk id="9" creationId="{1B508AAE-C2BE-4084-619C-8AC92F43163A}"/>
          </ac:picMkLst>
        </pc:picChg>
        <pc:picChg chg="del">
          <ac:chgData name="テレメディカ Fujiki" userId="71a61da2d8b78357" providerId="LiveId" clId="{32477E96-2507-41FC-99F6-434596A5D886}" dt="2024-07-03T08:46:39.028" v="170" actId="478"/>
          <ac:picMkLst>
            <pc:docMk/>
            <pc:sldMk cId="863680471" sldId="259"/>
            <ac:picMk id="18" creationId="{F4D49183-FB6E-9301-730C-C1052901A3AD}"/>
          </ac:picMkLst>
        </pc:picChg>
      </pc:sldChg>
      <pc:sldChg chg="del">
        <pc:chgData name="テレメディカ Fujiki" userId="71a61da2d8b78357" providerId="LiveId" clId="{32477E96-2507-41FC-99F6-434596A5D886}" dt="2024-04-18T07:07:27.728" v="0" actId="47"/>
        <pc:sldMkLst>
          <pc:docMk/>
          <pc:sldMk cId="2552064834" sldId="260"/>
        </pc:sldMkLst>
      </pc:sldChg>
      <pc:sldChg chg="del">
        <pc:chgData name="テレメディカ Fujiki" userId="71a61da2d8b78357" providerId="LiveId" clId="{32477E96-2507-41FC-99F6-434596A5D886}" dt="2024-04-18T07:07:27.728" v="0" actId="47"/>
        <pc:sldMkLst>
          <pc:docMk/>
          <pc:sldMk cId="1635719496" sldId="262"/>
        </pc:sldMkLst>
      </pc:sldChg>
      <pc:sldChg chg="addSp delSp modSp del mod">
        <pc:chgData name="テレメディカ Fujiki" userId="71a61da2d8b78357" providerId="LiveId" clId="{32477E96-2507-41FC-99F6-434596A5D886}" dt="2024-07-03T08:45:58.988" v="162" actId="47"/>
        <pc:sldMkLst>
          <pc:docMk/>
          <pc:sldMk cId="140511407" sldId="263"/>
        </pc:sldMkLst>
        <pc:spChg chg="add mod">
          <ac:chgData name="テレメディカ Fujiki" userId="71a61da2d8b78357" providerId="LiveId" clId="{32477E96-2507-41FC-99F6-434596A5D886}" dt="2024-04-18T07:12:54.840" v="67"/>
          <ac:spMkLst>
            <pc:docMk/>
            <pc:sldMk cId="140511407" sldId="263"/>
            <ac:spMk id="2" creationId="{7FFAB3DE-9B95-2C00-10C1-7EBE8891ADD5}"/>
          </ac:spMkLst>
        </pc:spChg>
        <pc:spChg chg="del">
          <ac:chgData name="テレメディカ Fujiki" userId="71a61da2d8b78357" providerId="LiveId" clId="{32477E96-2507-41FC-99F6-434596A5D886}" dt="2024-04-18T07:12:54.474" v="66" actId="478"/>
          <ac:spMkLst>
            <pc:docMk/>
            <pc:sldMk cId="140511407" sldId="263"/>
            <ac:spMk id="7" creationId="{57E27CE0-BBB2-2496-D938-F2F3D76A8B98}"/>
          </ac:spMkLst>
        </pc:spChg>
        <pc:graphicFrameChg chg="del mod">
          <ac:chgData name="テレメディカ Fujiki" userId="71a61da2d8b78357" providerId="LiveId" clId="{32477E96-2507-41FC-99F6-434596A5D886}" dt="2024-07-03T08:45:48.135" v="160" actId="478"/>
          <ac:graphicFrameMkLst>
            <pc:docMk/>
            <pc:sldMk cId="140511407" sldId="263"/>
            <ac:graphicFrameMk id="6" creationId="{8D8DDA71-C027-0D7E-4F74-15F17320BE32}"/>
          </ac:graphicFrameMkLst>
        </pc:graphicFrameChg>
        <pc:picChg chg="mod">
          <ac:chgData name="テレメディカ Fujiki" userId="71a61da2d8b78357" providerId="LiveId" clId="{32477E96-2507-41FC-99F6-434596A5D886}" dt="2024-04-18T07:11:21.119" v="58" actId="1036"/>
          <ac:picMkLst>
            <pc:docMk/>
            <pc:sldMk cId="140511407" sldId="263"/>
            <ac:picMk id="18" creationId="{F4D49183-FB6E-9301-730C-C1052901A3AD}"/>
          </ac:picMkLst>
        </pc:picChg>
        <pc:picChg chg="add mod">
          <ac:chgData name="テレメディカ Fujiki" userId="71a61da2d8b78357" providerId="LiveId" clId="{32477E96-2507-41FC-99F6-434596A5D886}" dt="2024-04-18T07:09:29.367" v="11" actId="1076"/>
          <ac:picMkLst>
            <pc:docMk/>
            <pc:sldMk cId="140511407" sldId="263"/>
            <ac:picMk id="1026" creationId="{66CFBE7B-0731-25D1-14FD-852E688026FC}"/>
          </ac:picMkLst>
        </pc:picChg>
      </pc:sldChg>
      <pc:sldChg chg="addSp delSp modSp mod">
        <pc:chgData name="テレメディカ Fujiki" userId="71a61da2d8b78357" providerId="LiveId" clId="{32477E96-2507-41FC-99F6-434596A5D886}" dt="2024-04-18T07:12:47.769" v="65" actId="6549"/>
        <pc:sldMkLst>
          <pc:docMk/>
          <pc:sldMk cId="1273607264" sldId="264"/>
        </pc:sldMkLst>
        <pc:spChg chg="mod">
          <ac:chgData name="テレメディカ Fujiki" userId="71a61da2d8b78357" providerId="LiveId" clId="{32477E96-2507-41FC-99F6-434596A5D886}" dt="2024-04-18T07:12:47.769" v="65" actId="6549"/>
          <ac:spMkLst>
            <pc:docMk/>
            <pc:sldMk cId="1273607264" sldId="264"/>
            <ac:spMk id="2" creationId="{9AB6259D-8B9E-646A-BD99-18213CFCBC88}"/>
          </ac:spMkLst>
        </pc:spChg>
        <pc:picChg chg="add mod ord">
          <ac:chgData name="テレメディカ Fujiki" userId="71a61da2d8b78357" providerId="LiveId" clId="{32477E96-2507-41FC-99F6-434596A5D886}" dt="2024-04-18T07:11:18.779" v="53" actId="1036"/>
          <ac:picMkLst>
            <pc:docMk/>
            <pc:sldMk cId="1273607264" sldId="264"/>
            <ac:picMk id="3" creationId="{EC38E24B-F24A-8F46-7C04-2B1B506638FB}"/>
          </ac:picMkLst>
        </pc:picChg>
        <pc:picChg chg="del mod">
          <ac:chgData name="テレメディカ Fujiki" userId="71a61da2d8b78357" providerId="LiveId" clId="{32477E96-2507-41FC-99F6-434596A5D886}" dt="2024-04-18T07:10:38.369" v="41" actId="478"/>
          <ac:picMkLst>
            <pc:docMk/>
            <pc:sldMk cId="1273607264" sldId="264"/>
            <ac:picMk id="18" creationId="{F4D49183-FB6E-9301-730C-C1052901A3AD}"/>
          </ac:picMkLst>
        </pc:picChg>
        <pc:picChg chg="add mod">
          <ac:chgData name="テレメディカ Fujiki" userId="71a61da2d8b78357" providerId="LiveId" clId="{32477E96-2507-41FC-99F6-434596A5D886}" dt="2024-04-18T07:10:53.893" v="46" actId="1036"/>
          <ac:picMkLst>
            <pc:docMk/>
            <pc:sldMk cId="1273607264" sldId="264"/>
            <ac:picMk id="2050" creationId="{045E6684-C289-06FE-C24B-0487C73EDA38}"/>
          </ac:picMkLst>
        </pc:picChg>
      </pc:sldChg>
      <pc:sldChg chg="modSp add mod">
        <pc:chgData name="テレメディカ Fujiki" userId="71a61da2d8b78357" providerId="LiveId" clId="{32477E96-2507-41FC-99F6-434596A5D886}" dt="2024-07-03T08:46:10.316" v="165" actId="20577"/>
        <pc:sldMkLst>
          <pc:docMk/>
          <pc:sldMk cId="2253132627" sldId="264"/>
        </pc:sldMkLst>
        <pc:spChg chg="mod">
          <ac:chgData name="テレメディカ Fujiki" userId="71a61da2d8b78357" providerId="LiveId" clId="{32477E96-2507-41FC-99F6-434596A5D886}" dt="2024-07-03T08:46:10.316" v="165" actId="20577"/>
          <ac:spMkLst>
            <pc:docMk/>
            <pc:sldMk cId="2253132627" sldId="264"/>
            <ac:spMk id="2" creationId="{7FFAB3DE-9B95-2C00-10C1-7EBE8891ADD5}"/>
          </ac:spMkLst>
        </pc:spChg>
      </pc:sldChg>
      <pc:sldChg chg="addSp delSp modSp add del mod">
        <pc:chgData name="テレメディカ Fujiki" userId="71a61da2d8b78357" providerId="LiveId" clId="{32477E96-2507-41FC-99F6-434596A5D886}" dt="2024-04-24T23:48:12.312" v="100" actId="47"/>
        <pc:sldMkLst>
          <pc:docMk/>
          <pc:sldMk cId="1845990498" sldId="265"/>
        </pc:sldMkLst>
        <pc:spChg chg="del">
          <ac:chgData name="テレメディカ Fujiki" userId="71a61da2d8b78357" providerId="LiveId" clId="{32477E96-2507-41FC-99F6-434596A5D886}" dt="2024-04-24T03:36:35.207" v="69" actId="478"/>
          <ac:spMkLst>
            <pc:docMk/>
            <pc:sldMk cId="1845990498" sldId="265"/>
            <ac:spMk id="3" creationId="{10B7961A-33A4-3D4A-4E31-03767438A473}"/>
          </ac:spMkLst>
        </pc:spChg>
        <pc:spChg chg="add del mod">
          <ac:chgData name="テレメディカ Fujiki" userId="71a61da2d8b78357" providerId="LiveId" clId="{32477E96-2507-41FC-99F6-434596A5D886}" dt="2024-04-24T03:36:41.586" v="74" actId="478"/>
          <ac:spMkLst>
            <pc:docMk/>
            <pc:sldMk cId="1845990498" sldId="265"/>
            <ac:spMk id="4" creationId="{B8C01EDE-1137-01B5-95F9-892A5733CA50}"/>
          </ac:spMkLst>
        </pc:spChg>
        <pc:spChg chg="del">
          <ac:chgData name="テレメディカ Fujiki" userId="71a61da2d8b78357" providerId="LiveId" clId="{32477E96-2507-41FC-99F6-434596A5D886}" dt="2024-04-24T03:36:37.987" v="71" actId="478"/>
          <ac:spMkLst>
            <pc:docMk/>
            <pc:sldMk cId="1845990498" sldId="265"/>
            <ac:spMk id="6" creationId="{8986E82C-1328-7251-355A-380D857FE389}"/>
          </ac:spMkLst>
        </pc:spChg>
        <pc:spChg chg="del">
          <ac:chgData name="テレメディカ Fujiki" userId="71a61da2d8b78357" providerId="LiveId" clId="{32477E96-2507-41FC-99F6-434596A5D886}" dt="2024-04-24T03:36:39.991" v="73" actId="478"/>
          <ac:spMkLst>
            <pc:docMk/>
            <pc:sldMk cId="1845990498" sldId="265"/>
            <ac:spMk id="7" creationId="{AABCB582-3DEF-3E57-B596-7FE4D6734D52}"/>
          </ac:spMkLst>
        </pc:spChg>
        <pc:spChg chg="del">
          <ac:chgData name="テレメディカ Fujiki" userId="71a61da2d8b78357" providerId="LiveId" clId="{32477E96-2507-41FC-99F6-434596A5D886}" dt="2024-04-24T03:36:39.157" v="72" actId="478"/>
          <ac:spMkLst>
            <pc:docMk/>
            <pc:sldMk cId="1845990498" sldId="265"/>
            <ac:spMk id="8" creationId="{4371BC58-A911-2AB1-FF03-62E9461C3ACE}"/>
          </ac:spMkLst>
        </pc:spChg>
        <pc:spChg chg="del">
          <ac:chgData name="テレメディカ Fujiki" userId="71a61da2d8b78357" providerId="LiveId" clId="{32477E96-2507-41FC-99F6-434596A5D886}" dt="2024-04-24T03:36:37.088" v="70" actId="478"/>
          <ac:spMkLst>
            <pc:docMk/>
            <pc:sldMk cId="1845990498" sldId="265"/>
            <ac:spMk id="9" creationId="{CFE287E5-F09E-EB59-96B3-DA904B79386B}"/>
          </ac:spMkLst>
        </pc:spChg>
        <pc:picChg chg="del mod">
          <ac:chgData name="テレメディカ Fujiki" userId="71a61da2d8b78357" providerId="LiveId" clId="{32477E96-2507-41FC-99F6-434596A5D886}" dt="2024-04-24T03:36:47.528" v="77" actId="478"/>
          <ac:picMkLst>
            <pc:docMk/>
            <pc:sldMk cId="1845990498" sldId="265"/>
            <ac:picMk id="5" creationId="{45646352-82C9-3927-6876-AD9C71CAB628}"/>
          </ac:picMkLst>
        </pc:picChg>
        <pc:picChg chg="add mod ord">
          <ac:chgData name="テレメディカ Fujiki" userId="71a61da2d8b78357" providerId="LiveId" clId="{32477E96-2507-41FC-99F6-434596A5D886}" dt="2024-04-24T03:38:41.800" v="99" actId="1076"/>
          <ac:picMkLst>
            <pc:docMk/>
            <pc:sldMk cId="1845990498" sldId="265"/>
            <ac:picMk id="11" creationId="{0FF0026C-835B-5717-9676-E03F15C1ADD3}"/>
          </ac:picMkLst>
        </pc:picChg>
        <pc:picChg chg="add del mod ord modCrop">
          <ac:chgData name="テレメディカ Fujiki" userId="71a61da2d8b78357" providerId="LiveId" clId="{32477E96-2507-41FC-99F6-434596A5D886}" dt="2024-04-24T03:38:23.716" v="96" actId="732"/>
          <ac:picMkLst>
            <pc:docMk/>
            <pc:sldMk cId="1845990498" sldId="265"/>
            <ac:picMk id="13" creationId="{67E664EE-BE5A-967B-EDEC-192893816609}"/>
          </ac:picMkLst>
        </pc:picChg>
      </pc:sldChg>
      <pc:sldChg chg="addSp delSp modSp new del mod">
        <pc:chgData name="テレメディカ Fujiki" userId="71a61da2d8b78357" providerId="LiveId" clId="{32477E96-2507-41FC-99F6-434596A5D886}" dt="2024-06-25T10:26:25.263" v="159" actId="47"/>
        <pc:sldMkLst>
          <pc:docMk/>
          <pc:sldMk cId="3351917260" sldId="265"/>
        </pc:sldMkLst>
        <pc:spChg chg="del">
          <ac:chgData name="テレメディカ Fujiki" userId="71a61da2d8b78357" providerId="LiveId" clId="{32477E96-2507-41FC-99F6-434596A5D886}" dt="2024-06-25T08:55:20.948" v="115" actId="478"/>
          <ac:spMkLst>
            <pc:docMk/>
            <pc:sldMk cId="3351917260" sldId="265"/>
            <ac:spMk id="2" creationId="{B81129ED-0277-381B-E18B-D30FD37BBDAF}"/>
          </ac:spMkLst>
        </pc:spChg>
        <pc:spChg chg="del">
          <ac:chgData name="テレメディカ Fujiki" userId="71a61da2d8b78357" providerId="LiveId" clId="{32477E96-2507-41FC-99F6-434596A5D886}" dt="2024-06-25T08:52:43.344" v="105"/>
          <ac:spMkLst>
            <pc:docMk/>
            <pc:sldMk cId="3351917260" sldId="265"/>
            <ac:spMk id="3" creationId="{0915C2F2-6355-16D5-9C95-25C7234A57F4}"/>
          </ac:spMkLst>
        </pc:spChg>
        <pc:picChg chg="add mod">
          <ac:chgData name="テレメディカ Fujiki" userId="71a61da2d8b78357" providerId="LiveId" clId="{32477E96-2507-41FC-99F6-434596A5D886}" dt="2024-06-25T08:52:44.033" v="107" actId="962"/>
          <ac:picMkLst>
            <pc:docMk/>
            <pc:sldMk cId="3351917260" sldId="265"/>
            <ac:picMk id="5" creationId="{97F2C5A5-82AD-BF56-D092-B9DB14225901}"/>
          </ac:picMkLst>
        </pc:picChg>
        <pc:picChg chg="add del mod">
          <ac:chgData name="テレメディカ Fujiki" userId="71a61da2d8b78357" providerId="LiveId" clId="{32477E96-2507-41FC-99F6-434596A5D886}" dt="2024-06-25T08:55:48.442" v="122" actId="478"/>
          <ac:picMkLst>
            <pc:docMk/>
            <pc:sldMk cId="3351917260" sldId="265"/>
            <ac:picMk id="7" creationId="{71A8D4D0-2843-C68E-3B95-A532259C0F2D}"/>
          </ac:picMkLst>
        </pc:picChg>
        <pc:picChg chg="add del mod">
          <ac:chgData name="テレメディカ Fujiki" userId="71a61da2d8b78357" providerId="LiveId" clId="{32477E96-2507-41FC-99F6-434596A5D886}" dt="2024-06-25T08:57:26.679" v="156" actId="478"/>
          <ac:picMkLst>
            <pc:docMk/>
            <pc:sldMk cId="3351917260" sldId="265"/>
            <ac:picMk id="9" creationId="{01B2E4CF-613F-71E2-AF85-D84A69ED9B84}"/>
          </ac:picMkLst>
        </pc:picChg>
        <pc:picChg chg="add mod">
          <ac:chgData name="テレメディカ Fujiki" userId="71a61da2d8b78357" providerId="LiveId" clId="{32477E96-2507-41FC-99F6-434596A5D886}" dt="2024-06-25T08:57:41.491" v="158" actId="1076"/>
          <ac:picMkLst>
            <pc:docMk/>
            <pc:sldMk cId="3351917260" sldId="265"/>
            <ac:picMk id="11" creationId="{119C931B-3623-E814-A1A2-B20B91161A5D}"/>
          </ac:picMkLst>
        </pc:picChg>
      </pc:sldChg>
      <pc:sldChg chg="add del">
        <pc:chgData name="テレメディカ Fujiki" userId="71a61da2d8b78357" providerId="LiveId" clId="{32477E96-2507-41FC-99F6-434596A5D886}" dt="2024-06-25T07:01:03.598" v="103" actId="47"/>
        <pc:sldMkLst>
          <pc:docMk/>
          <pc:sldMk cId="3918792893" sldId="265"/>
        </pc:sldMkLst>
      </pc:sldChg>
    </pc:docChg>
  </pc:docChgLst>
  <pc:docChgLst>
    <pc:chgData name="Fujiki テレメディカ" userId="71a61da2d8b78357" providerId="LiveId" clId="{32477E96-2507-41FC-99F6-434596A5D886}"/>
    <pc:docChg chg="delSld modSld">
      <pc:chgData name="Fujiki テレメディカ" userId="71a61da2d8b78357" providerId="LiveId" clId="{32477E96-2507-41FC-99F6-434596A5D886}" dt="2024-06-13T09:10:29.737" v="60" actId="47"/>
      <pc:docMkLst>
        <pc:docMk/>
      </pc:docMkLst>
      <pc:sldChg chg="modSp del mod">
        <pc:chgData name="Fujiki テレメディカ" userId="71a61da2d8b78357" providerId="LiveId" clId="{32477E96-2507-41FC-99F6-434596A5D886}" dt="2024-06-13T09:10:29.737" v="60" actId="47"/>
        <pc:sldMkLst>
          <pc:docMk/>
          <pc:sldMk cId="1273607264" sldId="264"/>
        </pc:sldMkLst>
        <pc:spChg chg="mod ord">
          <ac:chgData name="Fujiki テレメディカ" userId="71a61da2d8b78357" providerId="LiveId" clId="{32477E96-2507-41FC-99F6-434596A5D886}" dt="2024-06-10T08:48:03.474" v="59" actId="166"/>
          <ac:spMkLst>
            <pc:docMk/>
            <pc:sldMk cId="1273607264" sldId="264"/>
            <ac:spMk id="2" creationId="{9AB6259D-8B9E-646A-BD99-18213CFCBC88}"/>
          </ac:spMkLst>
        </pc:spChg>
        <pc:graphicFrameChg chg="mod">
          <ac:chgData name="Fujiki テレメディカ" userId="71a61da2d8b78357" providerId="LiveId" clId="{32477E96-2507-41FC-99F6-434596A5D886}" dt="2024-06-10T08:47:58.404" v="58" actId="14100"/>
          <ac:graphicFrameMkLst>
            <pc:docMk/>
            <pc:sldMk cId="1273607264" sldId="264"/>
            <ac:graphicFrameMk id="6" creationId="{8D8DDA71-C027-0D7E-4F74-15F17320BE32}"/>
          </ac:graphicFrameMkLst>
        </pc:graphicFrameChg>
        <pc:picChg chg="mod">
          <ac:chgData name="Fujiki テレメディカ" userId="71a61da2d8b78357" providerId="LiveId" clId="{32477E96-2507-41FC-99F6-434596A5D886}" dt="2024-06-10T08:47:32.106" v="54" actId="1076"/>
          <ac:picMkLst>
            <pc:docMk/>
            <pc:sldMk cId="1273607264" sldId="264"/>
            <ac:picMk id="3" creationId="{EC38E24B-F24A-8F46-7C04-2B1B506638FB}"/>
          </ac:picMkLst>
        </pc:picChg>
        <pc:picChg chg="mod">
          <ac:chgData name="Fujiki テレメディカ" userId="71a61da2d8b78357" providerId="LiveId" clId="{32477E96-2507-41FC-99F6-434596A5D886}" dt="2024-06-10T08:47:33.763" v="55" actId="1076"/>
          <ac:picMkLst>
            <pc:docMk/>
            <pc:sldMk cId="1273607264" sldId="264"/>
            <ac:picMk id="2050" creationId="{045E6684-C289-06FE-C24B-0487C73EDA3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9752C-637F-4CBF-86E6-A8D37A14A41C}" type="datetimeFigureOut">
              <a:rPr kumimoji="1" lang="ja-JP" altLang="en-US" smtClean="0"/>
              <a:t>2024/7/3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258330-78A5-459C-A110-EC1FC1268793}" type="slidenum">
              <a:rPr kumimoji="1" lang="ja-JP" altLang="en-US" smtClean="0"/>
              <a:t>‹#›</a:t>
            </a:fld>
            <a:endParaRPr kumimoji="1" lang="ja-JP" altLang="en-US"/>
          </a:p>
        </p:txBody>
      </p:sp>
    </p:spTree>
    <p:extLst>
      <p:ext uri="{BB962C8B-B14F-4D97-AF65-F5344CB8AC3E}">
        <p14:creationId xmlns:p14="http://schemas.microsoft.com/office/powerpoint/2010/main" val="7786374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EF4E9-E16C-CC59-66E6-DF76A3D3E9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FF201E2-B671-3830-6E67-80F49B4B45D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69DCF79-37BA-D5A8-CE53-7D5F1859E17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5A87CD-48E0-99AD-247A-544308D78DC6}"/>
              </a:ext>
            </a:extLst>
          </p:cNvPr>
          <p:cNvSpPr>
            <a:spLocks noGrp="1"/>
          </p:cNvSpPr>
          <p:nvPr>
            <p:ph type="sldNum" sz="quarter" idx="5"/>
          </p:nvPr>
        </p:nvSpPr>
        <p:spPr/>
        <p:txBody>
          <a:bodyPr/>
          <a:lstStyle/>
          <a:p>
            <a:fld id="{7754C623-2C08-4AC7-8CB7-D38C15A36D61}" type="slidenum">
              <a:rPr kumimoji="1" lang="ja-JP" altLang="en-US" smtClean="0"/>
              <a:t>2</a:t>
            </a:fld>
            <a:endParaRPr kumimoji="1" lang="ja-JP" altLang="en-US"/>
          </a:p>
        </p:txBody>
      </p:sp>
    </p:spTree>
    <p:extLst>
      <p:ext uri="{BB962C8B-B14F-4D97-AF65-F5344CB8AC3E}">
        <p14:creationId xmlns:p14="http://schemas.microsoft.com/office/powerpoint/2010/main" val="3921755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EF4E9-E16C-CC59-66E6-DF76A3D3E9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FF201E2-B671-3830-6E67-80F49B4B45D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69DCF79-37BA-D5A8-CE53-7D5F1859E17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5A87CD-48E0-99AD-247A-544308D78DC6}"/>
              </a:ext>
            </a:extLst>
          </p:cNvPr>
          <p:cNvSpPr>
            <a:spLocks noGrp="1"/>
          </p:cNvSpPr>
          <p:nvPr>
            <p:ph type="sldNum" sz="quarter" idx="5"/>
          </p:nvPr>
        </p:nvSpPr>
        <p:spPr/>
        <p:txBody>
          <a:bodyPr/>
          <a:lstStyle/>
          <a:p>
            <a:fld id="{7754C623-2C08-4AC7-8CB7-D38C15A36D61}" type="slidenum">
              <a:rPr kumimoji="1" lang="ja-JP" altLang="en-US" smtClean="0"/>
              <a:t>3</a:t>
            </a:fld>
            <a:endParaRPr kumimoji="1" lang="ja-JP" altLang="en-US"/>
          </a:p>
        </p:txBody>
      </p:sp>
    </p:spTree>
    <p:extLst>
      <p:ext uri="{BB962C8B-B14F-4D97-AF65-F5344CB8AC3E}">
        <p14:creationId xmlns:p14="http://schemas.microsoft.com/office/powerpoint/2010/main" val="715507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1DA786-2AE1-1E57-392E-BC5A148E15A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416C99F-C6BC-7929-AD2E-B5BB4C2BEC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A314EFF-9966-71E1-48C6-67705176DACA}"/>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5" name="フッター プレースホルダー 4">
            <a:extLst>
              <a:ext uri="{FF2B5EF4-FFF2-40B4-BE49-F238E27FC236}">
                <a16:creationId xmlns:a16="http://schemas.microsoft.com/office/drawing/2014/main" id="{7FE33B75-BA67-C017-1AE2-D9A60DC8CC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E31B8E-C314-20A8-B6F3-585E316FCC12}"/>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17342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F8DCC7-AD40-C318-351D-C55E785A84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B92F6D-E7B4-9A2C-0079-E9AB1A5596C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93BDD0C-7FC5-349F-4201-36522966CA26}"/>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5" name="フッター プレースホルダー 4">
            <a:extLst>
              <a:ext uri="{FF2B5EF4-FFF2-40B4-BE49-F238E27FC236}">
                <a16:creationId xmlns:a16="http://schemas.microsoft.com/office/drawing/2014/main" id="{6C6F9E9C-970E-7FC9-A535-E16AB90E5C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566AE8-5535-E85A-C26E-1606808D6580}"/>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985234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616F18-A03A-4C3B-3FB3-DE8F4DB78FE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EE9F4CA-1794-366E-2FDF-C1CC8F1FCC4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03C36C-6981-6460-029C-9409FD8657FE}"/>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5" name="フッター プレースホルダー 4">
            <a:extLst>
              <a:ext uri="{FF2B5EF4-FFF2-40B4-BE49-F238E27FC236}">
                <a16:creationId xmlns:a16="http://schemas.microsoft.com/office/drawing/2014/main" id="{3BA71FE4-7267-B827-9C2B-9B093C3FCE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DDEA64-C7F8-32EA-F8B1-4D604CD796CE}"/>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70826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3C295-14E4-A566-2671-B2B446D855C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CC2C04-154D-25AF-3C3C-6C6DCA3540E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745F8D-4FEA-10F7-F834-4795EC2690C5}"/>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5" name="フッター プレースホルダー 4">
            <a:extLst>
              <a:ext uri="{FF2B5EF4-FFF2-40B4-BE49-F238E27FC236}">
                <a16:creationId xmlns:a16="http://schemas.microsoft.com/office/drawing/2014/main" id="{E0B9F163-0B90-21B5-8AD4-0E4FE3E5B3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420752-7F57-6C79-A75E-8F2956B00D9B}"/>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32647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DC9C7-2DD8-E80A-0A75-9B7EF313A83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16DCCF-6BD1-C30A-DE5B-857A897CA6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04D8614-5B2A-04B4-9981-2C053100B470}"/>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5" name="フッター プレースホルダー 4">
            <a:extLst>
              <a:ext uri="{FF2B5EF4-FFF2-40B4-BE49-F238E27FC236}">
                <a16:creationId xmlns:a16="http://schemas.microsoft.com/office/drawing/2014/main" id="{DBE2ED40-B1B0-2780-23D0-4E4F57A314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469FE2-B367-9230-FC95-69356367A6EA}"/>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7665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FD3103-27E1-2013-BAFE-C28918B9C3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7B3B7E-4749-2DD6-6A96-8232EF946D0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68A02E9-8E9B-EA96-1F05-42FD45DB602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116576D-F9BF-62C4-821C-D83111DF3BC6}"/>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6" name="フッター プレースホルダー 5">
            <a:extLst>
              <a:ext uri="{FF2B5EF4-FFF2-40B4-BE49-F238E27FC236}">
                <a16:creationId xmlns:a16="http://schemas.microsoft.com/office/drawing/2014/main" id="{A1DDE7AC-7A8C-D11D-8249-2F4E63F722A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89E252-0480-30E1-8D6D-F4CEB67535BE}"/>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40298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78F73-92E9-6FE9-8A85-7B4AAF9C2F3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3A2D4BC-DD61-742A-AF69-CDDEF2A88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03DF8F6-7CC9-8AC6-F517-81A7C39443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893DD2B-6B3C-6B32-8DF8-DBB5DDCEF1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A1D3A9A-E791-3463-50FF-BD8DA5D54DD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DD268C6-8E74-0DC4-3C1A-8D94FEEA7782}"/>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8" name="フッター プレースホルダー 7">
            <a:extLst>
              <a:ext uri="{FF2B5EF4-FFF2-40B4-BE49-F238E27FC236}">
                <a16:creationId xmlns:a16="http://schemas.microsoft.com/office/drawing/2014/main" id="{6DD674BC-301D-9902-FE66-94F87593974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5723B-B595-59E3-E928-26157022F814}"/>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79022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9F5A79-7B84-BD7B-D683-ACDF1474FF4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B5158F-0639-DE97-DC1B-84E2AA541DDA}"/>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4" name="フッター プレースホルダー 3">
            <a:extLst>
              <a:ext uri="{FF2B5EF4-FFF2-40B4-BE49-F238E27FC236}">
                <a16:creationId xmlns:a16="http://schemas.microsoft.com/office/drawing/2014/main" id="{19A4D25C-8397-466B-3713-74CD1BF6E96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E94FC1-2226-0139-D121-A35D258E1B89}"/>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4388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1C2C754-83A6-BB3F-60EC-CC1870983681}"/>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3" name="フッター プレースホルダー 2">
            <a:extLst>
              <a:ext uri="{FF2B5EF4-FFF2-40B4-BE49-F238E27FC236}">
                <a16:creationId xmlns:a16="http://schemas.microsoft.com/office/drawing/2014/main" id="{70FDD236-7451-A673-CCEC-2D95FECBB1D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68B879-0406-205F-7F97-1075502D5197}"/>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37500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FBA8B9-CF79-4604-4134-90E6918965B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F22039-CD1E-FC42-818C-690E5EC74C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767345-2712-FEDF-0C49-0BF2127CDB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8FF486E-4AE2-ED9E-C59F-58129C5482D3}"/>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6" name="フッター プレースホルダー 5">
            <a:extLst>
              <a:ext uri="{FF2B5EF4-FFF2-40B4-BE49-F238E27FC236}">
                <a16:creationId xmlns:a16="http://schemas.microsoft.com/office/drawing/2014/main" id="{21D175EF-7DFB-8112-4CFE-F1A118E4C3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50BB64-7C3F-01DB-AF9A-F411C37E1768}"/>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31630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9BFB4C-13F2-B9FE-6635-4B00D57E732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D0B8F11-E584-EE41-E562-B06A6C5200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1C86EFA-8C7B-0568-7445-BBEC9648A1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F5570F-30A8-6B2E-949B-6BA25F5D6309}"/>
              </a:ext>
            </a:extLst>
          </p:cNvPr>
          <p:cNvSpPr>
            <a:spLocks noGrp="1"/>
          </p:cNvSpPr>
          <p:nvPr>
            <p:ph type="dt" sz="half" idx="10"/>
          </p:nvPr>
        </p:nvSpPr>
        <p:spPr/>
        <p:txBody>
          <a:bodyPr/>
          <a:lstStyle/>
          <a:p>
            <a:fld id="{819C8BD2-E818-4B68-A4B6-5B8115C6ECA8}" type="datetimeFigureOut">
              <a:rPr kumimoji="1" lang="ja-JP" altLang="en-US" smtClean="0"/>
              <a:t>2024/7/3</a:t>
            </a:fld>
            <a:endParaRPr kumimoji="1" lang="ja-JP" altLang="en-US"/>
          </a:p>
        </p:txBody>
      </p:sp>
      <p:sp>
        <p:nvSpPr>
          <p:cNvPr id="6" name="フッター プレースホルダー 5">
            <a:extLst>
              <a:ext uri="{FF2B5EF4-FFF2-40B4-BE49-F238E27FC236}">
                <a16:creationId xmlns:a16="http://schemas.microsoft.com/office/drawing/2014/main" id="{B449245B-9049-B44D-B159-3545D3E21F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C8071D-4502-F7A5-C872-4B836554FDCC}"/>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008899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E25F498-131B-72A7-2F05-6FC30DABED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D25EF6-7B1D-61A4-5AAD-58BD5DFC10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C192F9-A981-4EC7-0628-CED5F2E717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C8BD2-E818-4B68-A4B6-5B8115C6ECA8}" type="datetimeFigureOut">
              <a:rPr kumimoji="1" lang="ja-JP" altLang="en-US" smtClean="0"/>
              <a:t>2024/7/3</a:t>
            </a:fld>
            <a:endParaRPr kumimoji="1" lang="ja-JP" altLang="en-US"/>
          </a:p>
        </p:txBody>
      </p:sp>
      <p:sp>
        <p:nvSpPr>
          <p:cNvPr id="5" name="フッター プレースホルダー 4">
            <a:extLst>
              <a:ext uri="{FF2B5EF4-FFF2-40B4-BE49-F238E27FC236}">
                <a16:creationId xmlns:a16="http://schemas.microsoft.com/office/drawing/2014/main" id="{E1F98785-0845-8424-BEE0-FE797D2C75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266BB9A-9508-4126-F930-6DCDB54797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35589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lemedica.site/ipax23-lp-jp/" TargetMode="External"/><Relationship Id="rId2" Type="http://schemas.openxmlformats.org/officeDocument/2006/relationships/hyperlink" Target="mailto:3sp@telemedica.co.jp" TargetMode="Externa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hyperlink" Target="https://telemedica.site/ipax23-lp-e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kikuzosound.com/ipax_url/1810?v=1680737287000&amp;asset_ver=1680737287000&amp;group_id=10&amp;groupAdminId=83" TargetMode="External"/></Relationships>
</file>

<file path=ppt/slides/_rels/slide3.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0B7961A-33A4-3D4A-4E31-03767438A473}"/>
              </a:ext>
            </a:extLst>
          </p:cNvPr>
          <p:cNvSpPr>
            <a:spLocks noGrp="1"/>
          </p:cNvSpPr>
          <p:nvPr>
            <p:ph type="subTitle" idx="1"/>
          </p:nvPr>
        </p:nvSpPr>
        <p:spPr>
          <a:xfrm>
            <a:off x="120142" y="82613"/>
            <a:ext cx="6207506" cy="6708680"/>
          </a:xfrm>
        </p:spPr>
        <p:txBody>
          <a:bodyPr>
            <a:normAutofit fontScale="62500" lnSpcReduction="20000"/>
          </a:bodyPr>
          <a:lstStyle/>
          <a:p>
            <a:pPr algn="l" latinLnBrk="1">
              <a:lnSpc>
                <a:spcPct val="120000"/>
              </a:lnSpc>
            </a:pPr>
            <a:r>
              <a:rPr lang="ja-JP" altLang="en-US" b="1" i="0" dirty="0">
                <a:solidFill>
                  <a:srgbClr val="C0392B"/>
                </a:solidFill>
                <a:effectLst/>
                <a:highlight>
                  <a:srgbClr val="FFFFFF"/>
                </a:highlight>
                <a:latin typeface="Quicksand"/>
              </a:rPr>
              <a:t>仮想聴診シミュレータ</a:t>
            </a:r>
            <a:r>
              <a:rPr lang="en-US" altLang="ja-JP" b="1" i="0" dirty="0">
                <a:solidFill>
                  <a:srgbClr val="C0392B"/>
                </a:solidFill>
                <a:effectLst/>
                <a:highlight>
                  <a:srgbClr val="FFFFFF"/>
                </a:highlight>
                <a:latin typeface="Quicksand"/>
              </a:rPr>
              <a:t>iPax</a:t>
            </a:r>
            <a:r>
              <a:rPr lang="ja-JP" altLang="en-US" b="1" i="0" dirty="0">
                <a:solidFill>
                  <a:srgbClr val="C0392B"/>
                </a:solidFill>
                <a:effectLst/>
                <a:highlight>
                  <a:srgbClr val="FFFFFF"/>
                </a:highlight>
                <a:latin typeface="Quicksand"/>
              </a:rPr>
              <a:t>の使い方｜インターネット環境必要</a:t>
            </a:r>
            <a:endParaRPr lang="en-US" altLang="ja-JP" b="1" dirty="0">
              <a:solidFill>
                <a:srgbClr val="C0392B"/>
              </a:solidFill>
              <a:highlight>
                <a:srgbClr val="FFFFFF"/>
              </a:highlight>
              <a:latin typeface="Quicksand"/>
            </a:endParaRPr>
          </a:p>
          <a:p>
            <a:pPr algn="l" latinLnBrk="1">
              <a:lnSpc>
                <a:spcPct val="120000"/>
              </a:lnSpc>
            </a:pPr>
            <a:r>
              <a:rPr kumimoji="1" lang="en-US" altLang="ja-JP" sz="2400" b="1" dirty="0" err="1">
                <a:solidFill>
                  <a:schemeClr val="bg1"/>
                </a:solidFill>
                <a:highlight>
                  <a:srgbClr val="000080"/>
                </a:highlight>
              </a:rPr>
              <a:t>Powerpoint</a:t>
            </a:r>
            <a:r>
              <a:rPr kumimoji="1" lang="ja-JP" altLang="en-US" sz="2400" b="1" dirty="0">
                <a:solidFill>
                  <a:schemeClr val="bg1"/>
                </a:solidFill>
                <a:highlight>
                  <a:srgbClr val="000080"/>
                </a:highlight>
              </a:rPr>
              <a:t>のバージョンや環境によっては使えない場合があります。</a:t>
            </a:r>
            <a:endParaRPr kumimoji="1" lang="en-US" altLang="ja-JP" sz="2400" b="1" dirty="0">
              <a:solidFill>
                <a:schemeClr val="bg1"/>
              </a:solidFill>
              <a:highlight>
                <a:srgbClr val="000080"/>
              </a:highlight>
            </a:endParaRPr>
          </a:p>
          <a:p>
            <a:pPr algn="l" latinLnBrk="1">
              <a:lnSpc>
                <a:spcPct val="120000"/>
              </a:lnSpc>
            </a:pPr>
            <a:r>
              <a:rPr lang="ja-JP" altLang="en-US" b="1" dirty="0">
                <a:solidFill>
                  <a:schemeClr val="bg1"/>
                </a:solidFill>
                <a:highlight>
                  <a:srgbClr val="000080"/>
                </a:highlight>
              </a:rPr>
              <a:t>スライドショーで利用してください。</a:t>
            </a:r>
            <a:endParaRPr kumimoji="1" lang="en-US" altLang="ja-JP" sz="2400" b="1" dirty="0">
              <a:solidFill>
                <a:schemeClr val="bg1"/>
              </a:solidFill>
              <a:highlight>
                <a:srgbClr val="000080"/>
              </a:highlight>
            </a:endParaRPr>
          </a:p>
          <a:p>
            <a:pPr algn="l" latinLnBrk="1">
              <a:lnSpc>
                <a:spcPct val="120000"/>
              </a:lnSpc>
            </a:pPr>
            <a:endParaRPr lang="en-US" altLang="ja-JP" b="1" i="0" dirty="0">
              <a:solidFill>
                <a:srgbClr val="C0392B"/>
              </a:solidFill>
              <a:effectLst/>
              <a:highlight>
                <a:srgbClr val="FFFFFF"/>
              </a:highlight>
              <a:latin typeface="Quicksand"/>
            </a:endParaRP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胸部イラストの聴診部位をタップするとその部位の音が聴こえます</a:t>
            </a:r>
            <a:r>
              <a:rPr lang="ja-JP" altLang="en-US" dirty="0">
                <a:solidFill>
                  <a:srgbClr val="333333"/>
                </a:solidFill>
                <a:highlight>
                  <a:srgbClr val="FFFFFF"/>
                </a:highlight>
                <a:latin typeface="Quicksand"/>
              </a:rPr>
              <a:t>。聴診部位を変えると聴こえる音が変わります。</a:t>
            </a:r>
            <a:endParaRPr lang="en-US" altLang="ja-JP" b="0" i="0" dirty="0">
              <a:solidFill>
                <a:srgbClr val="333333"/>
              </a:solidFill>
              <a:effectLst/>
              <a:highlight>
                <a:srgbClr val="FFFFFF"/>
              </a:highlight>
              <a:latin typeface="Quicksand"/>
            </a:endParaRP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背部聴診する時は右上矢印で切替えができます。</a:t>
            </a: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音が聴こえなくなったら、左下にある矢印（点滅）を押すとリセットされます。</a:t>
            </a:r>
          </a:p>
          <a:p>
            <a:pPr marL="457200" indent="-457200" algn="l" latinLnBrk="1">
              <a:lnSpc>
                <a:spcPct val="120000"/>
              </a:lnSpc>
              <a:buFont typeface="+mj-lt"/>
              <a:buAutoNum type="arabicPeriod"/>
            </a:pPr>
            <a:r>
              <a:rPr lang="en-US" altLang="ja-JP" b="0" i="0" dirty="0">
                <a:solidFill>
                  <a:srgbClr val="333333"/>
                </a:solidFill>
                <a:effectLst/>
                <a:highlight>
                  <a:srgbClr val="FFFFFF"/>
                </a:highlight>
                <a:latin typeface="Quicksand"/>
              </a:rPr>
              <a:t>iPax</a:t>
            </a:r>
            <a:r>
              <a:rPr lang="ja-JP" altLang="en-US" b="0" i="0" dirty="0">
                <a:solidFill>
                  <a:srgbClr val="333333"/>
                </a:solidFill>
                <a:effectLst/>
                <a:highlight>
                  <a:srgbClr val="FFFFFF"/>
                </a:highlight>
                <a:latin typeface="Quicksand"/>
              </a:rPr>
              <a:t>の利用を終える時は</a:t>
            </a:r>
            <a:r>
              <a:rPr lang="ja-JP" altLang="en-US" b="0" i="0" dirty="0">
                <a:solidFill>
                  <a:srgbClr val="FFFFFF"/>
                </a:solidFill>
                <a:effectLst/>
                <a:highlight>
                  <a:srgbClr val="C0392B"/>
                </a:highlight>
                <a:latin typeface="Quicksand"/>
              </a:rPr>
              <a:t> </a:t>
            </a:r>
            <a:r>
              <a:rPr lang="en-US" altLang="ja-JP" b="1" i="0" dirty="0">
                <a:solidFill>
                  <a:srgbClr val="FFFFFF"/>
                </a:solidFill>
                <a:effectLst/>
                <a:highlight>
                  <a:srgbClr val="C0392B"/>
                </a:highlight>
                <a:latin typeface="Quicksand"/>
              </a:rPr>
              <a:t>Finish </a:t>
            </a:r>
            <a:r>
              <a:rPr lang="ja-JP" altLang="en-US" b="0" i="0" dirty="0">
                <a:solidFill>
                  <a:srgbClr val="333333"/>
                </a:solidFill>
                <a:effectLst/>
                <a:highlight>
                  <a:srgbClr val="FFFFFF"/>
                </a:highlight>
                <a:latin typeface="Quicksand"/>
              </a:rPr>
              <a:t>ボタンを押してください。</a:t>
            </a:r>
            <a:endParaRPr lang="en-US" altLang="ja-JP" b="0" i="0" dirty="0">
              <a:solidFill>
                <a:srgbClr val="333333"/>
              </a:solidFill>
              <a:effectLst/>
              <a:highlight>
                <a:srgbClr val="FFFFFF"/>
              </a:highlight>
              <a:latin typeface="Quicksand"/>
            </a:endParaRP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お手持ちのスライドにコピーして利用できます</a:t>
            </a:r>
            <a:r>
              <a:rPr lang="ja-JP" altLang="en-US" dirty="0">
                <a:solidFill>
                  <a:srgbClr val="333333"/>
                </a:solidFill>
                <a:highlight>
                  <a:srgbClr val="FFFFFF"/>
                </a:highlight>
                <a:latin typeface="Quicksand"/>
              </a:rPr>
              <a:t>。</a:t>
            </a:r>
            <a:endParaRPr lang="ja-JP" altLang="en-US" b="0" i="0" dirty="0">
              <a:solidFill>
                <a:srgbClr val="333333"/>
              </a:solidFill>
              <a:effectLst/>
              <a:highlight>
                <a:srgbClr val="FFFFFF"/>
              </a:highlight>
              <a:latin typeface="Quicksand"/>
            </a:endParaRPr>
          </a:p>
          <a:p>
            <a:pPr>
              <a:lnSpc>
                <a:spcPct val="120000"/>
              </a:lnSpc>
            </a:pPr>
            <a:endParaRPr lang="en-US" altLang="ja-JP" sz="2300" b="1" dirty="0">
              <a:solidFill>
                <a:schemeClr val="bg1"/>
              </a:solidFill>
              <a:highlight>
                <a:srgbClr val="000080"/>
              </a:highlight>
            </a:endParaRPr>
          </a:p>
          <a:p>
            <a:pPr>
              <a:lnSpc>
                <a:spcPct val="120000"/>
              </a:lnSpc>
            </a:pPr>
            <a:endParaRPr kumimoji="1" lang="en-US" altLang="ja-JP" sz="2300" b="1" dirty="0">
              <a:highlight>
                <a:srgbClr val="000080"/>
              </a:highlight>
            </a:endParaRPr>
          </a:p>
          <a:p>
            <a:pPr>
              <a:lnSpc>
                <a:spcPct val="120000"/>
              </a:lnSpc>
            </a:pPr>
            <a:r>
              <a:rPr lang="en-US" altLang="ja-JP" sz="2300" b="1" dirty="0"/>
              <a:t>iPax</a:t>
            </a:r>
            <a:r>
              <a:rPr lang="ja-JP" altLang="en-US" sz="2300" b="1" dirty="0"/>
              <a:t>に関するお問合せは</a:t>
            </a:r>
            <a:endParaRPr lang="en-US" altLang="ja-JP" sz="2300" b="1" dirty="0"/>
          </a:p>
          <a:p>
            <a:pPr>
              <a:lnSpc>
                <a:spcPct val="120000"/>
              </a:lnSpc>
            </a:pPr>
            <a:r>
              <a:rPr kumimoji="1" lang="ja-JP" altLang="en-US" sz="2300" b="1" dirty="0"/>
              <a:t>テレメディカカスタマーセンタまで</a:t>
            </a:r>
            <a:endParaRPr kumimoji="1" lang="en-US" altLang="ja-JP" sz="2300" b="1" dirty="0"/>
          </a:p>
          <a:p>
            <a:pPr>
              <a:lnSpc>
                <a:spcPct val="120000"/>
              </a:lnSpc>
            </a:pPr>
            <a:r>
              <a:rPr lang="en-US" altLang="ja-JP" sz="2300" b="1" dirty="0">
                <a:hlinkClick r:id="rId2"/>
              </a:rPr>
              <a:t>3sp@telemedica.co.jp</a:t>
            </a:r>
            <a:endParaRPr lang="en-US" altLang="ja-JP" sz="2300" b="1" dirty="0"/>
          </a:p>
          <a:p>
            <a:pPr>
              <a:lnSpc>
                <a:spcPct val="120000"/>
              </a:lnSpc>
            </a:pPr>
            <a:r>
              <a:rPr lang="ja-JP" altLang="en-US" sz="2300" b="1" dirty="0"/>
              <a:t>心音、肺音の症例を多数用意しています。</a:t>
            </a:r>
            <a:endParaRPr lang="en-US" altLang="ja-JP" sz="2300" b="1" dirty="0"/>
          </a:p>
          <a:p>
            <a:pPr>
              <a:lnSpc>
                <a:spcPct val="120000"/>
              </a:lnSpc>
            </a:pPr>
            <a:endParaRPr lang="en-US" altLang="ja-JP" sz="2300" b="1" dirty="0"/>
          </a:p>
          <a:p>
            <a:pPr>
              <a:lnSpc>
                <a:spcPct val="120000"/>
              </a:lnSpc>
            </a:pPr>
            <a:r>
              <a:rPr lang="en-US" altLang="ja-JP" sz="1800" b="1" dirty="0"/>
              <a:t>iPax</a:t>
            </a:r>
            <a:r>
              <a:rPr kumimoji="1" lang="ja-JP" altLang="en-US" sz="1800" b="1" dirty="0"/>
              <a:t>ページ </a:t>
            </a:r>
            <a:r>
              <a:rPr kumimoji="1" lang="en-US" altLang="ja-JP" sz="1800" b="1" dirty="0">
                <a:hlinkClick r:id="rId3"/>
              </a:rPr>
              <a:t>https://telemedica.site/ipax23-lp-jp/</a:t>
            </a:r>
            <a:endParaRPr kumimoji="1" lang="en-US" altLang="ja-JP" sz="1800" b="1" dirty="0"/>
          </a:p>
          <a:p>
            <a:pPr>
              <a:lnSpc>
                <a:spcPct val="120000"/>
              </a:lnSpc>
            </a:pPr>
            <a:r>
              <a:rPr lang="en-US" altLang="ja-JP" sz="1800" b="1" dirty="0"/>
              <a:t>iPax</a:t>
            </a:r>
            <a:r>
              <a:rPr kumimoji="1" lang="ja-JP" altLang="en-US" sz="1800" b="1" dirty="0"/>
              <a:t>ページ 英語 </a:t>
            </a:r>
            <a:r>
              <a:rPr kumimoji="1" lang="en-US" altLang="ja-JP" sz="1800" b="1" dirty="0">
                <a:hlinkClick r:id="rId4"/>
              </a:rPr>
              <a:t>https://telemedica.site/ipax23-lp-en/</a:t>
            </a:r>
            <a:endParaRPr kumimoji="1" lang="ja-JP" altLang="en-US" sz="1800" b="1" dirty="0"/>
          </a:p>
        </p:txBody>
      </p:sp>
      <p:pic>
        <p:nvPicPr>
          <p:cNvPr id="5" name="図 4" descr="衣料 が含まれている画像&#10;&#10;自動的に生成された説明">
            <a:extLst>
              <a:ext uri="{FF2B5EF4-FFF2-40B4-BE49-F238E27FC236}">
                <a16:creationId xmlns:a16="http://schemas.microsoft.com/office/drawing/2014/main" id="{45646352-82C9-3927-6876-AD9C71CAB6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7245" y="1208341"/>
            <a:ext cx="4733925" cy="4124325"/>
          </a:xfrm>
          <a:prstGeom prst="rect">
            <a:avLst/>
          </a:prstGeom>
        </p:spPr>
      </p:pic>
      <p:sp>
        <p:nvSpPr>
          <p:cNvPr id="6" name="吹き出し: 線 5">
            <a:extLst>
              <a:ext uri="{FF2B5EF4-FFF2-40B4-BE49-F238E27FC236}">
                <a16:creationId xmlns:a16="http://schemas.microsoft.com/office/drawing/2014/main" id="{8986E82C-1328-7251-355A-380D857FE389}"/>
              </a:ext>
            </a:extLst>
          </p:cNvPr>
          <p:cNvSpPr/>
          <p:nvPr/>
        </p:nvSpPr>
        <p:spPr>
          <a:xfrm>
            <a:off x="10021824" y="433165"/>
            <a:ext cx="1658112" cy="536448"/>
          </a:xfrm>
          <a:prstGeom prst="borderCallout1">
            <a:avLst>
              <a:gd name="adj1" fmla="val 105113"/>
              <a:gd name="adj2" fmla="val 46079"/>
              <a:gd name="adj3" fmla="val 217045"/>
              <a:gd name="adj4" fmla="val 58726"/>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背部切替</a:t>
            </a:r>
          </a:p>
        </p:txBody>
      </p:sp>
      <p:sp>
        <p:nvSpPr>
          <p:cNvPr id="7" name="吹き出し: 線 6">
            <a:extLst>
              <a:ext uri="{FF2B5EF4-FFF2-40B4-BE49-F238E27FC236}">
                <a16:creationId xmlns:a16="http://schemas.microsoft.com/office/drawing/2014/main" id="{AABCB582-3DEF-3E57-B596-7FE4D6734D52}"/>
              </a:ext>
            </a:extLst>
          </p:cNvPr>
          <p:cNvSpPr/>
          <p:nvPr/>
        </p:nvSpPr>
        <p:spPr>
          <a:xfrm>
            <a:off x="7240397" y="5649658"/>
            <a:ext cx="1658112" cy="604837"/>
          </a:xfrm>
          <a:prstGeom prst="borderCallout1">
            <a:avLst>
              <a:gd name="adj1" fmla="val -10796"/>
              <a:gd name="adj2" fmla="val 44609"/>
              <a:gd name="adj3" fmla="val -94319"/>
              <a:gd name="adj4" fmla="val 27108"/>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聴診音</a:t>
            </a:r>
            <a:endParaRPr kumimoji="1" lang="en-US" altLang="ja-JP" b="1" dirty="0">
              <a:solidFill>
                <a:schemeClr val="tx1"/>
              </a:solidFill>
            </a:endParaRPr>
          </a:p>
          <a:p>
            <a:pPr algn="ctr"/>
            <a:r>
              <a:rPr kumimoji="1" lang="ja-JP" altLang="en-US" b="1" dirty="0">
                <a:solidFill>
                  <a:schemeClr val="tx1"/>
                </a:solidFill>
              </a:rPr>
              <a:t>再スタート</a:t>
            </a:r>
          </a:p>
        </p:txBody>
      </p:sp>
      <p:sp>
        <p:nvSpPr>
          <p:cNvPr id="8" name="吹き出し: 線 7">
            <a:extLst>
              <a:ext uri="{FF2B5EF4-FFF2-40B4-BE49-F238E27FC236}">
                <a16:creationId xmlns:a16="http://schemas.microsoft.com/office/drawing/2014/main" id="{4371BC58-A911-2AB1-FF03-62E9461C3ACE}"/>
              </a:ext>
            </a:extLst>
          </p:cNvPr>
          <p:cNvSpPr/>
          <p:nvPr/>
        </p:nvSpPr>
        <p:spPr>
          <a:xfrm>
            <a:off x="9909429" y="5649658"/>
            <a:ext cx="1991741" cy="964503"/>
          </a:xfrm>
          <a:prstGeom prst="borderCallout1">
            <a:avLst>
              <a:gd name="adj1" fmla="val -4749"/>
              <a:gd name="adj2" fmla="val 60785"/>
              <a:gd name="adj3" fmla="val -61180"/>
              <a:gd name="adj4" fmla="val 81266"/>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終了時または</a:t>
            </a:r>
            <a:endParaRPr kumimoji="1" lang="en-US" altLang="ja-JP" b="1" dirty="0">
              <a:solidFill>
                <a:schemeClr val="tx1"/>
              </a:solidFill>
            </a:endParaRPr>
          </a:p>
          <a:p>
            <a:pPr algn="ctr"/>
            <a:r>
              <a:rPr kumimoji="1" lang="ja-JP" altLang="en-US" b="1" dirty="0">
                <a:solidFill>
                  <a:schemeClr val="tx1"/>
                </a:solidFill>
              </a:rPr>
              <a:t>次スライド移動時に押下</a:t>
            </a:r>
          </a:p>
        </p:txBody>
      </p:sp>
      <p:sp>
        <p:nvSpPr>
          <p:cNvPr id="9" name="吹き出し: 線 8">
            <a:extLst>
              <a:ext uri="{FF2B5EF4-FFF2-40B4-BE49-F238E27FC236}">
                <a16:creationId xmlns:a16="http://schemas.microsoft.com/office/drawing/2014/main" id="{CFE287E5-F09E-EB59-96B3-DA904B79386B}"/>
              </a:ext>
            </a:extLst>
          </p:cNvPr>
          <p:cNvSpPr/>
          <p:nvPr/>
        </p:nvSpPr>
        <p:spPr>
          <a:xfrm>
            <a:off x="7839996" y="961278"/>
            <a:ext cx="1839976" cy="676307"/>
          </a:xfrm>
          <a:prstGeom prst="borderCallout1">
            <a:avLst>
              <a:gd name="adj1" fmla="val 105113"/>
              <a:gd name="adj2" fmla="val 46079"/>
              <a:gd name="adj3" fmla="val 250737"/>
              <a:gd name="adj4" fmla="val 65942"/>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胸部イラスト上をタップ</a:t>
            </a:r>
          </a:p>
        </p:txBody>
      </p:sp>
    </p:spTree>
    <p:extLst>
      <p:ext uri="{BB962C8B-B14F-4D97-AF65-F5344CB8AC3E}">
        <p14:creationId xmlns:p14="http://schemas.microsoft.com/office/powerpoint/2010/main" val="3179280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CCABB-1669-5E48-468D-AFD87B3A54F1}"/>
            </a:ext>
          </a:extLst>
        </p:cNvPr>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02D77CE-0599-DD29-6C2F-9F3AD73733DE}"/>
              </a:ext>
            </a:extLst>
          </p:cNvPr>
          <p:cNvGrpSpPr/>
          <p:nvPr/>
        </p:nvGrpSpPr>
        <p:grpSpPr>
          <a:xfrm>
            <a:off x="6299753" y="954107"/>
            <a:ext cx="4800600" cy="4895850"/>
            <a:chOff x="6299753" y="954107"/>
            <a:chExt cx="4800600" cy="4895850"/>
          </a:xfrm>
        </p:grpSpPr>
        <p:pic>
          <p:nvPicPr>
            <p:cNvPr id="4" name="図 3" descr="ダイアグラム&#10;&#10;自動的に生成された説明">
              <a:extLst>
                <a:ext uri="{FF2B5EF4-FFF2-40B4-BE49-F238E27FC236}">
                  <a16:creationId xmlns:a16="http://schemas.microsoft.com/office/drawing/2014/main" id="{073D77C6-32B1-B076-57D3-AB93CBBFC1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9753" y="954107"/>
              <a:ext cx="4800600" cy="4895850"/>
            </a:xfrm>
            <a:prstGeom prst="rect">
              <a:avLst/>
            </a:prstGeom>
            <a:ln>
              <a:solidFill>
                <a:schemeClr val="accent1"/>
              </a:solidFill>
            </a:ln>
            <a:effectLst>
              <a:outerShdw blurRad="292100" dist="139700" dir="2700000" algn="tl" rotWithShape="0">
                <a:srgbClr val="333333">
                  <a:alpha val="65000"/>
                </a:srgbClr>
              </a:outerShdw>
            </a:effectLst>
          </p:spPr>
        </p:pic>
        <p:sp>
          <p:nvSpPr>
            <p:cNvPr id="5" name="四角形: 角を丸くする 4">
              <a:hlinkClick r:id="rId4"/>
              <a:extLst>
                <a:ext uri="{FF2B5EF4-FFF2-40B4-BE49-F238E27FC236}">
                  <a16:creationId xmlns:a16="http://schemas.microsoft.com/office/drawing/2014/main" id="{3F909C80-66C3-73BB-9503-8744C22CF7FF}"/>
                </a:ext>
              </a:extLst>
            </p:cNvPr>
            <p:cNvSpPr/>
            <p:nvPr/>
          </p:nvSpPr>
          <p:spPr>
            <a:xfrm>
              <a:off x="7422874" y="4132558"/>
              <a:ext cx="2335696" cy="685800"/>
            </a:xfrm>
            <a:prstGeom prst="roundRect">
              <a:avLst>
                <a:gd name="adj" fmla="val 50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en-US" altLang="ja-JP" dirty="0"/>
                <a:t>Click to open iPax</a:t>
              </a:r>
              <a:endParaRPr kumimoji="1" lang="ja-JP" altLang="en-US" dirty="0"/>
            </a:p>
          </p:txBody>
        </p:sp>
      </p:grpSp>
      <p:sp>
        <p:nvSpPr>
          <p:cNvPr id="3" name="テキスト ボックス 2">
            <a:extLst>
              <a:ext uri="{FF2B5EF4-FFF2-40B4-BE49-F238E27FC236}">
                <a16:creationId xmlns:a16="http://schemas.microsoft.com/office/drawing/2014/main" id="{A97268B8-0F76-5C77-57E8-3799CA4301AE}"/>
              </a:ext>
            </a:extLst>
          </p:cNvPr>
          <p:cNvSpPr txBox="1"/>
          <p:nvPr/>
        </p:nvSpPr>
        <p:spPr>
          <a:xfrm>
            <a:off x="0" y="0"/>
            <a:ext cx="5559765" cy="461665"/>
          </a:xfrm>
          <a:prstGeom prst="rect">
            <a:avLst/>
          </a:prstGeom>
          <a:noFill/>
        </p:spPr>
        <p:txBody>
          <a:bodyPr wrap="square" rtlCol="0">
            <a:spAutoFit/>
          </a:bodyPr>
          <a:lstStyle/>
          <a:p>
            <a:pPr algn="ctr"/>
            <a:r>
              <a:rPr kumimoji="1" lang="en-US" altLang="ja-JP" sz="2400" dirty="0">
                <a:latin typeface="BIZ UDPゴシック" panose="020B0400000000000000" pitchFamily="50" charset="-128"/>
                <a:ea typeface="BIZ UDPゴシック" panose="020B0400000000000000" pitchFamily="50" charset="-128"/>
              </a:rPr>
              <a:t>iPax</a:t>
            </a:r>
            <a:r>
              <a:rPr kumimoji="1" lang="ja-JP" altLang="en-US" sz="2400" dirty="0">
                <a:latin typeface="BIZ UDPゴシック" panose="020B0400000000000000" pitchFamily="50" charset="-128"/>
                <a:ea typeface="BIZ UDPゴシック" panose="020B0400000000000000" pitchFamily="50" charset="-128"/>
              </a:rPr>
              <a:t>正常心音・正常肺音</a:t>
            </a:r>
          </a:p>
        </p:txBody>
      </p:sp>
      <p:pic>
        <p:nvPicPr>
          <p:cNvPr id="6" name="Picture 2" descr="qr code">
            <a:extLst>
              <a:ext uri="{FF2B5EF4-FFF2-40B4-BE49-F238E27FC236}">
                <a16:creationId xmlns:a16="http://schemas.microsoft.com/office/drawing/2014/main" id="{4FA91BCE-888E-4931-5931-3F68C7BBB2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264" y="803063"/>
            <a:ext cx="899078" cy="899078"/>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a:extLst>
              <a:ext uri="{FF2B5EF4-FFF2-40B4-BE49-F238E27FC236}">
                <a16:creationId xmlns:a16="http://schemas.microsoft.com/office/drawing/2014/main" id="{1B508AAE-C2BE-4084-619C-8AC92F43163A}"/>
              </a:ext>
            </a:extLst>
          </p:cNvPr>
          <p:cNvPicPr>
            <a:picLocks noChangeAspect="1"/>
          </p:cNvPicPr>
          <p:nvPr/>
        </p:nvPicPr>
        <p:blipFill>
          <a:blip r:embed="rId6"/>
          <a:stretch>
            <a:fillRect/>
          </a:stretch>
        </p:blipFill>
        <p:spPr>
          <a:xfrm>
            <a:off x="1297047" y="749808"/>
            <a:ext cx="4160144" cy="5785104"/>
          </a:xfrm>
          <a:prstGeom prst="rect">
            <a:avLst/>
          </a:prstGeom>
        </p:spPr>
      </p:pic>
    </p:spTree>
    <p:extLst>
      <p:ext uri="{BB962C8B-B14F-4D97-AF65-F5344CB8AC3E}">
        <p14:creationId xmlns:p14="http://schemas.microsoft.com/office/powerpoint/2010/main" val="863680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CCABB-1669-5E48-468D-AFD87B3A54F1}"/>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アドイン 5" title="Web ビューアー">
                <a:extLst>
                  <a:ext uri="{FF2B5EF4-FFF2-40B4-BE49-F238E27FC236}">
                    <a16:creationId xmlns:a16="http://schemas.microsoft.com/office/drawing/2014/main" id="{8D8DDA71-C027-0D7E-4F74-15F17320BE32}"/>
                  </a:ext>
                </a:extLst>
              </p:cNvPr>
              <p:cNvGraphicFramePr>
                <a:graphicFrameLocks noGrp="1"/>
              </p:cNvGraphicFramePr>
              <p:nvPr/>
            </p:nvGraphicFramePr>
            <p:xfrm>
              <a:off x="5644896" y="0"/>
              <a:ext cx="6547104" cy="6858000"/>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6" name="アドイン 5" title="Web ビューアー">
                <a:extLst>
                  <a:ext uri="{FF2B5EF4-FFF2-40B4-BE49-F238E27FC236}">
                    <a16:creationId xmlns:a16="http://schemas.microsoft.com/office/drawing/2014/main" id="{8D8DDA71-C027-0D7E-4F74-15F17320BE32}"/>
                  </a:ext>
                </a:extLst>
              </p:cNvPr>
              <p:cNvPicPr>
                <a:picLocks noGrp="1" noRot="1" noChangeAspect="1" noMove="1" noResize="1" noEditPoints="1" noAdjustHandles="1" noChangeArrowheads="1" noChangeShapeType="1"/>
              </p:cNvPicPr>
              <p:nvPr/>
            </p:nvPicPr>
            <p:blipFill>
              <a:blip r:embed="rId4"/>
              <a:stretch>
                <a:fillRect/>
              </a:stretch>
            </p:blipFill>
            <p:spPr>
              <a:xfrm>
                <a:off x="5644896" y="0"/>
                <a:ext cx="6547104" cy="6858000"/>
              </a:xfrm>
              <a:prstGeom prst="rect">
                <a:avLst/>
              </a:prstGeom>
            </p:spPr>
          </p:pic>
        </mc:Fallback>
      </mc:AlternateContent>
      <p:pic>
        <p:nvPicPr>
          <p:cNvPr id="18" name="図 17">
            <a:extLst>
              <a:ext uri="{FF2B5EF4-FFF2-40B4-BE49-F238E27FC236}">
                <a16:creationId xmlns:a16="http://schemas.microsoft.com/office/drawing/2014/main" id="{F4D49183-FB6E-9301-730C-C1052901A3AD}"/>
              </a:ext>
            </a:extLst>
          </p:cNvPr>
          <p:cNvPicPr>
            <a:picLocks noChangeAspect="1"/>
          </p:cNvPicPr>
          <p:nvPr/>
        </p:nvPicPr>
        <p:blipFill>
          <a:blip r:embed="rId5"/>
          <a:stretch>
            <a:fillRect/>
          </a:stretch>
        </p:blipFill>
        <p:spPr>
          <a:xfrm>
            <a:off x="1297047" y="749808"/>
            <a:ext cx="4160144" cy="5785104"/>
          </a:xfrm>
          <a:prstGeom prst="rect">
            <a:avLst/>
          </a:prstGeom>
        </p:spPr>
      </p:pic>
      <p:pic>
        <p:nvPicPr>
          <p:cNvPr id="1026" name="Picture 2" descr="qr code">
            <a:extLst>
              <a:ext uri="{FF2B5EF4-FFF2-40B4-BE49-F238E27FC236}">
                <a16:creationId xmlns:a16="http://schemas.microsoft.com/office/drawing/2014/main" id="{66CFBE7B-0731-25D1-14FD-852E688026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264" y="803063"/>
            <a:ext cx="899078" cy="899078"/>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7FFAB3DE-9B95-2C00-10C1-7EBE8891ADD5}"/>
              </a:ext>
            </a:extLst>
          </p:cNvPr>
          <p:cNvSpPr txBox="1"/>
          <p:nvPr/>
        </p:nvSpPr>
        <p:spPr>
          <a:xfrm>
            <a:off x="0" y="0"/>
            <a:ext cx="5559765" cy="461665"/>
          </a:xfrm>
          <a:prstGeom prst="rect">
            <a:avLst/>
          </a:prstGeom>
          <a:noFill/>
        </p:spPr>
        <p:txBody>
          <a:bodyPr wrap="square" rtlCol="0">
            <a:spAutoFit/>
          </a:bodyPr>
          <a:lstStyle/>
          <a:p>
            <a:pPr algn="ctr"/>
            <a:r>
              <a:rPr kumimoji="1" lang="en-US" altLang="ja-JP" sz="2400" dirty="0">
                <a:latin typeface="BIZ UDPゴシック" panose="020B0400000000000000" pitchFamily="50" charset="-128"/>
                <a:ea typeface="BIZ UDPゴシック" panose="020B0400000000000000" pitchFamily="50" charset="-128"/>
              </a:rPr>
              <a:t>iPax</a:t>
            </a:r>
            <a:r>
              <a:rPr kumimoji="1" lang="ja-JP" altLang="en-US" sz="2400" dirty="0">
                <a:latin typeface="BIZ UDPゴシック" panose="020B0400000000000000" pitchFamily="50" charset="-128"/>
                <a:ea typeface="BIZ UDPゴシック" panose="020B0400000000000000" pitchFamily="50" charset="-128"/>
              </a:rPr>
              <a:t>正常心音・正常肺音</a:t>
            </a:r>
          </a:p>
        </p:txBody>
      </p:sp>
    </p:spTree>
    <p:extLst>
      <p:ext uri="{BB962C8B-B14F-4D97-AF65-F5344CB8AC3E}">
        <p14:creationId xmlns:p14="http://schemas.microsoft.com/office/powerpoint/2010/main" val="22531326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5.png"/></Relationships>
</file>

<file path=ppt/webextensions/webextension1.xml><?xml version="1.0" encoding="utf-8"?>
<we:webextension xmlns:we="http://schemas.microsoft.com/office/webextensions/webextension/2010/11" id="{0550B45E-F73F-4DA5-A20E-48A96B39BC08}">
  <we:reference id="wa104295828" version="1.9.0.0" store="ja-JP" storeType="OMEX"/>
  <we:alternateReferences>
    <we:reference id="wa104295828" version="1.9.0.0" store="wa104295828" storeType="OMEX"/>
  </we:alternateReferences>
  <we:properties>
    <we:property name="__labs__" value="{&quot;configuration&quot;:{&quot;appVersion&quot;:{&quot;major&quot;:1,&quot;minor&quot;:0},&quot;components&quot;:[{&quot;type&quot;:&quot;Labs.Components.ActivityComponent&quot;,&quot;name&quot;:&quot;kikuzosound.com/ipax_url/1810?v=1680737287000&amp;asset_ver=1680737287000&amp;group_id=10&amp;groupAdminId=83&quot;,&quot;values&quot;:{},&quot;data&quot;:{&quot;uri&quot;:&quot;kikuzosound.com/ipax_url/1810?v=1680737287000&amp;asset_ver=1680737287000&amp;group_id=10&amp;groupAdminId=83&quot;},&quot;secure&quot;:false}],&quot;name&quot;:&quot;kikuzosound.com/ipax_url/1810?v=1680737287000&amp;asset_ver=1680737287000&amp;group_id=10&amp;groupAdminId=83&quot;,&quot;timeline&quot;:null,&quot;analytics&quot;:null},&quot;hostVersion&quot;:{&quot;major&quot;:0,&quot;minor&quot;:1}}"/>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483</TotalTime>
  <Words>189</Words>
  <Application>Microsoft Office PowerPoint</Application>
  <PresentationFormat>ワイド画面</PresentationFormat>
  <Paragraphs>29</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UDPゴシック</vt:lpstr>
      <vt:lpstr>Quicksand</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iPax on Power point</dc:title>
  <dc:creator>Fujiki テレメディカ</dc:creator>
  <cp:lastModifiedBy>テレメディカ Fujiki</cp:lastModifiedBy>
  <cp:revision>10</cp:revision>
  <dcterms:created xsi:type="dcterms:W3CDTF">2023-06-12T00:18:49Z</dcterms:created>
  <dcterms:modified xsi:type="dcterms:W3CDTF">2024-07-03T08:46:43Z</dcterms:modified>
</cp:coreProperties>
</file>