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webextensions/webextension1.xml" ContentType="application/vnd.ms-office.webextension+xml"/>
  <Override PartName="/ppt/notesSlides/notesSlide2.xml" ContentType="application/vnd.openxmlformats-officedocument.presentationml.notesSlide+xml"/>
  <Override PartName="/ppt/webextensions/webextension2.xml" ContentType="application/vnd.ms-office.webextension+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1" r:id="rId2"/>
    <p:sldId id="263" r:id="rId3"/>
    <p:sldId id="264"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9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477E96-2507-41FC-99F6-434596A5D886}" v="45" dt="2024-04-18T07:12:54.84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8" autoAdjust="0"/>
    <p:restoredTop sz="94660"/>
  </p:normalViewPr>
  <p:slideViewPr>
    <p:cSldViewPr snapToGrid="0">
      <p:cViewPr varScale="1">
        <p:scale>
          <a:sx n="79" d="100"/>
          <a:sy n="79" d="100"/>
        </p:scale>
        <p:origin x="114" y="450"/>
      </p:cViewPr>
      <p:guideLst>
        <p:guide orient="horz" pos="2160"/>
        <p:guide pos="9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テレメディカ Fujiki" userId="71a61da2d8b78357" providerId="LiveId" clId="{32477E96-2507-41FC-99F6-434596A5D886}"/>
    <pc:docChg chg="custSel delSld modSld">
      <pc:chgData name="テレメディカ Fujiki" userId="71a61da2d8b78357" providerId="LiveId" clId="{32477E96-2507-41FC-99F6-434596A5D886}" dt="2024-04-18T07:12:54.840" v="67"/>
      <pc:docMkLst>
        <pc:docMk/>
      </pc:docMkLst>
      <pc:sldChg chg="del">
        <pc:chgData name="テレメディカ Fujiki" userId="71a61da2d8b78357" providerId="LiveId" clId="{32477E96-2507-41FC-99F6-434596A5D886}" dt="2024-04-18T07:07:27.728" v="0" actId="47"/>
        <pc:sldMkLst>
          <pc:docMk/>
          <pc:sldMk cId="863680471" sldId="259"/>
        </pc:sldMkLst>
      </pc:sldChg>
      <pc:sldChg chg="del">
        <pc:chgData name="テレメディカ Fujiki" userId="71a61da2d8b78357" providerId="LiveId" clId="{32477E96-2507-41FC-99F6-434596A5D886}" dt="2024-04-18T07:07:27.728" v="0" actId="47"/>
        <pc:sldMkLst>
          <pc:docMk/>
          <pc:sldMk cId="2552064834" sldId="260"/>
        </pc:sldMkLst>
      </pc:sldChg>
      <pc:sldChg chg="del">
        <pc:chgData name="テレメディカ Fujiki" userId="71a61da2d8b78357" providerId="LiveId" clId="{32477E96-2507-41FC-99F6-434596A5D886}" dt="2024-04-18T07:07:27.728" v="0" actId="47"/>
        <pc:sldMkLst>
          <pc:docMk/>
          <pc:sldMk cId="1635719496" sldId="262"/>
        </pc:sldMkLst>
      </pc:sldChg>
      <pc:sldChg chg="addSp delSp modSp mod">
        <pc:chgData name="テレメディカ Fujiki" userId="71a61da2d8b78357" providerId="LiveId" clId="{32477E96-2507-41FC-99F6-434596A5D886}" dt="2024-04-18T07:12:54.840" v="67"/>
        <pc:sldMkLst>
          <pc:docMk/>
          <pc:sldMk cId="140511407" sldId="263"/>
        </pc:sldMkLst>
        <pc:spChg chg="add mod">
          <ac:chgData name="テレメディカ Fujiki" userId="71a61da2d8b78357" providerId="LiveId" clId="{32477E96-2507-41FC-99F6-434596A5D886}" dt="2024-04-18T07:12:54.840" v="67"/>
          <ac:spMkLst>
            <pc:docMk/>
            <pc:sldMk cId="140511407" sldId="263"/>
            <ac:spMk id="2" creationId="{7FFAB3DE-9B95-2C00-10C1-7EBE8891ADD5}"/>
          </ac:spMkLst>
        </pc:spChg>
        <pc:spChg chg="del">
          <ac:chgData name="テレメディカ Fujiki" userId="71a61da2d8b78357" providerId="LiveId" clId="{32477E96-2507-41FC-99F6-434596A5D886}" dt="2024-04-18T07:12:54.474" v="66" actId="478"/>
          <ac:spMkLst>
            <pc:docMk/>
            <pc:sldMk cId="140511407" sldId="263"/>
            <ac:spMk id="7" creationId="{57E27CE0-BBB2-2496-D938-F2F3D76A8B98}"/>
          </ac:spMkLst>
        </pc:spChg>
        <pc:graphicFrameChg chg="mod">
          <ac:chgData name="テレメディカ Fujiki" userId="71a61da2d8b78357" providerId="LiveId" clId="{32477E96-2507-41FC-99F6-434596A5D886}" dt="2024-04-18T07:09:11.272" v="3" actId="14100"/>
          <ac:graphicFrameMkLst>
            <pc:docMk/>
            <pc:sldMk cId="140511407" sldId="263"/>
            <ac:graphicFrameMk id="6" creationId="{8D8DDA71-C027-0D7E-4F74-15F17320BE32}"/>
          </ac:graphicFrameMkLst>
        </pc:graphicFrameChg>
        <pc:picChg chg="mod">
          <ac:chgData name="テレメディカ Fujiki" userId="71a61da2d8b78357" providerId="LiveId" clId="{32477E96-2507-41FC-99F6-434596A5D886}" dt="2024-04-18T07:11:21.119" v="58" actId="1036"/>
          <ac:picMkLst>
            <pc:docMk/>
            <pc:sldMk cId="140511407" sldId="263"/>
            <ac:picMk id="18" creationId="{F4D49183-FB6E-9301-730C-C1052901A3AD}"/>
          </ac:picMkLst>
        </pc:picChg>
        <pc:picChg chg="add mod">
          <ac:chgData name="テレメディカ Fujiki" userId="71a61da2d8b78357" providerId="LiveId" clId="{32477E96-2507-41FC-99F6-434596A5D886}" dt="2024-04-18T07:09:29.367" v="11" actId="1076"/>
          <ac:picMkLst>
            <pc:docMk/>
            <pc:sldMk cId="140511407" sldId="263"/>
            <ac:picMk id="1026" creationId="{66CFBE7B-0731-25D1-14FD-852E688026FC}"/>
          </ac:picMkLst>
        </pc:picChg>
      </pc:sldChg>
      <pc:sldChg chg="addSp delSp modSp mod">
        <pc:chgData name="テレメディカ Fujiki" userId="71a61da2d8b78357" providerId="LiveId" clId="{32477E96-2507-41FC-99F6-434596A5D886}" dt="2024-04-18T07:12:47.769" v="65" actId="6549"/>
        <pc:sldMkLst>
          <pc:docMk/>
          <pc:sldMk cId="1273607264" sldId="264"/>
        </pc:sldMkLst>
        <pc:spChg chg="mod">
          <ac:chgData name="テレメディカ Fujiki" userId="71a61da2d8b78357" providerId="LiveId" clId="{32477E96-2507-41FC-99F6-434596A5D886}" dt="2024-04-18T07:12:47.769" v="65" actId="6549"/>
          <ac:spMkLst>
            <pc:docMk/>
            <pc:sldMk cId="1273607264" sldId="264"/>
            <ac:spMk id="2" creationId="{9AB6259D-8B9E-646A-BD99-18213CFCBC88}"/>
          </ac:spMkLst>
        </pc:spChg>
        <pc:picChg chg="add mod ord">
          <ac:chgData name="テレメディカ Fujiki" userId="71a61da2d8b78357" providerId="LiveId" clId="{32477E96-2507-41FC-99F6-434596A5D886}" dt="2024-04-18T07:11:18.779" v="53" actId="1036"/>
          <ac:picMkLst>
            <pc:docMk/>
            <pc:sldMk cId="1273607264" sldId="264"/>
            <ac:picMk id="3" creationId="{EC38E24B-F24A-8F46-7C04-2B1B506638FB}"/>
          </ac:picMkLst>
        </pc:picChg>
        <pc:picChg chg="del mod">
          <ac:chgData name="テレメディカ Fujiki" userId="71a61da2d8b78357" providerId="LiveId" clId="{32477E96-2507-41FC-99F6-434596A5D886}" dt="2024-04-18T07:10:38.369" v="41" actId="478"/>
          <ac:picMkLst>
            <pc:docMk/>
            <pc:sldMk cId="1273607264" sldId="264"/>
            <ac:picMk id="18" creationId="{F4D49183-FB6E-9301-730C-C1052901A3AD}"/>
          </ac:picMkLst>
        </pc:picChg>
        <pc:picChg chg="add mod">
          <ac:chgData name="テレメディカ Fujiki" userId="71a61da2d8b78357" providerId="LiveId" clId="{32477E96-2507-41FC-99F6-434596A5D886}" dt="2024-04-18T07:10:53.893" v="46" actId="1036"/>
          <ac:picMkLst>
            <pc:docMk/>
            <pc:sldMk cId="1273607264" sldId="264"/>
            <ac:picMk id="2050" creationId="{045E6684-C289-06FE-C24B-0487C73EDA3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99752C-637F-4CBF-86E6-A8D37A14A41C}" type="datetimeFigureOut">
              <a:rPr kumimoji="1" lang="ja-JP" altLang="en-US" smtClean="0"/>
              <a:t>2024/4/18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258330-78A5-459C-A110-EC1FC1268793}" type="slidenum">
              <a:rPr kumimoji="1" lang="ja-JP" altLang="en-US" smtClean="0"/>
              <a:t>‹#›</a:t>
            </a:fld>
            <a:endParaRPr kumimoji="1" lang="ja-JP" altLang="en-US"/>
          </a:p>
        </p:txBody>
      </p:sp>
    </p:spTree>
    <p:extLst>
      <p:ext uri="{BB962C8B-B14F-4D97-AF65-F5344CB8AC3E}">
        <p14:creationId xmlns:p14="http://schemas.microsoft.com/office/powerpoint/2010/main" val="7786374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EF4E9-E16C-CC59-66E6-DF76A3D3E93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FF201E2-B671-3830-6E67-80F49B4B45D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69DCF79-37BA-D5A8-CE53-7D5F1859E176}"/>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C5A87CD-48E0-99AD-247A-544308D78DC6}"/>
              </a:ext>
            </a:extLst>
          </p:cNvPr>
          <p:cNvSpPr>
            <a:spLocks noGrp="1"/>
          </p:cNvSpPr>
          <p:nvPr>
            <p:ph type="sldNum" sz="quarter" idx="5"/>
          </p:nvPr>
        </p:nvSpPr>
        <p:spPr/>
        <p:txBody>
          <a:bodyPr/>
          <a:lstStyle/>
          <a:p>
            <a:fld id="{7754C623-2C08-4AC7-8CB7-D38C15A36D61}" type="slidenum">
              <a:rPr kumimoji="1" lang="ja-JP" altLang="en-US" smtClean="0"/>
              <a:t>2</a:t>
            </a:fld>
            <a:endParaRPr kumimoji="1" lang="ja-JP" altLang="en-US"/>
          </a:p>
        </p:txBody>
      </p:sp>
    </p:spTree>
    <p:extLst>
      <p:ext uri="{BB962C8B-B14F-4D97-AF65-F5344CB8AC3E}">
        <p14:creationId xmlns:p14="http://schemas.microsoft.com/office/powerpoint/2010/main" val="1195150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EF4E9-E16C-CC59-66E6-DF76A3D3E93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FF201E2-B671-3830-6E67-80F49B4B45D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69DCF79-37BA-D5A8-CE53-7D5F1859E176}"/>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C5A87CD-48E0-99AD-247A-544308D78DC6}"/>
              </a:ext>
            </a:extLst>
          </p:cNvPr>
          <p:cNvSpPr>
            <a:spLocks noGrp="1"/>
          </p:cNvSpPr>
          <p:nvPr>
            <p:ph type="sldNum" sz="quarter" idx="5"/>
          </p:nvPr>
        </p:nvSpPr>
        <p:spPr/>
        <p:txBody>
          <a:bodyPr/>
          <a:lstStyle/>
          <a:p>
            <a:fld id="{7754C623-2C08-4AC7-8CB7-D38C15A36D61}" type="slidenum">
              <a:rPr kumimoji="1" lang="ja-JP" altLang="en-US" smtClean="0"/>
              <a:t>3</a:t>
            </a:fld>
            <a:endParaRPr kumimoji="1" lang="ja-JP" altLang="en-US"/>
          </a:p>
        </p:txBody>
      </p:sp>
    </p:spTree>
    <p:extLst>
      <p:ext uri="{BB962C8B-B14F-4D97-AF65-F5344CB8AC3E}">
        <p14:creationId xmlns:p14="http://schemas.microsoft.com/office/powerpoint/2010/main" val="70658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1DA786-2AE1-1E57-392E-BC5A148E15A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416C99F-C6BC-7929-AD2E-B5BB4C2BEC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A314EFF-9966-71E1-48C6-67705176DACA}"/>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5" name="フッター プレースホルダー 4">
            <a:extLst>
              <a:ext uri="{FF2B5EF4-FFF2-40B4-BE49-F238E27FC236}">
                <a16:creationId xmlns:a16="http://schemas.microsoft.com/office/drawing/2014/main" id="{7FE33B75-BA67-C017-1AE2-D9A60DC8CC9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E31B8E-C314-20A8-B6F3-585E316FCC12}"/>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317342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F8DCC7-AD40-C318-351D-C55E785A84D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DB92F6D-E7B4-9A2C-0079-E9AB1A5596C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93BDD0C-7FC5-349F-4201-36522966CA26}"/>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5" name="フッター プレースホルダー 4">
            <a:extLst>
              <a:ext uri="{FF2B5EF4-FFF2-40B4-BE49-F238E27FC236}">
                <a16:creationId xmlns:a16="http://schemas.microsoft.com/office/drawing/2014/main" id="{6C6F9E9C-970E-7FC9-A535-E16AB90E5C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566AE8-5535-E85A-C26E-1606808D6580}"/>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985234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9616F18-A03A-4C3B-3FB3-DE8F4DB78FE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EE9F4CA-1794-366E-2FDF-C1CC8F1FCC4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D03C36C-6981-6460-029C-9409FD8657FE}"/>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5" name="フッター プレースホルダー 4">
            <a:extLst>
              <a:ext uri="{FF2B5EF4-FFF2-40B4-BE49-F238E27FC236}">
                <a16:creationId xmlns:a16="http://schemas.microsoft.com/office/drawing/2014/main" id="{3BA71FE4-7267-B827-9C2B-9B093C3FCE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DDEA64-C7F8-32EA-F8B1-4D604CD796CE}"/>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708261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D3C295-14E4-A566-2671-B2B446D855C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5CC2C04-154D-25AF-3C3C-6C6DCA3540E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5745F8D-4FEA-10F7-F834-4795EC2690C5}"/>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5" name="フッター プレースホルダー 4">
            <a:extLst>
              <a:ext uri="{FF2B5EF4-FFF2-40B4-BE49-F238E27FC236}">
                <a16:creationId xmlns:a16="http://schemas.microsoft.com/office/drawing/2014/main" id="{E0B9F163-0B90-21B5-8AD4-0E4FE3E5B3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420752-7F57-6C79-A75E-8F2956B00D9B}"/>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32647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2DC9C7-2DD8-E80A-0A75-9B7EF313A83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016DCCF-6BD1-C30A-DE5B-857A897CA6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04D8614-5B2A-04B4-9981-2C053100B470}"/>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5" name="フッター プレースホルダー 4">
            <a:extLst>
              <a:ext uri="{FF2B5EF4-FFF2-40B4-BE49-F238E27FC236}">
                <a16:creationId xmlns:a16="http://schemas.microsoft.com/office/drawing/2014/main" id="{DBE2ED40-B1B0-2780-23D0-4E4F57A314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F469FE2-B367-9230-FC95-69356367A6EA}"/>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766506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FD3103-27E1-2013-BAFE-C28918B9C3B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7B3B7E-4749-2DD6-6A96-8232EF946D0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68A02E9-8E9B-EA96-1F05-42FD45DB602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116576D-F9BF-62C4-821C-D83111DF3BC6}"/>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6" name="フッター プレースホルダー 5">
            <a:extLst>
              <a:ext uri="{FF2B5EF4-FFF2-40B4-BE49-F238E27FC236}">
                <a16:creationId xmlns:a16="http://schemas.microsoft.com/office/drawing/2014/main" id="{A1DDE7AC-7A8C-D11D-8249-2F4E63F722A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489E252-0480-30E1-8D6D-F4CEB67535BE}"/>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3402988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378F73-92E9-6FE9-8A85-7B4AAF9C2F3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3A2D4BC-DD61-742A-AF69-CDDEF2A880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03DF8F6-7CC9-8AC6-F517-81A7C394436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893DD2B-6B3C-6B32-8DF8-DBB5DDCEF1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A1D3A9A-E791-3463-50FF-BD8DA5D54DD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DD268C6-8E74-0DC4-3C1A-8D94FEEA7782}"/>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8" name="フッター プレースホルダー 7">
            <a:extLst>
              <a:ext uri="{FF2B5EF4-FFF2-40B4-BE49-F238E27FC236}">
                <a16:creationId xmlns:a16="http://schemas.microsoft.com/office/drawing/2014/main" id="{6DD674BC-301D-9902-FE66-94F87593974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25723B-B595-59E3-E928-26157022F814}"/>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790224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9F5A79-7B84-BD7B-D683-ACDF1474FF4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8B5158F-0639-DE97-DC1B-84E2AA541DDA}"/>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4" name="フッター プレースホルダー 3">
            <a:extLst>
              <a:ext uri="{FF2B5EF4-FFF2-40B4-BE49-F238E27FC236}">
                <a16:creationId xmlns:a16="http://schemas.microsoft.com/office/drawing/2014/main" id="{19A4D25C-8397-466B-3713-74CD1BF6E96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EE94FC1-2226-0139-D121-A35D258E1B89}"/>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24388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1C2C754-83A6-BB3F-60EC-CC1870983681}"/>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3" name="フッター プレースホルダー 2">
            <a:extLst>
              <a:ext uri="{FF2B5EF4-FFF2-40B4-BE49-F238E27FC236}">
                <a16:creationId xmlns:a16="http://schemas.microsoft.com/office/drawing/2014/main" id="{70FDD236-7451-A673-CCEC-2D95FECBB1D4}"/>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E68B879-0406-205F-7F97-1075502D5197}"/>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237500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FBA8B9-CF79-4604-4134-90E6918965B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FF22039-CD1E-FC42-818C-690E5EC74C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6767345-2712-FEDF-0C49-0BF2127CDB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8FF486E-4AE2-ED9E-C59F-58129C5482D3}"/>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6" name="フッター プレースホルダー 5">
            <a:extLst>
              <a:ext uri="{FF2B5EF4-FFF2-40B4-BE49-F238E27FC236}">
                <a16:creationId xmlns:a16="http://schemas.microsoft.com/office/drawing/2014/main" id="{21D175EF-7DFB-8112-4CFE-F1A118E4C3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D50BB64-7C3F-01DB-AF9A-F411C37E1768}"/>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331630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9BFB4C-13F2-B9FE-6635-4B00D57E732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D0B8F11-E584-EE41-E562-B06A6C5200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1C86EFA-8C7B-0568-7445-BBEC9648A1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F5570F-30A8-6B2E-949B-6BA25F5D6309}"/>
              </a:ext>
            </a:extLst>
          </p:cNvPr>
          <p:cNvSpPr>
            <a:spLocks noGrp="1"/>
          </p:cNvSpPr>
          <p:nvPr>
            <p:ph type="dt" sz="half" idx="10"/>
          </p:nvPr>
        </p:nvSpPr>
        <p:spPr/>
        <p:txBody>
          <a:bodyPr/>
          <a:lstStyle/>
          <a:p>
            <a:fld id="{819C8BD2-E818-4B68-A4B6-5B8115C6ECA8}" type="datetimeFigureOut">
              <a:rPr kumimoji="1" lang="ja-JP" altLang="en-US" smtClean="0"/>
              <a:t>2024/4/18</a:t>
            </a:fld>
            <a:endParaRPr kumimoji="1" lang="ja-JP" altLang="en-US"/>
          </a:p>
        </p:txBody>
      </p:sp>
      <p:sp>
        <p:nvSpPr>
          <p:cNvPr id="6" name="フッター プレースホルダー 5">
            <a:extLst>
              <a:ext uri="{FF2B5EF4-FFF2-40B4-BE49-F238E27FC236}">
                <a16:creationId xmlns:a16="http://schemas.microsoft.com/office/drawing/2014/main" id="{B449245B-9049-B44D-B159-3545D3E21F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C8071D-4502-F7A5-C872-4B836554FDCC}"/>
              </a:ext>
            </a:extLst>
          </p:cNvPr>
          <p:cNvSpPr>
            <a:spLocks noGrp="1"/>
          </p:cNvSpPr>
          <p:nvPr>
            <p:ph type="sldNum" sz="quarter" idx="12"/>
          </p:nvPr>
        </p:nvSpPr>
        <p:spPr/>
        <p:txBody>
          <a:body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1008899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E25F498-131B-72A7-2F05-6FC30DABED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D25EF6-7B1D-61A4-5AAD-58BD5DFC10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FC192F9-A981-4EC7-0628-CED5F2E717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C8BD2-E818-4B68-A4B6-5B8115C6ECA8}" type="datetimeFigureOut">
              <a:rPr kumimoji="1" lang="ja-JP" altLang="en-US" smtClean="0"/>
              <a:t>2024/4/18</a:t>
            </a:fld>
            <a:endParaRPr kumimoji="1" lang="ja-JP" altLang="en-US"/>
          </a:p>
        </p:txBody>
      </p:sp>
      <p:sp>
        <p:nvSpPr>
          <p:cNvPr id="5" name="フッター プレースホルダー 4">
            <a:extLst>
              <a:ext uri="{FF2B5EF4-FFF2-40B4-BE49-F238E27FC236}">
                <a16:creationId xmlns:a16="http://schemas.microsoft.com/office/drawing/2014/main" id="{E1F98785-0845-8424-BEE0-FE797D2C75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266BB9A-9508-4126-F930-6DCDB54797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F44FA1-83AC-4617-B18E-09A90779F474}" type="slidenum">
              <a:rPr kumimoji="1" lang="ja-JP" altLang="en-US" smtClean="0"/>
              <a:t>‹#›</a:t>
            </a:fld>
            <a:endParaRPr kumimoji="1" lang="ja-JP" altLang="en-US"/>
          </a:p>
        </p:txBody>
      </p:sp>
    </p:spTree>
    <p:extLst>
      <p:ext uri="{BB962C8B-B14F-4D97-AF65-F5344CB8AC3E}">
        <p14:creationId xmlns:p14="http://schemas.microsoft.com/office/powerpoint/2010/main" val="2355899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elemedica.site/ipax23-lp-jp/" TargetMode="External"/><Relationship Id="rId2" Type="http://schemas.openxmlformats.org/officeDocument/2006/relationships/hyperlink" Target="mailto:3sp@telemedica.co.jp" TargetMode="Externa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hyperlink" Target="https://telemedica.site/ipax23-lp-en/" TargetMode="External"/></Relationships>
</file>

<file path=ppt/slides/_rels/slide2.xml.rels><?xml version="1.0" encoding="UTF-8" standalone="yes"?>
<Relationships xmlns="http://schemas.openxmlformats.org/package/2006/relationships"><Relationship Id="rId3" Type="http://schemas.microsoft.com/office/2011/relationships/webextension" Target="../webextensions/webextension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microsoft.com/office/2011/relationships/webextension" Target="../webextensions/webextension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10B7961A-33A4-3D4A-4E31-03767438A473}"/>
              </a:ext>
            </a:extLst>
          </p:cNvPr>
          <p:cNvSpPr>
            <a:spLocks noGrp="1"/>
          </p:cNvSpPr>
          <p:nvPr>
            <p:ph type="subTitle" idx="1"/>
          </p:nvPr>
        </p:nvSpPr>
        <p:spPr>
          <a:xfrm>
            <a:off x="120142" y="82613"/>
            <a:ext cx="6207506" cy="6708680"/>
          </a:xfrm>
        </p:spPr>
        <p:txBody>
          <a:bodyPr>
            <a:normAutofit fontScale="62500" lnSpcReduction="20000"/>
          </a:bodyPr>
          <a:lstStyle/>
          <a:p>
            <a:pPr algn="l" latinLnBrk="1">
              <a:lnSpc>
                <a:spcPct val="120000"/>
              </a:lnSpc>
            </a:pPr>
            <a:r>
              <a:rPr lang="ja-JP" altLang="en-US" b="1" i="0" dirty="0">
                <a:solidFill>
                  <a:srgbClr val="C0392B"/>
                </a:solidFill>
                <a:effectLst/>
                <a:highlight>
                  <a:srgbClr val="FFFFFF"/>
                </a:highlight>
                <a:latin typeface="Quicksand"/>
              </a:rPr>
              <a:t>仮想聴診シミュレータ</a:t>
            </a:r>
            <a:r>
              <a:rPr lang="en-US" altLang="ja-JP" b="1" i="0" dirty="0">
                <a:solidFill>
                  <a:srgbClr val="C0392B"/>
                </a:solidFill>
                <a:effectLst/>
                <a:highlight>
                  <a:srgbClr val="FFFFFF"/>
                </a:highlight>
                <a:latin typeface="Quicksand"/>
              </a:rPr>
              <a:t>iPax</a:t>
            </a:r>
            <a:r>
              <a:rPr lang="ja-JP" altLang="en-US" b="1" i="0" dirty="0">
                <a:solidFill>
                  <a:srgbClr val="C0392B"/>
                </a:solidFill>
                <a:effectLst/>
                <a:highlight>
                  <a:srgbClr val="FFFFFF"/>
                </a:highlight>
                <a:latin typeface="Quicksand"/>
              </a:rPr>
              <a:t>の使い方｜インターネット環境必要</a:t>
            </a:r>
            <a:endParaRPr lang="en-US" altLang="ja-JP" b="1" dirty="0">
              <a:solidFill>
                <a:srgbClr val="C0392B"/>
              </a:solidFill>
              <a:highlight>
                <a:srgbClr val="FFFFFF"/>
              </a:highlight>
              <a:latin typeface="Quicksand"/>
            </a:endParaRPr>
          </a:p>
          <a:p>
            <a:pPr algn="l" latinLnBrk="1">
              <a:lnSpc>
                <a:spcPct val="120000"/>
              </a:lnSpc>
            </a:pPr>
            <a:r>
              <a:rPr kumimoji="1" lang="en-US" altLang="ja-JP" sz="2400" b="1" dirty="0" err="1">
                <a:solidFill>
                  <a:schemeClr val="bg1"/>
                </a:solidFill>
                <a:highlight>
                  <a:srgbClr val="000080"/>
                </a:highlight>
              </a:rPr>
              <a:t>Powerpoint</a:t>
            </a:r>
            <a:r>
              <a:rPr kumimoji="1" lang="ja-JP" altLang="en-US" sz="2400" b="1" dirty="0">
                <a:solidFill>
                  <a:schemeClr val="bg1"/>
                </a:solidFill>
                <a:highlight>
                  <a:srgbClr val="000080"/>
                </a:highlight>
              </a:rPr>
              <a:t>のバージョンや環境によっては使えない場合があります。</a:t>
            </a:r>
            <a:endParaRPr kumimoji="1" lang="en-US" altLang="ja-JP" sz="2400" b="1" dirty="0">
              <a:solidFill>
                <a:schemeClr val="bg1"/>
              </a:solidFill>
              <a:highlight>
                <a:srgbClr val="000080"/>
              </a:highlight>
            </a:endParaRPr>
          </a:p>
          <a:p>
            <a:pPr algn="l" latinLnBrk="1">
              <a:lnSpc>
                <a:spcPct val="120000"/>
              </a:lnSpc>
            </a:pPr>
            <a:r>
              <a:rPr lang="ja-JP" altLang="en-US" b="1" dirty="0">
                <a:solidFill>
                  <a:schemeClr val="bg1"/>
                </a:solidFill>
                <a:highlight>
                  <a:srgbClr val="000080"/>
                </a:highlight>
              </a:rPr>
              <a:t>スライドショーで利用してください。</a:t>
            </a:r>
            <a:endParaRPr kumimoji="1" lang="en-US" altLang="ja-JP" sz="2400" b="1" dirty="0">
              <a:solidFill>
                <a:schemeClr val="bg1"/>
              </a:solidFill>
              <a:highlight>
                <a:srgbClr val="000080"/>
              </a:highlight>
            </a:endParaRPr>
          </a:p>
          <a:p>
            <a:pPr algn="l" latinLnBrk="1">
              <a:lnSpc>
                <a:spcPct val="120000"/>
              </a:lnSpc>
            </a:pPr>
            <a:endParaRPr lang="en-US" altLang="ja-JP" b="1" i="0" dirty="0">
              <a:solidFill>
                <a:srgbClr val="C0392B"/>
              </a:solidFill>
              <a:effectLst/>
              <a:highlight>
                <a:srgbClr val="FFFFFF"/>
              </a:highlight>
              <a:latin typeface="Quicksand"/>
            </a:endParaRPr>
          </a:p>
          <a:p>
            <a:pPr marL="457200" indent="-457200" algn="l" latinLnBrk="1">
              <a:lnSpc>
                <a:spcPct val="120000"/>
              </a:lnSpc>
              <a:buFont typeface="+mj-lt"/>
              <a:buAutoNum type="arabicPeriod"/>
            </a:pPr>
            <a:r>
              <a:rPr lang="ja-JP" altLang="en-US" b="0" i="0" dirty="0">
                <a:solidFill>
                  <a:srgbClr val="333333"/>
                </a:solidFill>
                <a:effectLst/>
                <a:highlight>
                  <a:srgbClr val="FFFFFF"/>
                </a:highlight>
                <a:latin typeface="Quicksand"/>
              </a:rPr>
              <a:t>胸部イラストの聴診部位をタップするとその部位の音が聴こえます</a:t>
            </a:r>
            <a:r>
              <a:rPr lang="ja-JP" altLang="en-US" dirty="0">
                <a:solidFill>
                  <a:srgbClr val="333333"/>
                </a:solidFill>
                <a:highlight>
                  <a:srgbClr val="FFFFFF"/>
                </a:highlight>
                <a:latin typeface="Quicksand"/>
              </a:rPr>
              <a:t>。聴診部位を変えると聴こえる音が変わります。</a:t>
            </a:r>
            <a:endParaRPr lang="en-US" altLang="ja-JP" b="0" i="0" dirty="0">
              <a:solidFill>
                <a:srgbClr val="333333"/>
              </a:solidFill>
              <a:effectLst/>
              <a:highlight>
                <a:srgbClr val="FFFFFF"/>
              </a:highlight>
              <a:latin typeface="Quicksand"/>
            </a:endParaRPr>
          </a:p>
          <a:p>
            <a:pPr marL="457200" indent="-457200" algn="l" latinLnBrk="1">
              <a:lnSpc>
                <a:spcPct val="120000"/>
              </a:lnSpc>
              <a:buFont typeface="+mj-lt"/>
              <a:buAutoNum type="arabicPeriod"/>
            </a:pPr>
            <a:r>
              <a:rPr lang="ja-JP" altLang="en-US" b="0" i="0" dirty="0">
                <a:solidFill>
                  <a:srgbClr val="333333"/>
                </a:solidFill>
                <a:effectLst/>
                <a:highlight>
                  <a:srgbClr val="FFFFFF"/>
                </a:highlight>
                <a:latin typeface="Quicksand"/>
              </a:rPr>
              <a:t>背部聴診する時は右上矢印で切替えができます。</a:t>
            </a:r>
          </a:p>
          <a:p>
            <a:pPr marL="457200" indent="-457200" algn="l" latinLnBrk="1">
              <a:lnSpc>
                <a:spcPct val="120000"/>
              </a:lnSpc>
              <a:buFont typeface="+mj-lt"/>
              <a:buAutoNum type="arabicPeriod"/>
            </a:pPr>
            <a:r>
              <a:rPr lang="ja-JP" altLang="en-US" b="0" i="0" dirty="0">
                <a:solidFill>
                  <a:srgbClr val="333333"/>
                </a:solidFill>
                <a:effectLst/>
                <a:highlight>
                  <a:srgbClr val="FFFFFF"/>
                </a:highlight>
                <a:latin typeface="Quicksand"/>
              </a:rPr>
              <a:t>音が聴こえなくなったら、左下にある矢印（点滅）を押すとリセットされます。</a:t>
            </a:r>
          </a:p>
          <a:p>
            <a:pPr marL="457200" indent="-457200" algn="l" latinLnBrk="1">
              <a:lnSpc>
                <a:spcPct val="120000"/>
              </a:lnSpc>
              <a:buFont typeface="+mj-lt"/>
              <a:buAutoNum type="arabicPeriod"/>
            </a:pPr>
            <a:r>
              <a:rPr lang="en-US" altLang="ja-JP" b="0" i="0" dirty="0">
                <a:solidFill>
                  <a:srgbClr val="333333"/>
                </a:solidFill>
                <a:effectLst/>
                <a:highlight>
                  <a:srgbClr val="FFFFFF"/>
                </a:highlight>
                <a:latin typeface="Quicksand"/>
              </a:rPr>
              <a:t>iPax</a:t>
            </a:r>
            <a:r>
              <a:rPr lang="ja-JP" altLang="en-US" b="0" i="0" dirty="0">
                <a:solidFill>
                  <a:srgbClr val="333333"/>
                </a:solidFill>
                <a:effectLst/>
                <a:highlight>
                  <a:srgbClr val="FFFFFF"/>
                </a:highlight>
                <a:latin typeface="Quicksand"/>
              </a:rPr>
              <a:t>の利用を終える時は</a:t>
            </a:r>
            <a:r>
              <a:rPr lang="ja-JP" altLang="en-US" b="0" i="0" dirty="0">
                <a:solidFill>
                  <a:srgbClr val="FFFFFF"/>
                </a:solidFill>
                <a:effectLst/>
                <a:highlight>
                  <a:srgbClr val="C0392B"/>
                </a:highlight>
                <a:latin typeface="Quicksand"/>
              </a:rPr>
              <a:t> </a:t>
            </a:r>
            <a:r>
              <a:rPr lang="en-US" altLang="ja-JP" b="1" i="0" dirty="0">
                <a:solidFill>
                  <a:srgbClr val="FFFFFF"/>
                </a:solidFill>
                <a:effectLst/>
                <a:highlight>
                  <a:srgbClr val="C0392B"/>
                </a:highlight>
                <a:latin typeface="Quicksand"/>
              </a:rPr>
              <a:t>Finish </a:t>
            </a:r>
            <a:r>
              <a:rPr lang="ja-JP" altLang="en-US" b="0" i="0" dirty="0">
                <a:solidFill>
                  <a:srgbClr val="333333"/>
                </a:solidFill>
                <a:effectLst/>
                <a:highlight>
                  <a:srgbClr val="FFFFFF"/>
                </a:highlight>
                <a:latin typeface="Quicksand"/>
              </a:rPr>
              <a:t>ボタンを押してください。</a:t>
            </a:r>
            <a:endParaRPr lang="en-US" altLang="ja-JP" b="0" i="0" dirty="0">
              <a:solidFill>
                <a:srgbClr val="333333"/>
              </a:solidFill>
              <a:effectLst/>
              <a:highlight>
                <a:srgbClr val="FFFFFF"/>
              </a:highlight>
              <a:latin typeface="Quicksand"/>
            </a:endParaRPr>
          </a:p>
          <a:p>
            <a:pPr marL="457200" indent="-457200" algn="l" latinLnBrk="1">
              <a:lnSpc>
                <a:spcPct val="120000"/>
              </a:lnSpc>
              <a:buFont typeface="+mj-lt"/>
              <a:buAutoNum type="arabicPeriod"/>
            </a:pPr>
            <a:r>
              <a:rPr lang="ja-JP" altLang="en-US" b="0" i="0" dirty="0">
                <a:solidFill>
                  <a:srgbClr val="333333"/>
                </a:solidFill>
                <a:effectLst/>
                <a:highlight>
                  <a:srgbClr val="FFFFFF"/>
                </a:highlight>
                <a:latin typeface="Quicksand"/>
              </a:rPr>
              <a:t>お手持ちのスライドにコピーして利用できます</a:t>
            </a:r>
            <a:r>
              <a:rPr lang="ja-JP" altLang="en-US" dirty="0">
                <a:solidFill>
                  <a:srgbClr val="333333"/>
                </a:solidFill>
                <a:highlight>
                  <a:srgbClr val="FFFFFF"/>
                </a:highlight>
                <a:latin typeface="Quicksand"/>
              </a:rPr>
              <a:t>。</a:t>
            </a:r>
            <a:endParaRPr lang="ja-JP" altLang="en-US" b="0" i="0" dirty="0">
              <a:solidFill>
                <a:srgbClr val="333333"/>
              </a:solidFill>
              <a:effectLst/>
              <a:highlight>
                <a:srgbClr val="FFFFFF"/>
              </a:highlight>
              <a:latin typeface="Quicksand"/>
            </a:endParaRPr>
          </a:p>
          <a:p>
            <a:pPr>
              <a:lnSpc>
                <a:spcPct val="120000"/>
              </a:lnSpc>
            </a:pPr>
            <a:endParaRPr lang="en-US" altLang="ja-JP" sz="2300" b="1" dirty="0">
              <a:solidFill>
                <a:schemeClr val="bg1"/>
              </a:solidFill>
              <a:highlight>
                <a:srgbClr val="000080"/>
              </a:highlight>
            </a:endParaRPr>
          </a:p>
          <a:p>
            <a:pPr>
              <a:lnSpc>
                <a:spcPct val="120000"/>
              </a:lnSpc>
            </a:pPr>
            <a:endParaRPr kumimoji="1" lang="en-US" altLang="ja-JP" sz="2300" b="1" dirty="0">
              <a:highlight>
                <a:srgbClr val="000080"/>
              </a:highlight>
            </a:endParaRPr>
          </a:p>
          <a:p>
            <a:pPr>
              <a:lnSpc>
                <a:spcPct val="120000"/>
              </a:lnSpc>
            </a:pPr>
            <a:r>
              <a:rPr lang="en-US" altLang="ja-JP" sz="2300" b="1" dirty="0"/>
              <a:t>iPax</a:t>
            </a:r>
            <a:r>
              <a:rPr lang="ja-JP" altLang="en-US" sz="2300" b="1" dirty="0"/>
              <a:t>に関するお問合せは</a:t>
            </a:r>
            <a:endParaRPr lang="en-US" altLang="ja-JP" sz="2300" b="1" dirty="0"/>
          </a:p>
          <a:p>
            <a:pPr>
              <a:lnSpc>
                <a:spcPct val="120000"/>
              </a:lnSpc>
            </a:pPr>
            <a:r>
              <a:rPr kumimoji="1" lang="ja-JP" altLang="en-US" sz="2300" b="1" dirty="0"/>
              <a:t>テレメディカカスタマーセンタまで</a:t>
            </a:r>
            <a:endParaRPr kumimoji="1" lang="en-US" altLang="ja-JP" sz="2300" b="1" dirty="0"/>
          </a:p>
          <a:p>
            <a:pPr>
              <a:lnSpc>
                <a:spcPct val="120000"/>
              </a:lnSpc>
            </a:pPr>
            <a:r>
              <a:rPr lang="en-US" altLang="ja-JP" sz="2300" b="1" dirty="0">
                <a:hlinkClick r:id="rId2"/>
              </a:rPr>
              <a:t>3sp@telemedica.co.jp</a:t>
            </a:r>
            <a:endParaRPr lang="en-US" altLang="ja-JP" sz="2300" b="1" dirty="0"/>
          </a:p>
          <a:p>
            <a:pPr>
              <a:lnSpc>
                <a:spcPct val="120000"/>
              </a:lnSpc>
            </a:pPr>
            <a:r>
              <a:rPr lang="ja-JP" altLang="en-US" sz="2300" b="1" dirty="0"/>
              <a:t>心音、肺音の症例を多数用意しています。</a:t>
            </a:r>
            <a:endParaRPr lang="en-US" altLang="ja-JP" sz="2300" b="1" dirty="0"/>
          </a:p>
          <a:p>
            <a:pPr>
              <a:lnSpc>
                <a:spcPct val="120000"/>
              </a:lnSpc>
            </a:pPr>
            <a:endParaRPr lang="en-US" altLang="ja-JP" sz="2300" b="1" dirty="0"/>
          </a:p>
          <a:p>
            <a:pPr>
              <a:lnSpc>
                <a:spcPct val="120000"/>
              </a:lnSpc>
            </a:pPr>
            <a:r>
              <a:rPr lang="en-US" altLang="ja-JP" sz="1800" b="1" dirty="0"/>
              <a:t>iPax</a:t>
            </a:r>
            <a:r>
              <a:rPr kumimoji="1" lang="ja-JP" altLang="en-US" sz="1800" b="1" dirty="0"/>
              <a:t>ページ </a:t>
            </a:r>
            <a:r>
              <a:rPr kumimoji="1" lang="en-US" altLang="ja-JP" sz="1800" b="1" dirty="0">
                <a:hlinkClick r:id="rId3"/>
              </a:rPr>
              <a:t>https://telemedica.site/ipax23-lp-jp/</a:t>
            </a:r>
            <a:endParaRPr kumimoji="1" lang="en-US" altLang="ja-JP" sz="1800" b="1" dirty="0"/>
          </a:p>
          <a:p>
            <a:pPr>
              <a:lnSpc>
                <a:spcPct val="120000"/>
              </a:lnSpc>
            </a:pPr>
            <a:r>
              <a:rPr lang="en-US" altLang="ja-JP" sz="1800" b="1" dirty="0"/>
              <a:t>iPax</a:t>
            </a:r>
            <a:r>
              <a:rPr kumimoji="1" lang="ja-JP" altLang="en-US" sz="1800" b="1" dirty="0"/>
              <a:t>ページ 英語 </a:t>
            </a:r>
            <a:r>
              <a:rPr kumimoji="1" lang="en-US" altLang="ja-JP" sz="1800" b="1" dirty="0">
                <a:hlinkClick r:id="rId4"/>
              </a:rPr>
              <a:t>https://telemedica.site/ipax23-lp-en/</a:t>
            </a:r>
            <a:endParaRPr kumimoji="1" lang="ja-JP" altLang="en-US" sz="1800" b="1" dirty="0"/>
          </a:p>
        </p:txBody>
      </p:sp>
      <p:pic>
        <p:nvPicPr>
          <p:cNvPr id="5" name="図 4" descr="衣料 が含まれている画像&#10;&#10;自動的に生成された説明">
            <a:extLst>
              <a:ext uri="{FF2B5EF4-FFF2-40B4-BE49-F238E27FC236}">
                <a16:creationId xmlns:a16="http://schemas.microsoft.com/office/drawing/2014/main" id="{45646352-82C9-3927-6876-AD9C71CAB62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67245" y="1208341"/>
            <a:ext cx="4733925" cy="4124325"/>
          </a:xfrm>
          <a:prstGeom prst="rect">
            <a:avLst/>
          </a:prstGeom>
        </p:spPr>
      </p:pic>
      <p:sp>
        <p:nvSpPr>
          <p:cNvPr id="6" name="吹き出し: 線 5">
            <a:extLst>
              <a:ext uri="{FF2B5EF4-FFF2-40B4-BE49-F238E27FC236}">
                <a16:creationId xmlns:a16="http://schemas.microsoft.com/office/drawing/2014/main" id="{8986E82C-1328-7251-355A-380D857FE389}"/>
              </a:ext>
            </a:extLst>
          </p:cNvPr>
          <p:cNvSpPr/>
          <p:nvPr/>
        </p:nvSpPr>
        <p:spPr>
          <a:xfrm>
            <a:off x="10021824" y="433165"/>
            <a:ext cx="1658112" cy="536448"/>
          </a:xfrm>
          <a:prstGeom prst="borderCallout1">
            <a:avLst>
              <a:gd name="adj1" fmla="val 105113"/>
              <a:gd name="adj2" fmla="val 46079"/>
              <a:gd name="adj3" fmla="val 217045"/>
              <a:gd name="adj4" fmla="val 58726"/>
            </a:avLst>
          </a:prstGeom>
          <a:solidFill>
            <a:schemeClr val="bg1"/>
          </a:solid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背部切替</a:t>
            </a:r>
          </a:p>
        </p:txBody>
      </p:sp>
      <p:sp>
        <p:nvSpPr>
          <p:cNvPr id="7" name="吹き出し: 線 6">
            <a:extLst>
              <a:ext uri="{FF2B5EF4-FFF2-40B4-BE49-F238E27FC236}">
                <a16:creationId xmlns:a16="http://schemas.microsoft.com/office/drawing/2014/main" id="{AABCB582-3DEF-3E57-B596-7FE4D6734D52}"/>
              </a:ext>
            </a:extLst>
          </p:cNvPr>
          <p:cNvSpPr/>
          <p:nvPr/>
        </p:nvSpPr>
        <p:spPr>
          <a:xfrm>
            <a:off x="7240397" y="5649658"/>
            <a:ext cx="1658112" cy="604837"/>
          </a:xfrm>
          <a:prstGeom prst="borderCallout1">
            <a:avLst>
              <a:gd name="adj1" fmla="val -10796"/>
              <a:gd name="adj2" fmla="val 44609"/>
              <a:gd name="adj3" fmla="val -94319"/>
              <a:gd name="adj4" fmla="val 27108"/>
            </a:avLst>
          </a:prstGeom>
          <a:solidFill>
            <a:schemeClr val="bg1"/>
          </a:solid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聴診音</a:t>
            </a:r>
            <a:endParaRPr kumimoji="1" lang="en-US" altLang="ja-JP" b="1" dirty="0">
              <a:solidFill>
                <a:schemeClr val="tx1"/>
              </a:solidFill>
            </a:endParaRPr>
          </a:p>
          <a:p>
            <a:pPr algn="ctr"/>
            <a:r>
              <a:rPr kumimoji="1" lang="ja-JP" altLang="en-US" b="1" dirty="0">
                <a:solidFill>
                  <a:schemeClr val="tx1"/>
                </a:solidFill>
              </a:rPr>
              <a:t>再スタート</a:t>
            </a:r>
          </a:p>
        </p:txBody>
      </p:sp>
      <p:sp>
        <p:nvSpPr>
          <p:cNvPr id="8" name="吹き出し: 線 7">
            <a:extLst>
              <a:ext uri="{FF2B5EF4-FFF2-40B4-BE49-F238E27FC236}">
                <a16:creationId xmlns:a16="http://schemas.microsoft.com/office/drawing/2014/main" id="{4371BC58-A911-2AB1-FF03-62E9461C3ACE}"/>
              </a:ext>
            </a:extLst>
          </p:cNvPr>
          <p:cNvSpPr/>
          <p:nvPr/>
        </p:nvSpPr>
        <p:spPr>
          <a:xfrm>
            <a:off x="9909429" y="5649658"/>
            <a:ext cx="1991741" cy="964503"/>
          </a:xfrm>
          <a:prstGeom prst="borderCallout1">
            <a:avLst>
              <a:gd name="adj1" fmla="val -4749"/>
              <a:gd name="adj2" fmla="val 60785"/>
              <a:gd name="adj3" fmla="val -61180"/>
              <a:gd name="adj4" fmla="val 81266"/>
            </a:avLst>
          </a:prstGeom>
          <a:solidFill>
            <a:schemeClr val="bg1"/>
          </a:solid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終了時または</a:t>
            </a:r>
            <a:endParaRPr kumimoji="1" lang="en-US" altLang="ja-JP" b="1" dirty="0">
              <a:solidFill>
                <a:schemeClr val="tx1"/>
              </a:solidFill>
            </a:endParaRPr>
          </a:p>
          <a:p>
            <a:pPr algn="ctr"/>
            <a:r>
              <a:rPr kumimoji="1" lang="ja-JP" altLang="en-US" b="1" dirty="0">
                <a:solidFill>
                  <a:schemeClr val="tx1"/>
                </a:solidFill>
              </a:rPr>
              <a:t>次スライド移動時に押下</a:t>
            </a:r>
          </a:p>
        </p:txBody>
      </p:sp>
      <p:sp>
        <p:nvSpPr>
          <p:cNvPr id="9" name="吹き出し: 線 8">
            <a:extLst>
              <a:ext uri="{FF2B5EF4-FFF2-40B4-BE49-F238E27FC236}">
                <a16:creationId xmlns:a16="http://schemas.microsoft.com/office/drawing/2014/main" id="{CFE287E5-F09E-EB59-96B3-DA904B79386B}"/>
              </a:ext>
            </a:extLst>
          </p:cNvPr>
          <p:cNvSpPr/>
          <p:nvPr/>
        </p:nvSpPr>
        <p:spPr>
          <a:xfrm>
            <a:off x="7839996" y="961278"/>
            <a:ext cx="1839976" cy="676307"/>
          </a:xfrm>
          <a:prstGeom prst="borderCallout1">
            <a:avLst>
              <a:gd name="adj1" fmla="val 105113"/>
              <a:gd name="adj2" fmla="val 46079"/>
              <a:gd name="adj3" fmla="val 250737"/>
              <a:gd name="adj4" fmla="val 65942"/>
            </a:avLst>
          </a:prstGeom>
          <a:solidFill>
            <a:schemeClr val="bg1"/>
          </a:solidFill>
          <a:ln w="3810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胸部イラスト上をタップ</a:t>
            </a:r>
          </a:p>
        </p:txBody>
      </p:sp>
    </p:spTree>
    <p:extLst>
      <p:ext uri="{BB962C8B-B14F-4D97-AF65-F5344CB8AC3E}">
        <p14:creationId xmlns:p14="http://schemas.microsoft.com/office/powerpoint/2010/main" val="3179280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CCABB-1669-5E48-468D-AFD87B3A54F1}"/>
            </a:ext>
          </a:extLst>
        </p:cNvPr>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6" name="アドイン 5" title="Web ビューアー">
                <a:extLst>
                  <a:ext uri="{FF2B5EF4-FFF2-40B4-BE49-F238E27FC236}">
                    <a16:creationId xmlns:a16="http://schemas.microsoft.com/office/drawing/2014/main" id="{8D8DDA71-C027-0D7E-4F74-15F17320BE32}"/>
                  </a:ext>
                </a:extLst>
              </p:cNvPr>
              <p:cNvGraphicFramePr>
                <a:graphicFrameLocks noGrp="1"/>
              </p:cNvGraphicFramePr>
              <p:nvPr/>
            </p:nvGraphicFramePr>
            <p:xfrm>
              <a:off x="5644896" y="0"/>
              <a:ext cx="6547104" cy="6858000"/>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6" name="アドイン 5" title="Web ビューアー">
                <a:extLst>
                  <a:ext uri="{FF2B5EF4-FFF2-40B4-BE49-F238E27FC236}">
                    <a16:creationId xmlns:a16="http://schemas.microsoft.com/office/drawing/2014/main" id="{8D8DDA71-C027-0D7E-4F74-15F17320BE32}"/>
                  </a:ext>
                </a:extLst>
              </p:cNvPr>
              <p:cNvPicPr>
                <a:picLocks noGrp="1" noRot="1" noChangeAspect="1" noMove="1" noResize="1" noEditPoints="1" noAdjustHandles="1" noChangeArrowheads="1" noChangeShapeType="1"/>
              </p:cNvPicPr>
              <p:nvPr/>
            </p:nvPicPr>
            <p:blipFill>
              <a:blip r:embed="rId4"/>
              <a:stretch>
                <a:fillRect/>
              </a:stretch>
            </p:blipFill>
            <p:spPr>
              <a:xfrm>
                <a:off x="5644896" y="0"/>
                <a:ext cx="6547104" cy="6858000"/>
              </a:xfrm>
              <a:prstGeom prst="rect">
                <a:avLst/>
              </a:prstGeom>
            </p:spPr>
          </p:pic>
        </mc:Fallback>
      </mc:AlternateContent>
      <p:pic>
        <p:nvPicPr>
          <p:cNvPr id="18" name="図 17">
            <a:extLst>
              <a:ext uri="{FF2B5EF4-FFF2-40B4-BE49-F238E27FC236}">
                <a16:creationId xmlns:a16="http://schemas.microsoft.com/office/drawing/2014/main" id="{F4D49183-FB6E-9301-730C-C1052901A3AD}"/>
              </a:ext>
            </a:extLst>
          </p:cNvPr>
          <p:cNvPicPr>
            <a:picLocks noChangeAspect="1"/>
          </p:cNvPicPr>
          <p:nvPr/>
        </p:nvPicPr>
        <p:blipFill>
          <a:blip r:embed="rId5"/>
          <a:stretch>
            <a:fillRect/>
          </a:stretch>
        </p:blipFill>
        <p:spPr>
          <a:xfrm>
            <a:off x="1297047" y="749808"/>
            <a:ext cx="4160144" cy="5785104"/>
          </a:xfrm>
          <a:prstGeom prst="rect">
            <a:avLst/>
          </a:prstGeom>
        </p:spPr>
      </p:pic>
      <p:pic>
        <p:nvPicPr>
          <p:cNvPr id="1026" name="Picture 2" descr="qr code">
            <a:extLst>
              <a:ext uri="{FF2B5EF4-FFF2-40B4-BE49-F238E27FC236}">
                <a16:creationId xmlns:a16="http://schemas.microsoft.com/office/drawing/2014/main" id="{66CFBE7B-0731-25D1-14FD-852E688026F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0264" y="803063"/>
            <a:ext cx="899078" cy="899078"/>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7FFAB3DE-9B95-2C00-10C1-7EBE8891ADD5}"/>
              </a:ext>
            </a:extLst>
          </p:cNvPr>
          <p:cNvSpPr txBox="1"/>
          <p:nvPr/>
        </p:nvSpPr>
        <p:spPr>
          <a:xfrm>
            <a:off x="0" y="0"/>
            <a:ext cx="5559765" cy="461665"/>
          </a:xfrm>
          <a:prstGeom prst="rect">
            <a:avLst/>
          </a:prstGeom>
          <a:noFill/>
        </p:spPr>
        <p:txBody>
          <a:bodyPr wrap="square" rtlCol="0">
            <a:spAutoFit/>
          </a:bodyPr>
          <a:lstStyle/>
          <a:p>
            <a:pPr algn="ctr"/>
            <a:r>
              <a:rPr kumimoji="1" lang="en-US" altLang="ja-JP" sz="2400" dirty="0">
                <a:latin typeface="BIZ UDPゴシック" panose="020B0400000000000000" pitchFamily="50" charset="-128"/>
                <a:ea typeface="BIZ UDPゴシック" panose="020B0400000000000000" pitchFamily="50" charset="-128"/>
              </a:rPr>
              <a:t>iPax</a:t>
            </a:r>
            <a:r>
              <a:rPr kumimoji="1" lang="ja-JP" altLang="en-US" sz="2400" dirty="0">
                <a:latin typeface="BIZ UDPゴシック" panose="020B0400000000000000" pitchFamily="50" charset="-128"/>
                <a:ea typeface="BIZ UDPゴシック" panose="020B0400000000000000" pitchFamily="50" charset="-128"/>
              </a:rPr>
              <a:t>正常心音・正常肺音</a:t>
            </a:r>
          </a:p>
        </p:txBody>
      </p:sp>
    </p:spTree>
    <p:extLst>
      <p:ext uri="{BB962C8B-B14F-4D97-AF65-F5344CB8AC3E}">
        <p14:creationId xmlns:p14="http://schemas.microsoft.com/office/powerpoint/2010/main" val="140511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CCABB-1669-5E48-468D-AFD87B3A54F1}"/>
            </a:ext>
          </a:extLst>
        </p:cNvPr>
        <p:cNvGrpSpPr/>
        <p:nvPr/>
      </p:nvGrpSpPr>
      <p:grpSpPr>
        <a:xfrm>
          <a:off x="0" y="0"/>
          <a:ext cx="0" cy="0"/>
          <a:chOff x="0" y="0"/>
          <a:chExt cx="0" cy="0"/>
        </a:xfrm>
      </p:grpSpPr>
      <p:pic>
        <p:nvPicPr>
          <p:cNvPr id="3" name="図 2">
            <a:extLst>
              <a:ext uri="{FF2B5EF4-FFF2-40B4-BE49-F238E27FC236}">
                <a16:creationId xmlns:a16="http://schemas.microsoft.com/office/drawing/2014/main" id="{EC38E24B-F24A-8F46-7C04-2B1B506638FB}"/>
              </a:ext>
            </a:extLst>
          </p:cNvPr>
          <p:cNvPicPr>
            <a:picLocks noChangeAspect="1"/>
          </p:cNvPicPr>
          <p:nvPr/>
        </p:nvPicPr>
        <p:blipFill>
          <a:blip r:embed="rId3"/>
          <a:stretch>
            <a:fillRect/>
          </a:stretch>
        </p:blipFill>
        <p:spPr>
          <a:xfrm>
            <a:off x="1297047" y="749808"/>
            <a:ext cx="4160144" cy="5785104"/>
          </a:xfrm>
          <a:prstGeom prst="rect">
            <a:avLst/>
          </a:prstGeom>
        </p:spPr>
      </p:pic>
      <mc:AlternateContent xmlns:mc="http://schemas.openxmlformats.org/markup-compatibility/2006">
        <mc:Choice xmlns:we="http://schemas.microsoft.com/office/webextensions/webextension/2010/11" xmlns:pca="http://schemas.microsoft.com/office/powerpoint/2013/contentapp" Requires="we pca">
          <p:graphicFrame>
            <p:nvGraphicFramePr>
              <p:cNvPr id="6" name="アドイン 5" title="Web ビューアー">
                <a:extLst>
                  <a:ext uri="{FF2B5EF4-FFF2-40B4-BE49-F238E27FC236}">
                    <a16:creationId xmlns:a16="http://schemas.microsoft.com/office/drawing/2014/main" id="{8D8DDA71-C027-0D7E-4F74-15F17320BE32}"/>
                  </a:ext>
                </a:extLst>
              </p:cNvPr>
              <p:cNvGraphicFramePr>
                <a:graphicFrameLocks noGrp="1"/>
              </p:cNvGraphicFramePr>
              <p:nvPr/>
            </p:nvGraphicFramePr>
            <p:xfrm>
              <a:off x="5644896" y="0"/>
              <a:ext cx="6547104" cy="6858000"/>
            </p:xfrm>
            <a:graphic>
              <a:graphicData uri="http://schemas.microsoft.com/office/webextensions/webextension/2010/11">
                <we:webextensionref xmlns:we="http://schemas.microsoft.com/office/webextensions/webextension/2010/11" xmlns:r="http://schemas.openxmlformats.org/officeDocument/2006/relationships" r:id="rId4"/>
              </a:graphicData>
            </a:graphic>
          </p:graphicFrame>
        </mc:Choice>
        <mc:Fallback>
          <p:pic>
            <p:nvPicPr>
              <p:cNvPr id="6" name="アドイン 5" title="Web ビューアー">
                <a:extLst>
                  <a:ext uri="{FF2B5EF4-FFF2-40B4-BE49-F238E27FC236}">
                    <a16:creationId xmlns:a16="http://schemas.microsoft.com/office/drawing/2014/main" id="{8D8DDA71-C027-0D7E-4F74-15F17320BE32}"/>
                  </a:ext>
                </a:extLst>
              </p:cNvPr>
              <p:cNvPicPr>
                <a:picLocks noGrp="1" noRot="1" noChangeAspect="1" noMove="1" noResize="1" noEditPoints="1" noAdjustHandles="1" noChangeArrowheads="1" noChangeShapeType="1"/>
              </p:cNvPicPr>
              <p:nvPr/>
            </p:nvPicPr>
            <p:blipFill>
              <a:blip r:embed="rId5"/>
              <a:stretch>
                <a:fillRect/>
              </a:stretch>
            </p:blipFill>
            <p:spPr>
              <a:xfrm>
                <a:off x="5644896" y="0"/>
                <a:ext cx="6547104" cy="6858000"/>
              </a:xfrm>
              <a:prstGeom prst="rect">
                <a:avLst/>
              </a:prstGeom>
            </p:spPr>
          </p:pic>
        </mc:Fallback>
      </mc:AlternateContent>
      <p:sp>
        <p:nvSpPr>
          <p:cNvPr id="2" name="テキスト ボックス 1">
            <a:extLst>
              <a:ext uri="{FF2B5EF4-FFF2-40B4-BE49-F238E27FC236}">
                <a16:creationId xmlns:a16="http://schemas.microsoft.com/office/drawing/2014/main" id="{9AB6259D-8B9E-646A-BD99-18213CFCBC88}"/>
              </a:ext>
            </a:extLst>
          </p:cNvPr>
          <p:cNvSpPr txBox="1"/>
          <p:nvPr/>
        </p:nvSpPr>
        <p:spPr>
          <a:xfrm>
            <a:off x="0" y="0"/>
            <a:ext cx="5559765" cy="461665"/>
          </a:xfrm>
          <a:prstGeom prst="rect">
            <a:avLst/>
          </a:prstGeom>
          <a:noFill/>
        </p:spPr>
        <p:txBody>
          <a:bodyPr wrap="square" rtlCol="0">
            <a:spAutoFit/>
          </a:bodyPr>
          <a:lstStyle/>
          <a:p>
            <a:pPr algn="ctr"/>
            <a:r>
              <a:rPr kumimoji="1" lang="en-US" altLang="ja-JP" sz="2400" dirty="0">
                <a:latin typeface="BIZ UDPゴシック" panose="020B0400000000000000" pitchFamily="50" charset="-128"/>
                <a:ea typeface="BIZ UDPゴシック" panose="020B0400000000000000" pitchFamily="50" charset="-128"/>
              </a:rPr>
              <a:t>iPax</a:t>
            </a:r>
            <a:r>
              <a:rPr kumimoji="1" lang="ja-JP" altLang="en-US" sz="2400" dirty="0">
                <a:latin typeface="BIZ UDPゴシック" panose="020B0400000000000000" pitchFamily="50" charset="-128"/>
                <a:ea typeface="BIZ UDPゴシック" panose="020B0400000000000000" pitchFamily="50" charset="-128"/>
              </a:rPr>
              <a:t>正常心音・正常肺音</a:t>
            </a:r>
          </a:p>
        </p:txBody>
      </p:sp>
      <p:pic>
        <p:nvPicPr>
          <p:cNvPr id="2050" name="Picture 2" descr="qr code">
            <a:extLst>
              <a:ext uri="{FF2B5EF4-FFF2-40B4-BE49-F238E27FC236}">
                <a16:creationId xmlns:a16="http://schemas.microsoft.com/office/drawing/2014/main" id="{045E6684-C289-06FE-C24B-0487C73EDA3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978" y="789050"/>
            <a:ext cx="900000" cy="90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36072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2.png"/></Relationships>
</file>

<file path=ppt/webextensions/_rels/webextension2.xml.rels><?xml version="1.0" encoding="UTF-8" standalone="yes"?>
<Relationships xmlns="http://schemas.openxmlformats.org/package/2006/relationships"><Relationship Id="rId1" Type="http://schemas.openxmlformats.org/officeDocument/2006/relationships/image" Target="../media/image5.png"/></Relationships>
</file>

<file path=ppt/webextensions/webextension1.xml><?xml version="1.0" encoding="utf-8"?>
<we:webextension xmlns:we="http://schemas.microsoft.com/office/webextensions/webextension/2010/11" id="{0550B45E-F73F-4DA5-A20E-48A96B39BC08}">
  <we:reference id="wa104295828" version="1.9.0.0" store="ja-JP" storeType="OMEX"/>
  <we:alternateReferences>
    <we:reference id="wa104295828" version="1.9.0.0" store="wa104295828" storeType="OMEX"/>
  </we:alternateReferences>
  <we:properties>
    <we:property name="__labs__" value="{&quot;configuration&quot;:{&quot;appVersion&quot;:{&quot;major&quot;:1,&quot;minor&quot;:0},&quot;components&quot;:[{&quot;type&quot;:&quot;Labs.Components.ActivityComponent&quot;,&quot;name&quot;:&quot;kikuzosound.com/ipax_url/1810?v=1680737287000&amp;asset_ver=1680737287000&amp;group_id=10&amp;groupAdminId=83&quot;,&quot;values&quot;:{},&quot;data&quot;:{&quot;uri&quot;:&quot;kikuzosound.com/ipax_url/1810?v=1680737287000&amp;asset_ver=1680737287000&amp;group_id=10&amp;groupAdminId=83&quot;},&quot;secure&quot;:false}],&quot;name&quot;:&quot;kikuzosound.com/ipax_url/1810?v=1680737287000&amp;asset_ver=1680737287000&amp;group_id=10&amp;groupAdminId=83&quot;,&quot;timeline&quot;:null,&quot;analytics&quot;:null},&quot;hostVersion&quot;:{&quot;major&quot;:0,&quot;minor&quot;:1}}"/>
  </we:properties>
  <we:bindings/>
  <we:snapshot xmlns:r="http://schemas.openxmlformats.org/officeDocument/2006/relationships" r:embed="rId1"/>
</we:webextension>
</file>

<file path=ppt/webextensions/webextension2.xml><?xml version="1.0" encoding="utf-8"?>
<we:webextension xmlns:we="http://schemas.microsoft.com/office/webextensions/webextension/2010/11" id="{0550B45E-F73F-4DA5-A20E-48A96B39BC08}">
  <we:reference id="wa104295828" version="1.9.0.0" store="ja-JP" storeType="OMEX"/>
  <we:alternateReferences>
    <we:reference id="wa104295828" version="1.9.0.0" store="wa104295828" storeType="OMEX"/>
  </we:alternateReferences>
  <we:properties>
    <we:property name="__labs__" value="{&quot;configuration&quot;:{&quot;appVersion&quot;:{&quot;major&quot;:1,&quot;minor&quot;:0},&quot;components&quot;:[{&quot;type&quot;:&quot;Labs.Components.ActivityComponent&quot;,&quot;name&quot;:&quot;kikuzosound.com/ipax_url/2003?v=1697475494000&amp;asset_ver=1697475494000&amp;group_id=10&amp;groupAdminId=83&quot;,&quot;values&quot;:{},&quot;data&quot;:{&quot;uri&quot;:&quot;kikuzosound.com/ipax_url/2003?v=1697475494000&amp;asset_ver=1697475494000&amp;group_id=10&amp;groupAdminId=83&quot;},&quot;secure&quot;:false}],&quot;name&quot;:&quot;kikuzosound.com/ipax_url/2003?v=1697475494000&amp;asset_ver=1697475494000&amp;group_id=10&amp;groupAdminId=83&quot;,&quot;timeline&quot;:null,&quot;analytics&quot;:null},&quot;hostVersion&quot;:{&quot;major&quot;:0,&quot;minor&quot;:1}}"/>
  </we:properties>
  <we:bindings/>
  <we:snapshot xmlns:r="http://schemas.openxmlformats.org/officeDocument/2006/relationships" r:embed="rId1"/>
</we:webextension>
</file>

<file path=docProps/app.xml><?xml version="1.0" encoding="utf-8"?>
<Properties xmlns="http://schemas.openxmlformats.org/officeDocument/2006/extended-properties" xmlns:vt="http://schemas.openxmlformats.org/officeDocument/2006/docPropsVTypes">
  <TotalTime>341</TotalTime>
  <Words>185</Words>
  <Application>Microsoft Office PowerPoint</Application>
  <PresentationFormat>ワイド画面</PresentationFormat>
  <Paragraphs>28</Paragraphs>
  <Slides>3</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BIZ UDPゴシック</vt:lpstr>
      <vt:lpstr>Quicksand</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iPax on Power point</dc:title>
  <dc:creator>Fujiki テレメディカ</dc:creator>
  <cp:lastModifiedBy>テレメディカ Fujiki</cp:lastModifiedBy>
  <cp:revision>10</cp:revision>
  <dcterms:created xsi:type="dcterms:W3CDTF">2023-06-12T00:18:49Z</dcterms:created>
  <dcterms:modified xsi:type="dcterms:W3CDTF">2024-04-18T07:13:03Z</dcterms:modified>
</cp:coreProperties>
</file>