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webextensions/webextension1.xml" ContentType="application/vnd.ms-office.webextension+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9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C3074C-8E52-4B6E-A80F-C44E93717199}" v="1" dt="2024-02-08T04:03:12.67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18" autoAdjust="0"/>
    <p:restoredTop sz="94660"/>
  </p:normalViewPr>
  <p:slideViewPr>
    <p:cSldViewPr snapToGrid="0">
      <p:cViewPr varScale="1">
        <p:scale>
          <a:sx n="85" d="100"/>
          <a:sy n="85" d="100"/>
        </p:scale>
        <p:origin x="906" y="90"/>
      </p:cViewPr>
      <p:guideLst>
        <p:guide orient="horz" pos="2160"/>
        <p:guide pos="93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テレメディカ Fujiki" userId="71a61da2d8b78357" providerId="LiveId" clId="{6CC3074C-8E52-4B6E-A80F-C44E93717199}"/>
    <pc:docChg chg="delSld">
      <pc:chgData name="テレメディカ Fujiki" userId="71a61da2d8b78357" providerId="LiveId" clId="{6CC3074C-8E52-4B6E-A80F-C44E93717199}" dt="2024-02-08T04:03:27.879" v="1" actId="47"/>
      <pc:docMkLst>
        <pc:docMk/>
      </pc:docMkLst>
      <pc:sldChg chg="del">
        <pc:chgData name="テレメディカ Fujiki" userId="71a61da2d8b78357" providerId="LiveId" clId="{6CC3074C-8E52-4B6E-A80F-C44E93717199}" dt="2024-02-08T04:03:27.879" v="1" actId="47"/>
        <pc:sldMkLst>
          <pc:docMk/>
          <pc:sldMk cId="1350781883" sldId="256"/>
        </pc:sldMkLst>
      </pc:sldChg>
      <pc:sldChg chg="del">
        <pc:chgData name="テレメディカ Fujiki" userId="71a61da2d8b78357" providerId="LiveId" clId="{6CC3074C-8E52-4B6E-A80F-C44E93717199}" dt="2024-02-08T04:03:23.145" v="0" actId="47"/>
        <pc:sldMkLst>
          <pc:docMk/>
          <pc:sldMk cId="1411810565" sldId="258"/>
        </pc:sldMkLst>
      </pc:sldChg>
      <pc:sldChg chg="del">
        <pc:chgData name="テレメディカ Fujiki" userId="71a61da2d8b78357" providerId="LiveId" clId="{6CC3074C-8E52-4B6E-A80F-C44E93717199}" dt="2024-02-08T04:03:23.145" v="0" actId="47"/>
        <pc:sldMkLst>
          <pc:docMk/>
          <pc:sldMk cId="3120063689" sldId="259"/>
        </pc:sldMkLst>
      </pc:sldChg>
      <pc:sldChg chg="del">
        <pc:chgData name="テレメディカ Fujiki" userId="71a61da2d8b78357" providerId="LiveId" clId="{6CC3074C-8E52-4B6E-A80F-C44E93717199}" dt="2024-02-08T04:03:23.145" v="0" actId="47"/>
        <pc:sldMkLst>
          <pc:docMk/>
          <pc:sldMk cId="3669117551" sldId="260"/>
        </pc:sldMkLst>
      </pc:sldChg>
      <pc:sldChg chg="del">
        <pc:chgData name="テレメディカ Fujiki" userId="71a61da2d8b78357" providerId="LiveId" clId="{6CC3074C-8E52-4B6E-A80F-C44E93717199}" dt="2024-02-08T04:03:23.145" v="0" actId="47"/>
        <pc:sldMkLst>
          <pc:docMk/>
          <pc:sldMk cId="3882606256" sldId="261"/>
        </pc:sldMkLst>
      </pc:sldChg>
      <pc:sldChg chg="del">
        <pc:chgData name="テレメディカ Fujiki" userId="71a61da2d8b78357" providerId="LiveId" clId="{6CC3074C-8E52-4B6E-A80F-C44E93717199}" dt="2024-02-08T04:03:23.145" v="0" actId="47"/>
        <pc:sldMkLst>
          <pc:docMk/>
          <pc:sldMk cId="1557712147" sldId="262"/>
        </pc:sldMkLst>
      </pc:sldChg>
      <pc:sldChg chg="del">
        <pc:chgData name="テレメディカ Fujiki" userId="71a61da2d8b78357" providerId="LiveId" clId="{6CC3074C-8E52-4B6E-A80F-C44E93717199}" dt="2024-02-08T04:03:23.145" v="0" actId="47"/>
        <pc:sldMkLst>
          <pc:docMk/>
          <pc:sldMk cId="650927101" sldId="26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99752C-637F-4CBF-86E6-A8D37A14A41C}" type="datetimeFigureOut">
              <a:rPr kumimoji="1" lang="ja-JP" altLang="en-US" smtClean="0"/>
              <a:t>2024/2/9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258330-78A5-459C-A110-EC1FC1268793}" type="slidenum">
              <a:rPr kumimoji="1" lang="ja-JP" altLang="en-US" smtClean="0"/>
              <a:t>‹#›</a:t>
            </a:fld>
            <a:endParaRPr kumimoji="1" lang="ja-JP" altLang="en-US"/>
          </a:p>
        </p:txBody>
      </p:sp>
    </p:spTree>
    <p:extLst>
      <p:ext uri="{BB962C8B-B14F-4D97-AF65-F5344CB8AC3E}">
        <p14:creationId xmlns:p14="http://schemas.microsoft.com/office/powerpoint/2010/main" val="7786374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754C623-2C08-4AC7-8CB7-D38C15A36D61}" type="slidenum">
              <a:rPr kumimoji="1" lang="ja-JP" altLang="en-US" smtClean="0"/>
              <a:t>1</a:t>
            </a:fld>
            <a:endParaRPr kumimoji="1" lang="ja-JP" altLang="en-US"/>
          </a:p>
        </p:txBody>
      </p:sp>
    </p:spTree>
    <p:extLst>
      <p:ext uri="{BB962C8B-B14F-4D97-AF65-F5344CB8AC3E}">
        <p14:creationId xmlns:p14="http://schemas.microsoft.com/office/powerpoint/2010/main" val="3198444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1DA786-2AE1-1E57-392E-BC5A148E15A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416C99F-C6BC-7929-AD2E-B5BB4C2BEC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A314EFF-9966-71E1-48C6-67705176DACA}"/>
              </a:ext>
            </a:extLst>
          </p:cNvPr>
          <p:cNvSpPr>
            <a:spLocks noGrp="1"/>
          </p:cNvSpPr>
          <p:nvPr>
            <p:ph type="dt" sz="half" idx="10"/>
          </p:nvPr>
        </p:nvSpPr>
        <p:spPr/>
        <p:txBody>
          <a:bodyPr/>
          <a:lstStyle/>
          <a:p>
            <a:fld id="{819C8BD2-E818-4B68-A4B6-5B8115C6ECA8}" type="datetimeFigureOut">
              <a:rPr kumimoji="1" lang="ja-JP" altLang="en-US" smtClean="0"/>
              <a:t>2024/2/9</a:t>
            </a:fld>
            <a:endParaRPr kumimoji="1" lang="ja-JP" altLang="en-US"/>
          </a:p>
        </p:txBody>
      </p:sp>
      <p:sp>
        <p:nvSpPr>
          <p:cNvPr id="5" name="フッター プレースホルダー 4">
            <a:extLst>
              <a:ext uri="{FF2B5EF4-FFF2-40B4-BE49-F238E27FC236}">
                <a16:creationId xmlns:a16="http://schemas.microsoft.com/office/drawing/2014/main" id="{7FE33B75-BA67-C017-1AE2-D9A60DC8CC9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8E31B8E-C314-20A8-B6F3-585E316FCC12}"/>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3173422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F8DCC7-AD40-C318-351D-C55E785A84D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DB92F6D-E7B4-9A2C-0079-E9AB1A5596C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93BDD0C-7FC5-349F-4201-36522966CA26}"/>
              </a:ext>
            </a:extLst>
          </p:cNvPr>
          <p:cNvSpPr>
            <a:spLocks noGrp="1"/>
          </p:cNvSpPr>
          <p:nvPr>
            <p:ph type="dt" sz="half" idx="10"/>
          </p:nvPr>
        </p:nvSpPr>
        <p:spPr/>
        <p:txBody>
          <a:bodyPr/>
          <a:lstStyle/>
          <a:p>
            <a:fld id="{819C8BD2-E818-4B68-A4B6-5B8115C6ECA8}" type="datetimeFigureOut">
              <a:rPr kumimoji="1" lang="ja-JP" altLang="en-US" smtClean="0"/>
              <a:t>2024/2/9</a:t>
            </a:fld>
            <a:endParaRPr kumimoji="1" lang="ja-JP" altLang="en-US"/>
          </a:p>
        </p:txBody>
      </p:sp>
      <p:sp>
        <p:nvSpPr>
          <p:cNvPr id="5" name="フッター プレースホルダー 4">
            <a:extLst>
              <a:ext uri="{FF2B5EF4-FFF2-40B4-BE49-F238E27FC236}">
                <a16:creationId xmlns:a16="http://schemas.microsoft.com/office/drawing/2014/main" id="{6C6F9E9C-970E-7FC9-A535-E16AB90E5CC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C566AE8-5535-E85A-C26E-1606808D6580}"/>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1985234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9616F18-A03A-4C3B-3FB3-DE8F4DB78FEE}"/>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EE9F4CA-1794-366E-2FDF-C1CC8F1FCC4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D03C36C-6981-6460-029C-9409FD8657FE}"/>
              </a:ext>
            </a:extLst>
          </p:cNvPr>
          <p:cNvSpPr>
            <a:spLocks noGrp="1"/>
          </p:cNvSpPr>
          <p:nvPr>
            <p:ph type="dt" sz="half" idx="10"/>
          </p:nvPr>
        </p:nvSpPr>
        <p:spPr/>
        <p:txBody>
          <a:bodyPr/>
          <a:lstStyle/>
          <a:p>
            <a:fld id="{819C8BD2-E818-4B68-A4B6-5B8115C6ECA8}" type="datetimeFigureOut">
              <a:rPr kumimoji="1" lang="ja-JP" altLang="en-US" smtClean="0"/>
              <a:t>2024/2/9</a:t>
            </a:fld>
            <a:endParaRPr kumimoji="1" lang="ja-JP" altLang="en-US"/>
          </a:p>
        </p:txBody>
      </p:sp>
      <p:sp>
        <p:nvSpPr>
          <p:cNvPr id="5" name="フッター プレースホルダー 4">
            <a:extLst>
              <a:ext uri="{FF2B5EF4-FFF2-40B4-BE49-F238E27FC236}">
                <a16:creationId xmlns:a16="http://schemas.microsoft.com/office/drawing/2014/main" id="{3BA71FE4-7267-B827-9C2B-9B093C3FCE3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2DDEA64-C7F8-32EA-F8B1-4D604CD796CE}"/>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708261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D3C295-14E4-A566-2671-B2B446D855C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5CC2C04-154D-25AF-3C3C-6C6DCA3540E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5745F8D-4FEA-10F7-F834-4795EC2690C5}"/>
              </a:ext>
            </a:extLst>
          </p:cNvPr>
          <p:cNvSpPr>
            <a:spLocks noGrp="1"/>
          </p:cNvSpPr>
          <p:nvPr>
            <p:ph type="dt" sz="half" idx="10"/>
          </p:nvPr>
        </p:nvSpPr>
        <p:spPr/>
        <p:txBody>
          <a:bodyPr/>
          <a:lstStyle/>
          <a:p>
            <a:fld id="{819C8BD2-E818-4B68-A4B6-5B8115C6ECA8}" type="datetimeFigureOut">
              <a:rPr kumimoji="1" lang="ja-JP" altLang="en-US" smtClean="0"/>
              <a:t>2024/2/9</a:t>
            </a:fld>
            <a:endParaRPr kumimoji="1" lang="ja-JP" altLang="en-US"/>
          </a:p>
        </p:txBody>
      </p:sp>
      <p:sp>
        <p:nvSpPr>
          <p:cNvPr id="5" name="フッター プレースホルダー 4">
            <a:extLst>
              <a:ext uri="{FF2B5EF4-FFF2-40B4-BE49-F238E27FC236}">
                <a16:creationId xmlns:a16="http://schemas.microsoft.com/office/drawing/2014/main" id="{E0B9F163-0B90-21B5-8AD4-0E4FE3E5B3A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9420752-7F57-6C79-A75E-8F2956B00D9B}"/>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1326471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2DC9C7-2DD8-E80A-0A75-9B7EF313A83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016DCCF-6BD1-C30A-DE5B-857A897CA6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04D8614-5B2A-04B4-9981-2C053100B470}"/>
              </a:ext>
            </a:extLst>
          </p:cNvPr>
          <p:cNvSpPr>
            <a:spLocks noGrp="1"/>
          </p:cNvSpPr>
          <p:nvPr>
            <p:ph type="dt" sz="half" idx="10"/>
          </p:nvPr>
        </p:nvSpPr>
        <p:spPr/>
        <p:txBody>
          <a:bodyPr/>
          <a:lstStyle/>
          <a:p>
            <a:fld id="{819C8BD2-E818-4B68-A4B6-5B8115C6ECA8}" type="datetimeFigureOut">
              <a:rPr kumimoji="1" lang="ja-JP" altLang="en-US" smtClean="0"/>
              <a:t>2024/2/9</a:t>
            </a:fld>
            <a:endParaRPr kumimoji="1" lang="ja-JP" altLang="en-US"/>
          </a:p>
        </p:txBody>
      </p:sp>
      <p:sp>
        <p:nvSpPr>
          <p:cNvPr id="5" name="フッター プレースホルダー 4">
            <a:extLst>
              <a:ext uri="{FF2B5EF4-FFF2-40B4-BE49-F238E27FC236}">
                <a16:creationId xmlns:a16="http://schemas.microsoft.com/office/drawing/2014/main" id="{DBE2ED40-B1B0-2780-23D0-4E4F57A3147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F469FE2-B367-9230-FC95-69356367A6EA}"/>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1766506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FD3103-27E1-2013-BAFE-C28918B9C3B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A7B3B7E-4749-2DD6-6A96-8232EF946D0C}"/>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68A02E9-8E9B-EA96-1F05-42FD45DB602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116576D-F9BF-62C4-821C-D83111DF3BC6}"/>
              </a:ext>
            </a:extLst>
          </p:cNvPr>
          <p:cNvSpPr>
            <a:spLocks noGrp="1"/>
          </p:cNvSpPr>
          <p:nvPr>
            <p:ph type="dt" sz="half" idx="10"/>
          </p:nvPr>
        </p:nvSpPr>
        <p:spPr/>
        <p:txBody>
          <a:bodyPr/>
          <a:lstStyle/>
          <a:p>
            <a:fld id="{819C8BD2-E818-4B68-A4B6-5B8115C6ECA8}" type="datetimeFigureOut">
              <a:rPr kumimoji="1" lang="ja-JP" altLang="en-US" smtClean="0"/>
              <a:t>2024/2/9</a:t>
            </a:fld>
            <a:endParaRPr kumimoji="1" lang="ja-JP" altLang="en-US"/>
          </a:p>
        </p:txBody>
      </p:sp>
      <p:sp>
        <p:nvSpPr>
          <p:cNvPr id="6" name="フッター プレースホルダー 5">
            <a:extLst>
              <a:ext uri="{FF2B5EF4-FFF2-40B4-BE49-F238E27FC236}">
                <a16:creationId xmlns:a16="http://schemas.microsoft.com/office/drawing/2014/main" id="{A1DDE7AC-7A8C-D11D-8249-2F4E63F722A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489E252-0480-30E1-8D6D-F4CEB67535BE}"/>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3402988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378F73-92E9-6FE9-8A85-7B4AAF9C2F30}"/>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3A2D4BC-DD61-742A-AF69-CDDEF2A880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03DF8F6-7CC9-8AC6-F517-81A7C3944368}"/>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893DD2B-6B3C-6B32-8DF8-DBB5DDCEF1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A1D3A9A-E791-3463-50FF-BD8DA5D54DD5}"/>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DD268C6-8E74-0DC4-3C1A-8D94FEEA7782}"/>
              </a:ext>
            </a:extLst>
          </p:cNvPr>
          <p:cNvSpPr>
            <a:spLocks noGrp="1"/>
          </p:cNvSpPr>
          <p:nvPr>
            <p:ph type="dt" sz="half" idx="10"/>
          </p:nvPr>
        </p:nvSpPr>
        <p:spPr/>
        <p:txBody>
          <a:bodyPr/>
          <a:lstStyle/>
          <a:p>
            <a:fld id="{819C8BD2-E818-4B68-A4B6-5B8115C6ECA8}" type="datetimeFigureOut">
              <a:rPr kumimoji="1" lang="ja-JP" altLang="en-US" smtClean="0"/>
              <a:t>2024/2/9</a:t>
            </a:fld>
            <a:endParaRPr kumimoji="1" lang="ja-JP" altLang="en-US"/>
          </a:p>
        </p:txBody>
      </p:sp>
      <p:sp>
        <p:nvSpPr>
          <p:cNvPr id="8" name="フッター プレースホルダー 7">
            <a:extLst>
              <a:ext uri="{FF2B5EF4-FFF2-40B4-BE49-F238E27FC236}">
                <a16:creationId xmlns:a16="http://schemas.microsoft.com/office/drawing/2014/main" id="{6DD674BC-301D-9902-FE66-94F87593974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D25723B-B595-59E3-E928-26157022F814}"/>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790224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9F5A79-7B84-BD7B-D683-ACDF1474FF4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8B5158F-0639-DE97-DC1B-84E2AA541DDA}"/>
              </a:ext>
            </a:extLst>
          </p:cNvPr>
          <p:cNvSpPr>
            <a:spLocks noGrp="1"/>
          </p:cNvSpPr>
          <p:nvPr>
            <p:ph type="dt" sz="half" idx="10"/>
          </p:nvPr>
        </p:nvSpPr>
        <p:spPr/>
        <p:txBody>
          <a:bodyPr/>
          <a:lstStyle/>
          <a:p>
            <a:fld id="{819C8BD2-E818-4B68-A4B6-5B8115C6ECA8}" type="datetimeFigureOut">
              <a:rPr kumimoji="1" lang="ja-JP" altLang="en-US" smtClean="0"/>
              <a:t>2024/2/9</a:t>
            </a:fld>
            <a:endParaRPr kumimoji="1" lang="ja-JP" altLang="en-US"/>
          </a:p>
        </p:txBody>
      </p:sp>
      <p:sp>
        <p:nvSpPr>
          <p:cNvPr id="4" name="フッター プレースホルダー 3">
            <a:extLst>
              <a:ext uri="{FF2B5EF4-FFF2-40B4-BE49-F238E27FC236}">
                <a16:creationId xmlns:a16="http://schemas.microsoft.com/office/drawing/2014/main" id="{19A4D25C-8397-466B-3713-74CD1BF6E96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EE94FC1-2226-0139-D121-A35D258E1B89}"/>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2438884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1C2C754-83A6-BB3F-60EC-CC1870983681}"/>
              </a:ext>
            </a:extLst>
          </p:cNvPr>
          <p:cNvSpPr>
            <a:spLocks noGrp="1"/>
          </p:cNvSpPr>
          <p:nvPr>
            <p:ph type="dt" sz="half" idx="10"/>
          </p:nvPr>
        </p:nvSpPr>
        <p:spPr/>
        <p:txBody>
          <a:bodyPr/>
          <a:lstStyle/>
          <a:p>
            <a:fld id="{819C8BD2-E818-4B68-A4B6-5B8115C6ECA8}" type="datetimeFigureOut">
              <a:rPr kumimoji="1" lang="ja-JP" altLang="en-US" smtClean="0"/>
              <a:t>2024/2/9</a:t>
            </a:fld>
            <a:endParaRPr kumimoji="1" lang="ja-JP" altLang="en-US"/>
          </a:p>
        </p:txBody>
      </p:sp>
      <p:sp>
        <p:nvSpPr>
          <p:cNvPr id="3" name="フッター プレースホルダー 2">
            <a:extLst>
              <a:ext uri="{FF2B5EF4-FFF2-40B4-BE49-F238E27FC236}">
                <a16:creationId xmlns:a16="http://schemas.microsoft.com/office/drawing/2014/main" id="{70FDD236-7451-A673-CCEC-2D95FECBB1D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E68B879-0406-205F-7F97-1075502D5197}"/>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2375007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FBA8B9-CF79-4604-4134-90E6918965B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FF22039-CD1E-FC42-818C-690E5EC74C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6767345-2712-FEDF-0C49-0BF2127CDB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8FF486E-4AE2-ED9E-C59F-58129C5482D3}"/>
              </a:ext>
            </a:extLst>
          </p:cNvPr>
          <p:cNvSpPr>
            <a:spLocks noGrp="1"/>
          </p:cNvSpPr>
          <p:nvPr>
            <p:ph type="dt" sz="half" idx="10"/>
          </p:nvPr>
        </p:nvSpPr>
        <p:spPr/>
        <p:txBody>
          <a:bodyPr/>
          <a:lstStyle/>
          <a:p>
            <a:fld id="{819C8BD2-E818-4B68-A4B6-5B8115C6ECA8}" type="datetimeFigureOut">
              <a:rPr kumimoji="1" lang="ja-JP" altLang="en-US" smtClean="0"/>
              <a:t>2024/2/9</a:t>
            </a:fld>
            <a:endParaRPr kumimoji="1" lang="ja-JP" altLang="en-US"/>
          </a:p>
        </p:txBody>
      </p:sp>
      <p:sp>
        <p:nvSpPr>
          <p:cNvPr id="6" name="フッター プレースホルダー 5">
            <a:extLst>
              <a:ext uri="{FF2B5EF4-FFF2-40B4-BE49-F238E27FC236}">
                <a16:creationId xmlns:a16="http://schemas.microsoft.com/office/drawing/2014/main" id="{21D175EF-7DFB-8112-4CFE-F1A118E4C30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D50BB64-7C3F-01DB-AF9A-F411C37E1768}"/>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3316300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9BFB4C-13F2-B9FE-6635-4B00D57E732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D0B8F11-E584-EE41-E562-B06A6C5200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1C86EFA-8C7B-0568-7445-BBEC9648A1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DF5570F-30A8-6B2E-949B-6BA25F5D6309}"/>
              </a:ext>
            </a:extLst>
          </p:cNvPr>
          <p:cNvSpPr>
            <a:spLocks noGrp="1"/>
          </p:cNvSpPr>
          <p:nvPr>
            <p:ph type="dt" sz="half" idx="10"/>
          </p:nvPr>
        </p:nvSpPr>
        <p:spPr/>
        <p:txBody>
          <a:bodyPr/>
          <a:lstStyle/>
          <a:p>
            <a:fld id="{819C8BD2-E818-4B68-A4B6-5B8115C6ECA8}" type="datetimeFigureOut">
              <a:rPr kumimoji="1" lang="ja-JP" altLang="en-US" smtClean="0"/>
              <a:t>2024/2/9</a:t>
            </a:fld>
            <a:endParaRPr kumimoji="1" lang="ja-JP" altLang="en-US"/>
          </a:p>
        </p:txBody>
      </p:sp>
      <p:sp>
        <p:nvSpPr>
          <p:cNvPr id="6" name="フッター プレースホルダー 5">
            <a:extLst>
              <a:ext uri="{FF2B5EF4-FFF2-40B4-BE49-F238E27FC236}">
                <a16:creationId xmlns:a16="http://schemas.microsoft.com/office/drawing/2014/main" id="{B449245B-9049-B44D-B159-3545D3E21F7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0C8071D-4502-F7A5-C872-4B836554FDCC}"/>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1008899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E25F498-131B-72A7-2F05-6FC30DABED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ED25EF6-7B1D-61A4-5AAD-58BD5DFC10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FC192F9-A981-4EC7-0628-CED5F2E717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9C8BD2-E818-4B68-A4B6-5B8115C6ECA8}" type="datetimeFigureOut">
              <a:rPr kumimoji="1" lang="ja-JP" altLang="en-US" smtClean="0"/>
              <a:t>2024/2/9</a:t>
            </a:fld>
            <a:endParaRPr kumimoji="1" lang="ja-JP" altLang="en-US"/>
          </a:p>
        </p:txBody>
      </p:sp>
      <p:sp>
        <p:nvSpPr>
          <p:cNvPr id="5" name="フッター プレースホルダー 4">
            <a:extLst>
              <a:ext uri="{FF2B5EF4-FFF2-40B4-BE49-F238E27FC236}">
                <a16:creationId xmlns:a16="http://schemas.microsoft.com/office/drawing/2014/main" id="{E1F98785-0845-8424-BEE0-FE797D2C75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266BB9A-9508-4126-F930-6DCDB54797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2355899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kikuzosound.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microsoft.com/office/2011/relationships/webextension" Target="../webextensions/webextension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677384C-59D0-33D4-7D55-A26B7ACE58FD}"/>
              </a:ext>
            </a:extLst>
          </p:cNvPr>
          <p:cNvSpPr txBox="1"/>
          <p:nvPr/>
        </p:nvSpPr>
        <p:spPr>
          <a:xfrm>
            <a:off x="288161" y="2076775"/>
            <a:ext cx="3267839" cy="646331"/>
          </a:xfrm>
          <a:prstGeom prst="rect">
            <a:avLst/>
          </a:prstGeom>
          <a:noFill/>
        </p:spPr>
        <p:txBody>
          <a:bodyPr wrap="square" rtlCol="0">
            <a:spAutoFit/>
          </a:bodyPr>
          <a:lstStyle/>
          <a:p>
            <a:r>
              <a:rPr lang="ja-JP" altLang="en-US" sz="1200" dirty="0"/>
              <a:t>出典 </a:t>
            </a:r>
            <a:r>
              <a:rPr lang="en-US" altLang="ja-JP" sz="1200" dirty="0" err="1"/>
              <a:t>kikuzosound.com,iPax</a:t>
            </a:r>
            <a:r>
              <a:rPr lang="en-US" altLang="ja-JP" sz="1200" dirty="0"/>
              <a:t> content, GA10</a:t>
            </a:r>
          </a:p>
          <a:p>
            <a:r>
              <a:rPr lang="en-US" altLang="ja-JP" sz="1200" dirty="0"/>
              <a:t> ID1918  </a:t>
            </a:r>
            <a:r>
              <a:rPr lang="en-US" altLang="ja-JP" sz="1200" dirty="0">
                <a:hlinkClick r:id="rId3"/>
              </a:rPr>
              <a:t>https://kikuzosound.com/</a:t>
            </a:r>
            <a:endParaRPr lang="en-US" altLang="ja-JP" sz="1200" dirty="0"/>
          </a:p>
          <a:p>
            <a:endParaRPr lang="en-US" altLang="ja-JP" sz="1200" dirty="0"/>
          </a:p>
        </p:txBody>
      </p:sp>
      <mc:AlternateContent xmlns:mc="http://schemas.openxmlformats.org/markup-compatibility/2006">
        <mc:Choice xmlns:we="http://schemas.microsoft.com/office/webextensions/webextension/2010/11" xmlns:pca="http://schemas.microsoft.com/office/powerpoint/2013/contentapp" Requires="we pca">
          <p:graphicFrame>
            <p:nvGraphicFramePr>
              <p:cNvPr id="6" name="アドイン 5" title="Web ビューアー">
                <a:extLst>
                  <a:ext uri="{FF2B5EF4-FFF2-40B4-BE49-F238E27FC236}">
                    <a16:creationId xmlns:a16="http://schemas.microsoft.com/office/drawing/2014/main" id="{6F37902A-0E54-10F9-1DCD-97CEAD0D2BAC}"/>
                  </a:ext>
                </a:extLst>
              </p:cNvPr>
              <p:cNvGraphicFramePr>
                <a:graphicFrameLocks noGrp="1"/>
              </p:cNvGraphicFramePr>
              <p:nvPr>
                <p:extLst>
                  <p:ext uri="{D42A27DB-BD31-4B8C-83A1-F6EECF244321}">
                    <p14:modId xmlns:p14="http://schemas.microsoft.com/office/powerpoint/2010/main" val="2213563500"/>
                  </p:ext>
                </p:extLst>
              </p:nvPr>
            </p:nvGraphicFramePr>
            <p:xfrm>
              <a:off x="3801714" y="148229"/>
              <a:ext cx="8422051" cy="6344356"/>
            </p:xfrm>
            <a:graphic>
              <a:graphicData uri="http://schemas.microsoft.com/office/webextensions/webextension/2010/11">
                <we:webextensionref xmlns:we="http://schemas.microsoft.com/office/webextensions/webextension/2010/11" xmlns:r="http://schemas.openxmlformats.org/officeDocument/2006/relationships" r:id="rId4"/>
              </a:graphicData>
            </a:graphic>
          </p:graphicFrame>
        </mc:Choice>
        <mc:Fallback>
          <p:pic>
            <p:nvPicPr>
              <p:cNvPr id="6" name="アドイン 5" title="Web ビューアー">
                <a:extLst>
                  <a:ext uri="{FF2B5EF4-FFF2-40B4-BE49-F238E27FC236}">
                    <a16:creationId xmlns:a16="http://schemas.microsoft.com/office/drawing/2014/main" id="{6F37902A-0E54-10F9-1DCD-97CEAD0D2BAC}"/>
                  </a:ext>
                </a:extLst>
              </p:cNvPr>
              <p:cNvPicPr>
                <a:picLocks noGrp="1" noRot="1" noChangeAspect="1" noMove="1" noResize="1" noEditPoints="1" noAdjustHandles="1" noChangeArrowheads="1" noChangeShapeType="1"/>
              </p:cNvPicPr>
              <p:nvPr/>
            </p:nvPicPr>
            <p:blipFill>
              <a:blip r:embed="rId5"/>
              <a:stretch>
                <a:fillRect/>
              </a:stretch>
            </p:blipFill>
            <p:spPr>
              <a:xfrm>
                <a:off x="3801714" y="148229"/>
                <a:ext cx="8422051" cy="6344356"/>
              </a:xfrm>
              <a:prstGeom prst="rect">
                <a:avLst/>
              </a:prstGeom>
            </p:spPr>
          </p:pic>
        </mc:Fallback>
      </mc:AlternateContent>
      <p:sp>
        <p:nvSpPr>
          <p:cNvPr id="7" name="テキスト ボックス 6">
            <a:extLst>
              <a:ext uri="{FF2B5EF4-FFF2-40B4-BE49-F238E27FC236}">
                <a16:creationId xmlns:a16="http://schemas.microsoft.com/office/drawing/2014/main" id="{DB7FF98C-4B39-C6A5-A5B6-CDC971A7A57D}"/>
              </a:ext>
            </a:extLst>
          </p:cNvPr>
          <p:cNvSpPr txBox="1"/>
          <p:nvPr/>
        </p:nvSpPr>
        <p:spPr>
          <a:xfrm>
            <a:off x="30313" y="148229"/>
            <a:ext cx="2880320" cy="523220"/>
          </a:xfrm>
          <a:prstGeom prst="rect">
            <a:avLst/>
          </a:prstGeom>
          <a:noFill/>
        </p:spPr>
        <p:txBody>
          <a:bodyPr wrap="square" rtlCol="0">
            <a:spAutoFit/>
          </a:bodyPr>
          <a:lstStyle/>
          <a:p>
            <a:r>
              <a:rPr kumimoji="1" lang="ja-JP" altLang="en-US" sz="2800" dirty="0">
                <a:latin typeface="BIZ UDPゴシック" panose="020B0400000000000000" pitchFamily="50" charset="-128"/>
                <a:ea typeface="BIZ UDPゴシック" panose="020B0400000000000000" pitchFamily="50" charset="-128"/>
              </a:rPr>
              <a:t>正常肺音</a:t>
            </a:r>
          </a:p>
        </p:txBody>
      </p:sp>
      <p:sp>
        <p:nvSpPr>
          <p:cNvPr id="9" name="テキスト ボックス 8">
            <a:extLst>
              <a:ext uri="{FF2B5EF4-FFF2-40B4-BE49-F238E27FC236}">
                <a16:creationId xmlns:a16="http://schemas.microsoft.com/office/drawing/2014/main" id="{52307DED-F26F-4BF4-78AD-FA51BFD5C573}"/>
              </a:ext>
            </a:extLst>
          </p:cNvPr>
          <p:cNvSpPr txBox="1"/>
          <p:nvPr/>
        </p:nvSpPr>
        <p:spPr>
          <a:xfrm>
            <a:off x="85130" y="4892346"/>
            <a:ext cx="2880320" cy="738664"/>
          </a:xfrm>
          <a:prstGeom prst="rect">
            <a:avLst/>
          </a:prstGeom>
          <a:noFill/>
        </p:spPr>
        <p:txBody>
          <a:bodyPr wrap="square" rtlCol="0">
            <a:spAutoFit/>
          </a:bodyPr>
          <a:lstStyle/>
          <a:p>
            <a:r>
              <a:rPr kumimoji="1" lang="ja-JP" altLang="en-US" sz="1050" dirty="0"/>
              <a:t>本スライドをキャプチャしたり音声を録音・複製することは許されていません</a:t>
            </a:r>
            <a:endParaRPr kumimoji="1" lang="en-US" altLang="ja-JP" sz="1050" dirty="0"/>
          </a:p>
          <a:p>
            <a:r>
              <a:rPr kumimoji="1" lang="ja-JP" altLang="en-US" sz="1050" dirty="0"/>
              <a:t>スライドを第三者にシェアすることは株式会社テレメディカが許可しています</a:t>
            </a:r>
          </a:p>
        </p:txBody>
      </p:sp>
      <p:pic>
        <p:nvPicPr>
          <p:cNvPr id="8" name="図 7" descr="QR コード&#10;&#10;自動的に生成された説明">
            <a:extLst>
              <a:ext uri="{FF2B5EF4-FFF2-40B4-BE49-F238E27FC236}">
                <a16:creationId xmlns:a16="http://schemas.microsoft.com/office/drawing/2014/main" id="{A542CF82-6330-C58D-CAB3-8E6D462FA5C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2110" y="2575238"/>
            <a:ext cx="2304000" cy="2304000"/>
          </a:xfrm>
          <a:prstGeom prst="rect">
            <a:avLst/>
          </a:prstGeom>
        </p:spPr>
      </p:pic>
      <p:sp>
        <p:nvSpPr>
          <p:cNvPr id="2" name="テキスト ボックス 1">
            <a:extLst>
              <a:ext uri="{FF2B5EF4-FFF2-40B4-BE49-F238E27FC236}">
                <a16:creationId xmlns:a16="http://schemas.microsoft.com/office/drawing/2014/main" id="{AC2A6BE3-FB32-81C0-ED87-A8F1E2A6B880}"/>
              </a:ext>
            </a:extLst>
          </p:cNvPr>
          <p:cNvSpPr txBox="1"/>
          <p:nvPr/>
        </p:nvSpPr>
        <p:spPr>
          <a:xfrm>
            <a:off x="0" y="798121"/>
            <a:ext cx="3862901" cy="1384995"/>
          </a:xfrm>
          <a:prstGeom prst="rect">
            <a:avLst/>
          </a:prstGeom>
          <a:noFill/>
        </p:spPr>
        <p:txBody>
          <a:bodyPr wrap="square" rtlCol="0">
            <a:spAutoFit/>
          </a:bodyPr>
          <a:lstStyle/>
          <a:p>
            <a:pPr marL="271463" indent="-271463"/>
            <a:r>
              <a:rPr kumimoji="1" lang="ja-JP" altLang="en-US" sz="1200" dirty="0"/>
              <a:t>１．スライドショーにすると</a:t>
            </a:r>
            <a:r>
              <a:rPr kumimoji="1" lang="en-US" altLang="ja-JP" sz="1200" dirty="0"/>
              <a:t>iPax</a:t>
            </a:r>
            <a:r>
              <a:rPr kumimoji="1" lang="ja-JP" altLang="en-US" sz="1200" dirty="0"/>
              <a:t>が利用できます</a:t>
            </a:r>
            <a:endParaRPr kumimoji="1" lang="en-US" altLang="ja-JP" sz="1200" dirty="0"/>
          </a:p>
          <a:p>
            <a:r>
              <a:rPr lang="ja-JP" altLang="en-US" sz="1200" dirty="0"/>
              <a:t>２．インターネット環境が必要です。</a:t>
            </a:r>
            <a:endParaRPr lang="en-US" altLang="ja-JP" sz="1200" dirty="0"/>
          </a:p>
          <a:p>
            <a:pPr marL="271463" indent="-271463"/>
            <a:r>
              <a:rPr kumimoji="1" lang="ja-JP" altLang="en-US" sz="1200" dirty="0"/>
              <a:t>３．</a:t>
            </a:r>
            <a:r>
              <a:rPr kumimoji="1" lang="en-US" altLang="ja-JP" sz="1200" dirty="0"/>
              <a:t>PPT</a:t>
            </a:r>
            <a:r>
              <a:rPr kumimoji="1" lang="ja-JP" altLang="en-US" sz="1200" dirty="0"/>
              <a:t>のバージョンによって利用できない場合があります。</a:t>
            </a:r>
            <a:endParaRPr kumimoji="1" lang="en-US" altLang="ja-JP" sz="1200" dirty="0"/>
          </a:p>
          <a:p>
            <a:pPr marL="271463" indent="-271463"/>
            <a:r>
              <a:rPr lang="ja-JP" altLang="en-US" sz="1200" dirty="0"/>
              <a:t>４．次頁に移動する前に画面右下の</a:t>
            </a:r>
            <a:r>
              <a:rPr lang="ja-JP" altLang="en-US" sz="1200" b="1" dirty="0">
                <a:solidFill>
                  <a:schemeClr val="bg1"/>
                </a:solidFill>
                <a:highlight>
                  <a:srgbClr val="FF0000"/>
                </a:highlight>
              </a:rPr>
              <a:t>「</a:t>
            </a:r>
            <a:r>
              <a:rPr lang="en-US" altLang="ja-JP" sz="1200" b="1" dirty="0">
                <a:solidFill>
                  <a:schemeClr val="bg1"/>
                </a:solidFill>
                <a:highlight>
                  <a:srgbClr val="FF0000"/>
                </a:highlight>
              </a:rPr>
              <a:t>Finish</a:t>
            </a:r>
            <a:r>
              <a:rPr lang="ja-JP" altLang="en-US" sz="1200" b="1" dirty="0">
                <a:solidFill>
                  <a:schemeClr val="bg1"/>
                </a:solidFill>
                <a:highlight>
                  <a:srgbClr val="FF0000"/>
                </a:highlight>
              </a:rPr>
              <a:t>」</a:t>
            </a:r>
            <a:r>
              <a:rPr lang="ja-JP" altLang="en-US" sz="1200" dirty="0"/>
              <a:t>を押してください。押さないと音が止まりません。</a:t>
            </a:r>
            <a:endParaRPr lang="en-US" altLang="ja-JP" sz="1200" dirty="0"/>
          </a:p>
          <a:p>
            <a:pPr marL="271463" indent="-271463"/>
            <a:endParaRPr kumimoji="1" lang="ja-JP" altLang="en-US" sz="1200" dirty="0"/>
          </a:p>
        </p:txBody>
      </p:sp>
    </p:spTree>
    <p:extLst>
      <p:ext uri="{BB962C8B-B14F-4D97-AF65-F5344CB8AC3E}">
        <p14:creationId xmlns:p14="http://schemas.microsoft.com/office/powerpoint/2010/main" val="324279339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webextension1.xml.rels><?xml version="1.0" encoding="UTF-8" standalone="yes"?>
<Relationships xmlns="http://schemas.openxmlformats.org/package/2006/relationships"><Relationship Id="rId1" Type="http://schemas.openxmlformats.org/officeDocument/2006/relationships/image" Target="../media/image1.png"/></Relationships>
</file>

<file path=ppt/webextensions/webextension1.xml><?xml version="1.0" encoding="utf-8"?>
<we:webextension xmlns:we="http://schemas.microsoft.com/office/webextensions/webextension/2010/11" id="{0550B45E-F73F-4DA5-A20E-48A96B39BC08}">
  <we:reference id="wa104295828" version="1.9.0.0" store="ja-JP" storeType="OMEX"/>
  <we:alternateReferences>
    <we:reference id="wa104295828" version="1.9.0.0" store="wa104295828" storeType="OMEX"/>
  </we:alternateReferences>
  <we:properties>
    <we:property name="__labs__" value="{&quot;configuration&quot;:{&quot;appVersion&quot;:{&quot;major&quot;:1,&quot;minor&quot;:0},&quot;components&quot;:[{&quot;type&quot;:&quot;Labs.Components.ActivityComponent&quot;,&quot;name&quot;:&quot;kikuzosound.com/ipax_url/1918?v=1692795633000&amp;asset_ver=1692795633000&amp;group_id=10&amp;groupAdminId=10&quot;,&quot;values&quot;:{},&quot;data&quot;:{&quot;uri&quot;:&quot;kikuzosound.com/ipax_url/1918?v=1692795633000&amp;asset_ver=1692795633000&amp;group_id=10&amp;groupAdminId=10&quot;},&quot;secure&quot;:false}],&quot;name&quot;:&quot;kikuzosound.com/ipax_url/1918?v=1692795633000&amp;asset_ver=1692795633000&amp;group_id=10&amp;groupAdminId=10&quot;,&quot;timeline&quot;:null,&quot;analytics&quot;:null},&quot;hostVersion&quot;:{&quot;major&quot;:0,&quot;minor&quot;:1}}"/>
  </we:properties>
  <we:bindings/>
  <we:snapshot xmlns:r="http://schemas.openxmlformats.org/officeDocument/2006/relationships" r:embed="rId1"/>
</we:webextension>
</file>

<file path=docProps/app.xml><?xml version="1.0" encoding="utf-8"?>
<Properties xmlns="http://schemas.openxmlformats.org/officeDocument/2006/extended-properties" xmlns:vt="http://schemas.openxmlformats.org/officeDocument/2006/docPropsVTypes">
  <TotalTime>235</TotalTime>
  <Words>105</Words>
  <Application>Microsoft Office PowerPoint</Application>
  <PresentationFormat>ワイド画面</PresentationFormat>
  <Paragraphs>10</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BIZ UDPゴシック</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iPax on Power point</dc:title>
  <dc:creator>Fujiki テレメディカ</dc:creator>
  <cp:lastModifiedBy>テレメディカ Fujiki</cp:lastModifiedBy>
  <cp:revision>9</cp:revision>
  <dcterms:created xsi:type="dcterms:W3CDTF">2023-06-12T00:18:49Z</dcterms:created>
  <dcterms:modified xsi:type="dcterms:W3CDTF">2024-02-09T00:00:47Z</dcterms:modified>
</cp:coreProperties>
</file>